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66" r:id="rId2"/>
    <p:sldId id="305" r:id="rId3"/>
    <p:sldId id="478" r:id="rId4"/>
    <p:sldId id="520" r:id="rId5"/>
    <p:sldId id="521" r:id="rId6"/>
    <p:sldId id="522" r:id="rId7"/>
    <p:sldId id="523" r:id="rId8"/>
    <p:sldId id="516" r:id="rId9"/>
    <p:sldId id="524" r:id="rId10"/>
    <p:sldId id="526" r:id="rId11"/>
    <p:sldId id="525" r:id="rId12"/>
    <p:sldId id="527" r:id="rId13"/>
    <p:sldId id="528" r:id="rId14"/>
    <p:sldId id="529" r:id="rId15"/>
    <p:sldId id="530" r:id="rId16"/>
    <p:sldId id="531" r:id="rId17"/>
    <p:sldId id="519" r:id="rId18"/>
    <p:sldId id="532" r:id="rId19"/>
    <p:sldId id="533" r:id="rId20"/>
    <p:sldId id="50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FFCC00"/>
    <a:srgbClr val="99FF33"/>
    <a:srgbClr val="FFFFFF"/>
    <a:srgbClr val="B2B2B2"/>
    <a:srgbClr val="FF00FF"/>
    <a:srgbClr val="C0C0C0"/>
    <a:srgbClr val="EAEAEA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1566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F22478-AD6E-4E05-8D4A-4F4ACE08FD33}" type="doc">
      <dgm:prSet loTypeId="urn:microsoft.com/office/officeart/2008/layout/LinedLis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99C8F26-1EF2-4D3B-B81B-7D51AF87135B}">
      <dgm:prSet custT="1"/>
      <dgm:spPr/>
      <dgm:t>
        <a:bodyPr/>
        <a:lstStyle/>
        <a:p>
          <a:r>
            <a:rPr lang="en-US" sz="3200" dirty="0"/>
            <a:t>Message, 36</a:t>
          </a:r>
        </a:p>
      </dgm:t>
    </dgm:pt>
    <dgm:pt modelId="{08EF6CED-E447-4D54-8CB4-E6802DD054A4}" type="parTrans" cxnId="{F4924894-15D6-44B4-826E-E35F6D88B033}">
      <dgm:prSet/>
      <dgm:spPr/>
      <dgm:t>
        <a:bodyPr/>
        <a:lstStyle/>
        <a:p>
          <a:endParaRPr lang="en-US"/>
        </a:p>
      </dgm:t>
    </dgm:pt>
    <dgm:pt modelId="{512D9DB2-EB5F-49B7-8C7F-95CF100A8959}" type="sibTrans" cxnId="{F4924894-15D6-44B4-826E-E35F6D88B033}">
      <dgm:prSet/>
      <dgm:spPr/>
      <dgm:t>
        <a:bodyPr/>
        <a:lstStyle/>
        <a:p>
          <a:endParaRPr lang="en-US"/>
        </a:p>
      </dgm:t>
    </dgm:pt>
    <dgm:pt modelId="{1B4CFEB2-F2FD-4481-9230-D0403E5405CA}">
      <dgm:prSet custT="1"/>
      <dgm:spPr/>
      <dgm:t>
        <a:bodyPr/>
        <a:lstStyle/>
        <a:p>
          <a:r>
            <a:rPr lang="en-US" sz="3200" dirty="0"/>
            <a:t>Reaction, 37</a:t>
          </a:r>
        </a:p>
      </dgm:t>
    </dgm:pt>
    <dgm:pt modelId="{5A180389-F90E-47E7-906F-EAE98ACF8A7B}" type="parTrans" cxnId="{59E74D46-0A57-476E-8F54-200F83BC4A00}">
      <dgm:prSet/>
      <dgm:spPr/>
      <dgm:t>
        <a:bodyPr/>
        <a:lstStyle/>
        <a:p>
          <a:endParaRPr lang="en-US"/>
        </a:p>
      </dgm:t>
    </dgm:pt>
    <dgm:pt modelId="{97453D9F-65F3-479C-87C8-A1FCB766EE1D}" type="sibTrans" cxnId="{59E74D46-0A57-476E-8F54-200F83BC4A00}">
      <dgm:prSet/>
      <dgm:spPr/>
      <dgm:t>
        <a:bodyPr/>
        <a:lstStyle/>
        <a:p>
          <a:endParaRPr lang="en-US"/>
        </a:p>
      </dgm:t>
    </dgm:pt>
    <dgm:pt modelId="{94F654B4-6F00-487B-B592-F3E612E9558B}">
      <dgm:prSet custT="1"/>
      <dgm:spPr/>
      <dgm:t>
        <a:bodyPr/>
        <a:lstStyle/>
        <a:p>
          <a:r>
            <a:rPr lang="en-US" sz="3200" dirty="0"/>
            <a:t>Commands, 38</a:t>
          </a:r>
        </a:p>
      </dgm:t>
    </dgm:pt>
    <dgm:pt modelId="{B2DF9804-8EA4-44BD-A882-566CFBF813E2}" type="parTrans" cxnId="{4BCCAD50-EC41-46FB-A423-A62C8BFD18E3}">
      <dgm:prSet/>
      <dgm:spPr/>
      <dgm:t>
        <a:bodyPr/>
        <a:lstStyle/>
        <a:p>
          <a:endParaRPr lang="en-US"/>
        </a:p>
      </dgm:t>
    </dgm:pt>
    <dgm:pt modelId="{263D563B-D5D2-4834-A21A-7980F1FB7DBF}" type="sibTrans" cxnId="{4BCCAD50-EC41-46FB-A423-A62C8BFD18E3}">
      <dgm:prSet/>
      <dgm:spPr/>
      <dgm:t>
        <a:bodyPr/>
        <a:lstStyle/>
        <a:p>
          <a:endParaRPr lang="en-US"/>
        </a:p>
      </dgm:t>
    </dgm:pt>
    <dgm:pt modelId="{97458F77-67C2-45EB-AE7D-6F65968C119C}">
      <dgm:prSet custT="1"/>
      <dgm:spPr/>
      <dgm:t>
        <a:bodyPr/>
        <a:lstStyle/>
        <a:p>
          <a:r>
            <a:rPr lang="en-US" sz="3200" dirty="0"/>
            <a:t>Promise, 39</a:t>
          </a:r>
        </a:p>
      </dgm:t>
    </dgm:pt>
    <dgm:pt modelId="{2D9FB9D3-F86A-41A3-B327-C7FB2D6BC8B8}" type="parTrans" cxnId="{BCB7E8B9-F1C9-425C-AF0B-0873B2E26DF8}">
      <dgm:prSet/>
      <dgm:spPr/>
      <dgm:t>
        <a:bodyPr/>
        <a:lstStyle/>
        <a:p>
          <a:endParaRPr lang="en-US"/>
        </a:p>
      </dgm:t>
    </dgm:pt>
    <dgm:pt modelId="{154400FD-308E-4836-B1D3-0147D8D7EFCD}" type="sibTrans" cxnId="{BCB7E8B9-F1C9-425C-AF0B-0873B2E26DF8}">
      <dgm:prSet/>
      <dgm:spPr/>
      <dgm:t>
        <a:bodyPr/>
        <a:lstStyle/>
        <a:p>
          <a:endParaRPr lang="en-US"/>
        </a:p>
      </dgm:t>
    </dgm:pt>
    <dgm:pt modelId="{BB4898CD-0B8B-49EB-BDA4-C680D5A12EA8}">
      <dgm:prSet custT="1"/>
      <dgm:spPr/>
      <dgm:t>
        <a:bodyPr/>
        <a:lstStyle/>
        <a:p>
          <a:r>
            <a:rPr lang="en-US" sz="3200" dirty="0"/>
            <a:t>Exhortation, 40</a:t>
          </a:r>
        </a:p>
      </dgm:t>
    </dgm:pt>
    <dgm:pt modelId="{D5B77F02-2029-498E-9773-8EF8CC468466}" type="parTrans" cxnId="{8FACFC7A-181E-4130-B1B7-A54727B60666}">
      <dgm:prSet/>
      <dgm:spPr/>
      <dgm:t>
        <a:bodyPr/>
        <a:lstStyle/>
        <a:p>
          <a:endParaRPr lang="en-US"/>
        </a:p>
      </dgm:t>
    </dgm:pt>
    <dgm:pt modelId="{2D9BBE2F-EE31-4263-840E-3D129B2A6FE1}" type="sibTrans" cxnId="{8FACFC7A-181E-4130-B1B7-A54727B60666}">
      <dgm:prSet/>
      <dgm:spPr/>
      <dgm:t>
        <a:bodyPr/>
        <a:lstStyle/>
        <a:p>
          <a:endParaRPr lang="en-US"/>
        </a:p>
      </dgm:t>
    </dgm:pt>
    <dgm:pt modelId="{9695DDCA-3843-4A3F-9A5E-197629318890}">
      <dgm:prSet custT="1"/>
      <dgm:spPr/>
      <dgm:t>
        <a:bodyPr/>
        <a:lstStyle/>
        <a:p>
          <a:r>
            <a:rPr lang="en-US" sz="3200" dirty="0"/>
            <a:t>Reception, 41</a:t>
          </a:r>
        </a:p>
      </dgm:t>
    </dgm:pt>
    <dgm:pt modelId="{999FBADD-EDB2-441E-96D0-154D1213A2A9}" type="parTrans" cxnId="{E81EE2B7-7F0B-4C4D-A847-B27E7779E13B}">
      <dgm:prSet/>
      <dgm:spPr/>
      <dgm:t>
        <a:bodyPr/>
        <a:lstStyle/>
        <a:p>
          <a:endParaRPr lang="en-US"/>
        </a:p>
      </dgm:t>
    </dgm:pt>
    <dgm:pt modelId="{423B0CA5-5B4C-4DC3-89AC-71A14701327E}" type="sibTrans" cxnId="{E81EE2B7-7F0B-4C4D-A847-B27E7779E13B}">
      <dgm:prSet/>
      <dgm:spPr/>
      <dgm:t>
        <a:bodyPr/>
        <a:lstStyle/>
        <a:p>
          <a:endParaRPr lang="en-US"/>
        </a:p>
      </dgm:t>
    </dgm:pt>
    <dgm:pt modelId="{2852C452-FBD3-463E-A5EB-0FEA77F05CC1}">
      <dgm:prSet custT="1"/>
      <dgm:spPr/>
      <dgm:t>
        <a:bodyPr/>
        <a:lstStyle/>
        <a:p>
          <a:r>
            <a:rPr lang="en-US" sz="3200" dirty="0"/>
            <a:t>Standard, 42</a:t>
          </a:r>
        </a:p>
      </dgm:t>
    </dgm:pt>
    <dgm:pt modelId="{C7B699D3-96F9-4720-93A0-253981A84461}" type="parTrans" cxnId="{D98DF31F-937D-450A-9F5D-001431B96853}">
      <dgm:prSet/>
      <dgm:spPr/>
      <dgm:t>
        <a:bodyPr/>
        <a:lstStyle/>
        <a:p>
          <a:endParaRPr lang="en-US"/>
        </a:p>
      </dgm:t>
    </dgm:pt>
    <dgm:pt modelId="{57CE08C4-E56E-4F6F-A8AF-4F41EA06D041}" type="sibTrans" cxnId="{D98DF31F-937D-450A-9F5D-001431B96853}">
      <dgm:prSet/>
      <dgm:spPr/>
      <dgm:t>
        <a:bodyPr/>
        <a:lstStyle/>
        <a:p>
          <a:endParaRPr lang="en-US"/>
        </a:p>
      </dgm:t>
    </dgm:pt>
    <dgm:pt modelId="{8DC7D987-439C-4AD5-A803-E8D93A859850}">
      <dgm:prSet custT="1"/>
      <dgm:spPr/>
      <dgm:t>
        <a:bodyPr/>
        <a:lstStyle/>
        <a:p>
          <a:r>
            <a:rPr lang="en-US" sz="3200" dirty="0"/>
            <a:t>Collectivity, 47</a:t>
          </a:r>
        </a:p>
      </dgm:t>
    </dgm:pt>
    <dgm:pt modelId="{6BA4465D-85C0-4E78-B003-FDCA982A25F0}" type="parTrans" cxnId="{1DFE0129-B24B-4811-966F-E87E9289B9BC}">
      <dgm:prSet/>
      <dgm:spPr/>
      <dgm:t>
        <a:bodyPr/>
        <a:lstStyle/>
        <a:p>
          <a:endParaRPr lang="en-US"/>
        </a:p>
      </dgm:t>
    </dgm:pt>
    <dgm:pt modelId="{97F27D7A-47F7-4385-9148-9F6D0CF23554}" type="sibTrans" cxnId="{1DFE0129-B24B-4811-966F-E87E9289B9BC}">
      <dgm:prSet/>
      <dgm:spPr/>
      <dgm:t>
        <a:bodyPr/>
        <a:lstStyle/>
        <a:p>
          <a:endParaRPr lang="en-US"/>
        </a:p>
      </dgm:t>
    </dgm:pt>
    <dgm:pt modelId="{6BC566DF-8AFF-465D-A894-4CC0B92B6360}" type="pres">
      <dgm:prSet presAssocID="{8FF22478-AD6E-4E05-8D4A-4F4ACE08FD33}" presName="vert0" presStyleCnt="0">
        <dgm:presLayoutVars>
          <dgm:dir/>
          <dgm:animOne val="branch"/>
          <dgm:animLvl val="lvl"/>
        </dgm:presLayoutVars>
      </dgm:prSet>
      <dgm:spPr/>
    </dgm:pt>
    <dgm:pt modelId="{A0B48B08-8079-438F-8467-A97749BBCBB2}" type="pres">
      <dgm:prSet presAssocID="{799C8F26-1EF2-4D3B-B81B-7D51AF87135B}" presName="thickLine" presStyleLbl="alignNode1" presStyleIdx="0" presStyleCnt="8" custLinFactNeighborY="-69464"/>
      <dgm:spPr/>
    </dgm:pt>
    <dgm:pt modelId="{FFC50CAC-D8F8-42BC-BE9B-9993451852B3}" type="pres">
      <dgm:prSet presAssocID="{799C8F26-1EF2-4D3B-B81B-7D51AF87135B}" presName="horz1" presStyleCnt="0"/>
      <dgm:spPr/>
    </dgm:pt>
    <dgm:pt modelId="{45821EBA-761F-43A2-9AF6-E4549B155345}" type="pres">
      <dgm:prSet presAssocID="{799C8F26-1EF2-4D3B-B81B-7D51AF87135B}" presName="tx1" presStyleLbl="revTx" presStyleIdx="0" presStyleCnt="8"/>
      <dgm:spPr/>
    </dgm:pt>
    <dgm:pt modelId="{7FB74A85-B0A1-431E-B0B8-5E357DF56344}" type="pres">
      <dgm:prSet presAssocID="{799C8F26-1EF2-4D3B-B81B-7D51AF87135B}" presName="vert1" presStyleCnt="0"/>
      <dgm:spPr/>
    </dgm:pt>
    <dgm:pt modelId="{D9347FE9-A114-4189-B69F-F107949C6524}" type="pres">
      <dgm:prSet presAssocID="{1B4CFEB2-F2FD-4481-9230-D0403E5405CA}" presName="thickLine" presStyleLbl="alignNode1" presStyleIdx="1" presStyleCnt="8"/>
      <dgm:spPr/>
    </dgm:pt>
    <dgm:pt modelId="{B87D6AF1-8C84-4BEB-A2FA-0A14480ADA26}" type="pres">
      <dgm:prSet presAssocID="{1B4CFEB2-F2FD-4481-9230-D0403E5405CA}" presName="horz1" presStyleCnt="0"/>
      <dgm:spPr/>
    </dgm:pt>
    <dgm:pt modelId="{8377BEB1-325A-4FAB-8FCD-BDF03C203FB8}" type="pres">
      <dgm:prSet presAssocID="{1B4CFEB2-F2FD-4481-9230-D0403E5405CA}" presName="tx1" presStyleLbl="revTx" presStyleIdx="1" presStyleCnt="8"/>
      <dgm:spPr/>
    </dgm:pt>
    <dgm:pt modelId="{3D8F822B-5023-4907-BA19-0EA519B10177}" type="pres">
      <dgm:prSet presAssocID="{1B4CFEB2-F2FD-4481-9230-D0403E5405CA}" presName="vert1" presStyleCnt="0"/>
      <dgm:spPr/>
    </dgm:pt>
    <dgm:pt modelId="{F36A47F1-F26F-4D2F-9DF8-A4366795FCC8}" type="pres">
      <dgm:prSet presAssocID="{94F654B4-6F00-487B-B592-F3E612E9558B}" presName="thickLine" presStyleLbl="alignNode1" presStyleIdx="2" presStyleCnt="8"/>
      <dgm:spPr/>
    </dgm:pt>
    <dgm:pt modelId="{149B9644-9520-4B90-B9C0-78D689402656}" type="pres">
      <dgm:prSet presAssocID="{94F654B4-6F00-487B-B592-F3E612E9558B}" presName="horz1" presStyleCnt="0"/>
      <dgm:spPr/>
    </dgm:pt>
    <dgm:pt modelId="{C22336F3-BDC0-4646-8DB7-642978EA6E78}" type="pres">
      <dgm:prSet presAssocID="{94F654B4-6F00-487B-B592-F3E612E9558B}" presName="tx1" presStyleLbl="revTx" presStyleIdx="2" presStyleCnt="8"/>
      <dgm:spPr/>
    </dgm:pt>
    <dgm:pt modelId="{819E66C6-2360-4212-9D83-B9F9291F21EB}" type="pres">
      <dgm:prSet presAssocID="{94F654B4-6F00-487B-B592-F3E612E9558B}" presName="vert1" presStyleCnt="0"/>
      <dgm:spPr/>
    </dgm:pt>
    <dgm:pt modelId="{AAD0FB46-DDD7-40C6-8D85-D6ADF16030C8}" type="pres">
      <dgm:prSet presAssocID="{97458F77-67C2-45EB-AE7D-6F65968C119C}" presName="thickLine" presStyleLbl="alignNode1" presStyleIdx="3" presStyleCnt="8"/>
      <dgm:spPr/>
    </dgm:pt>
    <dgm:pt modelId="{FB35CA61-E072-45C7-8DA3-86F17EBAA400}" type="pres">
      <dgm:prSet presAssocID="{97458F77-67C2-45EB-AE7D-6F65968C119C}" presName="horz1" presStyleCnt="0"/>
      <dgm:spPr/>
    </dgm:pt>
    <dgm:pt modelId="{961A6F9B-0182-4D0F-8D70-33B1BC4C29E2}" type="pres">
      <dgm:prSet presAssocID="{97458F77-67C2-45EB-AE7D-6F65968C119C}" presName="tx1" presStyleLbl="revTx" presStyleIdx="3" presStyleCnt="8"/>
      <dgm:spPr/>
    </dgm:pt>
    <dgm:pt modelId="{58352CBF-4A81-462B-B73D-75F95D5BC190}" type="pres">
      <dgm:prSet presAssocID="{97458F77-67C2-45EB-AE7D-6F65968C119C}" presName="vert1" presStyleCnt="0"/>
      <dgm:spPr/>
    </dgm:pt>
    <dgm:pt modelId="{4319D473-1285-41C0-8D17-07B87A8C6398}" type="pres">
      <dgm:prSet presAssocID="{BB4898CD-0B8B-49EB-BDA4-C680D5A12EA8}" presName="thickLine" presStyleLbl="alignNode1" presStyleIdx="4" presStyleCnt="8"/>
      <dgm:spPr/>
    </dgm:pt>
    <dgm:pt modelId="{B9A62D8F-AFC0-4134-8D90-C1C47304013F}" type="pres">
      <dgm:prSet presAssocID="{BB4898CD-0B8B-49EB-BDA4-C680D5A12EA8}" presName="horz1" presStyleCnt="0"/>
      <dgm:spPr/>
    </dgm:pt>
    <dgm:pt modelId="{420B6E02-F003-4B91-905A-A19D5A4C24EB}" type="pres">
      <dgm:prSet presAssocID="{BB4898CD-0B8B-49EB-BDA4-C680D5A12EA8}" presName="tx1" presStyleLbl="revTx" presStyleIdx="4" presStyleCnt="8"/>
      <dgm:spPr/>
    </dgm:pt>
    <dgm:pt modelId="{2214AA41-A44A-4AE1-8B5B-90010BE66063}" type="pres">
      <dgm:prSet presAssocID="{BB4898CD-0B8B-49EB-BDA4-C680D5A12EA8}" presName="vert1" presStyleCnt="0"/>
      <dgm:spPr/>
    </dgm:pt>
    <dgm:pt modelId="{508F45F7-5DEF-4258-AF01-0076FE3C6175}" type="pres">
      <dgm:prSet presAssocID="{9695DDCA-3843-4A3F-9A5E-197629318890}" presName="thickLine" presStyleLbl="alignNode1" presStyleIdx="5" presStyleCnt="8"/>
      <dgm:spPr/>
    </dgm:pt>
    <dgm:pt modelId="{D3964381-8016-4348-BBF9-40D90C67DDC7}" type="pres">
      <dgm:prSet presAssocID="{9695DDCA-3843-4A3F-9A5E-197629318890}" presName="horz1" presStyleCnt="0"/>
      <dgm:spPr/>
    </dgm:pt>
    <dgm:pt modelId="{AF127EE7-9F0B-4844-BF49-A9DC2F340B7B}" type="pres">
      <dgm:prSet presAssocID="{9695DDCA-3843-4A3F-9A5E-197629318890}" presName="tx1" presStyleLbl="revTx" presStyleIdx="5" presStyleCnt="8"/>
      <dgm:spPr/>
    </dgm:pt>
    <dgm:pt modelId="{5BE1D6B1-704C-4EDD-BC1C-FB932B5360CF}" type="pres">
      <dgm:prSet presAssocID="{9695DDCA-3843-4A3F-9A5E-197629318890}" presName="vert1" presStyleCnt="0"/>
      <dgm:spPr/>
    </dgm:pt>
    <dgm:pt modelId="{DC1B00A5-1E89-4DE0-B050-46CB5BF1767B}" type="pres">
      <dgm:prSet presAssocID="{2852C452-FBD3-463E-A5EB-0FEA77F05CC1}" presName="thickLine" presStyleLbl="alignNode1" presStyleIdx="6" presStyleCnt="8"/>
      <dgm:spPr/>
    </dgm:pt>
    <dgm:pt modelId="{845756F1-BEB0-4530-99FB-E20856611F5A}" type="pres">
      <dgm:prSet presAssocID="{2852C452-FBD3-463E-A5EB-0FEA77F05CC1}" presName="horz1" presStyleCnt="0"/>
      <dgm:spPr/>
    </dgm:pt>
    <dgm:pt modelId="{A59F05AD-30D6-4253-87FE-524277DD8AB0}" type="pres">
      <dgm:prSet presAssocID="{2852C452-FBD3-463E-A5EB-0FEA77F05CC1}" presName="tx1" presStyleLbl="revTx" presStyleIdx="6" presStyleCnt="8"/>
      <dgm:spPr/>
    </dgm:pt>
    <dgm:pt modelId="{A4ADC2F2-4E92-402C-AC44-CDD4E0399AEE}" type="pres">
      <dgm:prSet presAssocID="{2852C452-FBD3-463E-A5EB-0FEA77F05CC1}" presName="vert1" presStyleCnt="0"/>
      <dgm:spPr/>
    </dgm:pt>
    <dgm:pt modelId="{90CB9AC2-E757-4CD4-9459-426B823B8CB3}" type="pres">
      <dgm:prSet presAssocID="{8DC7D987-439C-4AD5-A803-E8D93A859850}" presName="thickLine" presStyleLbl="alignNode1" presStyleIdx="7" presStyleCnt="8"/>
      <dgm:spPr/>
    </dgm:pt>
    <dgm:pt modelId="{590E7549-BC11-4DCA-8425-E5D12B9DFC5F}" type="pres">
      <dgm:prSet presAssocID="{8DC7D987-439C-4AD5-A803-E8D93A859850}" presName="horz1" presStyleCnt="0"/>
      <dgm:spPr/>
    </dgm:pt>
    <dgm:pt modelId="{59736679-77CC-4DEE-86F8-B01276924002}" type="pres">
      <dgm:prSet presAssocID="{8DC7D987-439C-4AD5-A803-E8D93A859850}" presName="tx1" presStyleLbl="revTx" presStyleIdx="7" presStyleCnt="8"/>
      <dgm:spPr/>
    </dgm:pt>
    <dgm:pt modelId="{8A5D1277-C1B6-4D8A-9096-7B2E081AC58E}" type="pres">
      <dgm:prSet presAssocID="{8DC7D987-439C-4AD5-A803-E8D93A859850}" presName="vert1" presStyleCnt="0"/>
      <dgm:spPr/>
    </dgm:pt>
  </dgm:ptLst>
  <dgm:cxnLst>
    <dgm:cxn modelId="{D2D2FA00-4C27-4B59-AE57-AB811F694403}" type="presOf" srcId="{BB4898CD-0B8B-49EB-BDA4-C680D5A12EA8}" destId="{420B6E02-F003-4B91-905A-A19D5A4C24EB}" srcOrd="0" destOrd="0" presId="urn:microsoft.com/office/officeart/2008/layout/LinedList"/>
    <dgm:cxn modelId="{D98DF31F-937D-450A-9F5D-001431B96853}" srcId="{8FF22478-AD6E-4E05-8D4A-4F4ACE08FD33}" destId="{2852C452-FBD3-463E-A5EB-0FEA77F05CC1}" srcOrd="6" destOrd="0" parTransId="{C7B699D3-96F9-4720-93A0-253981A84461}" sibTransId="{57CE08C4-E56E-4F6F-A8AF-4F41EA06D041}"/>
    <dgm:cxn modelId="{A80AB421-4862-44DD-AAF1-AAF73B92D8AC}" type="presOf" srcId="{2852C452-FBD3-463E-A5EB-0FEA77F05CC1}" destId="{A59F05AD-30D6-4253-87FE-524277DD8AB0}" srcOrd="0" destOrd="0" presId="urn:microsoft.com/office/officeart/2008/layout/LinedList"/>
    <dgm:cxn modelId="{CCC5EF23-5FC8-4519-B42B-8A1B9464B97F}" type="presOf" srcId="{1B4CFEB2-F2FD-4481-9230-D0403E5405CA}" destId="{8377BEB1-325A-4FAB-8FCD-BDF03C203FB8}" srcOrd="0" destOrd="0" presId="urn:microsoft.com/office/officeart/2008/layout/LinedList"/>
    <dgm:cxn modelId="{1DFE0129-B24B-4811-966F-E87E9289B9BC}" srcId="{8FF22478-AD6E-4E05-8D4A-4F4ACE08FD33}" destId="{8DC7D987-439C-4AD5-A803-E8D93A859850}" srcOrd="7" destOrd="0" parTransId="{6BA4465D-85C0-4E78-B003-FDCA982A25F0}" sibTransId="{97F27D7A-47F7-4385-9148-9F6D0CF23554}"/>
    <dgm:cxn modelId="{23C37C41-9CA1-437E-A95B-2D0314D52D8D}" type="presOf" srcId="{8FF22478-AD6E-4E05-8D4A-4F4ACE08FD33}" destId="{6BC566DF-8AFF-465D-A894-4CC0B92B6360}" srcOrd="0" destOrd="0" presId="urn:microsoft.com/office/officeart/2008/layout/LinedList"/>
    <dgm:cxn modelId="{7ED45142-2BE0-4E02-A7A4-D806F93E4CB9}" type="presOf" srcId="{97458F77-67C2-45EB-AE7D-6F65968C119C}" destId="{961A6F9B-0182-4D0F-8D70-33B1BC4C29E2}" srcOrd="0" destOrd="0" presId="urn:microsoft.com/office/officeart/2008/layout/LinedList"/>
    <dgm:cxn modelId="{BCA80043-DD1F-40C5-9E3B-E562A97EA175}" type="presOf" srcId="{799C8F26-1EF2-4D3B-B81B-7D51AF87135B}" destId="{45821EBA-761F-43A2-9AF6-E4549B155345}" srcOrd="0" destOrd="0" presId="urn:microsoft.com/office/officeart/2008/layout/LinedList"/>
    <dgm:cxn modelId="{59E74D46-0A57-476E-8F54-200F83BC4A00}" srcId="{8FF22478-AD6E-4E05-8D4A-4F4ACE08FD33}" destId="{1B4CFEB2-F2FD-4481-9230-D0403E5405CA}" srcOrd="1" destOrd="0" parTransId="{5A180389-F90E-47E7-906F-EAE98ACF8A7B}" sibTransId="{97453D9F-65F3-479C-87C8-A1FCB766EE1D}"/>
    <dgm:cxn modelId="{4BCCAD50-EC41-46FB-A423-A62C8BFD18E3}" srcId="{8FF22478-AD6E-4E05-8D4A-4F4ACE08FD33}" destId="{94F654B4-6F00-487B-B592-F3E612E9558B}" srcOrd="2" destOrd="0" parTransId="{B2DF9804-8EA4-44BD-A882-566CFBF813E2}" sibTransId="{263D563B-D5D2-4834-A21A-7980F1FB7DBF}"/>
    <dgm:cxn modelId="{8FACFC7A-181E-4130-B1B7-A54727B60666}" srcId="{8FF22478-AD6E-4E05-8D4A-4F4ACE08FD33}" destId="{BB4898CD-0B8B-49EB-BDA4-C680D5A12EA8}" srcOrd="4" destOrd="0" parTransId="{D5B77F02-2029-498E-9773-8EF8CC468466}" sibTransId="{2D9BBE2F-EE31-4263-840E-3D129B2A6FE1}"/>
    <dgm:cxn modelId="{F4924894-15D6-44B4-826E-E35F6D88B033}" srcId="{8FF22478-AD6E-4E05-8D4A-4F4ACE08FD33}" destId="{799C8F26-1EF2-4D3B-B81B-7D51AF87135B}" srcOrd="0" destOrd="0" parTransId="{08EF6CED-E447-4D54-8CB4-E6802DD054A4}" sibTransId="{512D9DB2-EB5F-49B7-8C7F-95CF100A8959}"/>
    <dgm:cxn modelId="{F1288098-0B3A-4809-B743-F1C915122AD0}" type="presOf" srcId="{94F654B4-6F00-487B-B592-F3E612E9558B}" destId="{C22336F3-BDC0-4646-8DB7-642978EA6E78}" srcOrd="0" destOrd="0" presId="urn:microsoft.com/office/officeart/2008/layout/LinedList"/>
    <dgm:cxn modelId="{E81EE2B7-7F0B-4C4D-A847-B27E7779E13B}" srcId="{8FF22478-AD6E-4E05-8D4A-4F4ACE08FD33}" destId="{9695DDCA-3843-4A3F-9A5E-197629318890}" srcOrd="5" destOrd="0" parTransId="{999FBADD-EDB2-441E-96D0-154D1213A2A9}" sibTransId="{423B0CA5-5B4C-4DC3-89AC-71A14701327E}"/>
    <dgm:cxn modelId="{BCB7E8B9-F1C9-425C-AF0B-0873B2E26DF8}" srcId="{8FF22478-AD6E-4E05-8D4A-4F4ACE08FD33}" destId="{97458F77-67C2-45EB-AE7D-6F65968C119C}" srcOrd="3" destOrd="0" parTransId="{2D9FB9D3-F86A-41A3-B327-C7FB2D6BC8B8}" sibTransId="{154400FD-308E-4836-B1D3-0147D8D7EFCD}"/>
    <dgm:cxn modelId="{FF070BBB-2054-4AAF-B6B1-002AD6328474}" type="presOf" srcId="{9695DDCA-3843-4A3F-9A5E-197629318890}" destId="{AF127EE7-9F0B-4844-BF49-A9DC2F340B7B}" srcOrd="0" destOrd="0" presId="urn:microsoft.com/office/officeart/2008/layout/LinedList"/>
    <dgm:cxn modelId="{E61F27E3-97AD-4D53-8B28-751006FCE022}" type="presOf" srcId="{8DC7D987-439C-4AD5-A803-E8D93A859850}" destId="{59736679-77CC-4DEE-86F8-B01276924002}" srcOrd="0" destOrd="0" presId="urn:microsoft.com/office/officeart/2008/layout/LinedList"/>
    <dgm:cxn modelId="{F7771856-92FD-4BE4-89BF-9AE1D1C9A895}" type="presParOf" srcId="{6BC566DF-8AFF-465D-A894-4CC0B92B6360}" destId="{A0B48B08-8079-438F-8467-A97749BBCBB2}" srcOrd="0" destOrd="0" presId="urn:microsoft.com/office/officeart/2008/layout/LinedList"/>
    <dgm:cxn modelId="{43B1A4CF-E322-40FB-A0BB-36F3E84A90C4}" type="presParOf" srcId="{6BC566DF-8AFF-465D-A894-4CC0B92B6360}" destId="{FFC50CAC-D8F8-42BC-BE9B-9993451852B3}" srcOrd="1" destOrd="0" presId="urn:microsoft.com/office/officeart/2008/layout/LinedList"/>
    <dgm:cxn modelId="{F75AE55A-EF20-49CB-9CB8-C09840036425}" type="presParOf" srcId="{FFC50CAC-D8F8-42BC-BE9B-9993451852B3}" destId="{45821EBA-761F-43A2-9AF6-E4549B155345}" srcOrd="0" destOrd="0" presId="urn:microsoft.com/office/officeart/2008/layout/LinedList"/>
    <dgm:cxn modelId="{1A90C317-579C-42D6-8B6D-08FC10870BF9}" type="presParOf" srcId="{FFC50CAC-D8F8-42BC-BE9B-9993451852B3}" destId="{7FB74A85-B0A1-431E-B0B8-5E357DF56344}" srcOrd="1" destOrd="0" presId="urn:microsoft.com/office/officeart/2008/layout/LinedList"/>
    <dgm:cxn modelId="{9E451C3E-908C-41D8-830D-FB7583F39742}" type="presParOf" srcId="{6BC566DF-8AFF-465D-A894-4CC0B92B6360}" destId="{D9347FE9-A114-4189-B69F-F107949C6524}" srcOrd="2" destOrd="0" presId="urn:microsoft.com/office/officeart/2008/layout/LinedList"/>
    <dgm:cxn modelId="{E57AE371-03D3-4EDD-845B-7F3E597218C6}" type="presParOf" srcId="{6BC566DF-8AFF-465D-A894-4CC0B92B6360}" destId="{B87D6AF1-8C84-4BEB-A2FA-0A14480ADA26}" srcOrd="3" destOrd="0" presId="urn:microsoft.com/office/officeart/2008/layout/LinedList"/>
    <dgm:cxn modelId="{42E87CEE-790D-4254-AFFC-7C80EC761E15}" type="presParOf" srcId="{B87D6AF1-8C84-4BEB-A2FA-0A14480ADA26}" destId="{8377BEB1-325A-4FAB-8FCD-BDF03C203FB8}" srcOrd="0" destOrd="0" presId="urn:microsoft.com/office/officeart/2008/layout/LinedList"/>
    <dgm:cxn modelId="{41524195-0B2D-4BA4-9D93-847B45545E04}" type="presParOf" srcId="{B87D6AF1-8C84-4BEB-A2FA-0A14480ADA26}" destId="{3D8F822B-5023-4907-BA19-0EA519B10177}" srcOrd="1" destOrd="0" presId="urn:microsoft.com/office/officeart/2008/layout/LinedList"/>
    <dgm:cxn modelId="{3D6E1120-58F5-4D2B-ACEA-5F3B1CC601D8}" type="presParOf" srcId="{6BC566DF-8AFF-465D-A894-4CC0B92B6360}" destId="{F36A47F1-F26F-4D2F-9DF8-A4366795FCC8}" srcOrd="4" destOrd="0" presId="urn:microsoft.com/office/officeart/2008/layout/LinedList"/>
    <dgm:cxn modelId="{445F4DA2-EC0E-4ED6-AD1F-4ED9FD3507B5}" type="presParOf" srcId="{6BC566DF-8AFF-465D-A894-4CC0B92B6360}" destId="{149B9644-9520-4B90-B9C0-78D689402656}" srcOrd="5" destOrd="0" presId="urn:microsoft.com/office/officeart/2008/layout/LinedList"/>
    <dgm:cxn modelId="{E7B5A28C-DA4A-495F-8C6A-71EC5EAF7C51}" type="presParOf" srcId="{149B9644-9520-4B90-B9C0-78D689402656}" destId="{C22336F3-BDC0-4646-8DB7-642978EA6E78}" srcOrd="0" destOrd="0" presId="urn:microsoft.com/office/officeart/2008/layout/LinedList"/>
    <dgm:cxn modelId="{1E1485A2-4E33-489C-A788-31B48648A411}" type="presParOf" srcId="{149B9644-9520-4B90-B9C0-78D689402656}" destId="{819E66C6-2360-4212-9D83-B9F9291F21EB}" srcOrd="1" destOrd="0" presId="urn:microsoft.com/office/officeart/2008/layout/LinedList"/>
    <dgm:cxn modelId="{09522878-4508-4AED-B18B-502F90956FAE}" type="presParOf" srcId="{6BC566DF-8AFF-465D-A894-4CC0B92B6360}" destId="{AAD0FB46-DDD7-40C6-8D85-D6ADF16030C8}" srcOrd="6" destOrd="0" presId="urn:microsoft.com/office/officeart/2008/layout/LinedList"/>
    <dgm:cxn modelId="{B4AF3F9A-F508-4DB1-A4E2-BFF11F5F51B4}" type="presParOf" srcId="{6BC566DF-8AFF-465D-A894-4CC0B92B6360}" destId="{FB35CA61-E072-45C7-8DA3-86F17EBAA400}" srcOrd="7" destOrd="0" presId="urn:microsoft.com/office/officeart/2008/layout/LinedList"/>
    <dgm:cxn modelId="{7C883FC8-B819-4B84-A295-E7705CA88AFA}" type="presParOf" srcId="{FB35CA61-E072-45C7-8DA3-86F17EBAA400}" destId="{961A6F9B-0182-4D0F-8D70-33B1BC4C29E2}" srcOrd="0" destOrd="0" presId="urn:microsoft.com/office/officeart/2008/layout/LinedList"/>
    <dgm:cxn modelId="{62A58E89-9282-46B8-9C0E-2B7E817BE958}" type="presParOf" srcId="{FB35CA61-E072-45C7-8DA3-86F17EBAA400}" destId="{58352CBF-4A81-462B-B73D-75F95D5BC190}" srcOrd="1" destOrd="0" presId="urn:microsoft.com/office/officeart/2008/layout/LinedList"/>
    <dgm:cxn modelId="{309CFAF3-D850-456A-B84C-497641B797F5}" type="presParOf" srcId="{6BC566DF-8AFF-465D-A894-4CC0B92B6360}" destId="{4319D473-1285-41C0-8D17-07B87A8C6398}" srcOrd="8" destOrd="0" presId="urn:microsoft.com/office/officeart/2008/layout/LinedList"/>
    <dgm:cxn modelId="{A5605B39-CB63-47BA-9A0C-ACE716EA81C1}" type="presParOf" srcId="{6BC566DF-8AFF-465D-A894-4CC0B92B6360}" destId="{B9A62D8F-AFC0-4134-8D90-C1C47304013F}" srcOrd="9" destOrd="0" presId="urn:microsoft.com/office/officeart/2008/layout/LinedList"/>
    <dgm:cxn modelId="{8800D126-B6A2-471D-8103-AFEEEA167D54}" type="presParOf" srcId="{B9A62D8F-AFC0-4134-8D90-C1C47304013F}" destId="{420B6E02-F003-4B91-905A-A19D5A4C24EB}" srcOrd="0" destOrd="0" presId="urn:microsoft.com/office/officeart/2008/layout/LinedList"/>
    <dgm:cxn modelId="{70600D78-35B9-46EF-89C9-F7B12AADB352}" type="presParOf" srcId="{B9A62D8F-AFC0-4134-8D90-C1C47304013F}" destId="{2214AA41-A44A-4AE1-8B5B-90010BE66063}" srcOrd="1" destOrd="0" presId="urn:microsoft.com/office/officeart/2008/layout/LinedList"/>
    <dgm:cxn modelId="{0E64AD69-390B-4243-BFB7-8BD28584DF9F}" type="presParOf" srcId="{6BC566DF-8AFF-465D-A894-4CC0B92B6360}" destId="{508F45F7-5DEF-4258-AF01-0076FE3C6175}" srcOrd="10" destOrd="0" presId="urn:microsoft.com/office/officeart/2008/layout/LinedList"/>
    <dgm:cxn modelId="{74E6CC86-FE40-4338-98FC-BB1DFA06FD9C}" type="presParOf" srcId="{6BC566DF-8AFF-465D-A894-4CC0B92B6360}" destId="{D3964381-8016-4348-BBF9-40D90C67DDC7}" srcOrd="11" destOrd="0" presId="urn:microsoft.com/office/officeart/2008/layout/LinedList"/>
    <dgm:cxn modelId="{D3F1AC13-AC6E-4652-B63C-E429650ACA6D}" type="presParOf" srcId="{D3964381-8016-4348-BBF9-40D90C67DDC7}" destId="{AF127EE7-9F0B-4844-BF49-A9DC2F340B7B}" srcOrd="0" destOrd="0" presId="urn:microsoft.com/office/officeart/2008/layout/LinedList"/>
    <dgm:cxn modelId="{8192624C-A178-44D6-A7BF-7C48228DB553}" type="presParOf" srcId="{D3964381-8016-4348-BBF9-40D90C67DDC7}" destId="{5BE1D6B1-704C-4EDD-BC1C-FB932B5360CF}" srcOrd="1" destOrd="0" presId="urn:microsoft.com/office/officeart/2008/layout/LinedList"/>
    <dgm:cxn modelId="{62E39B89-AE7D-49FE-8932-748A646667BF}" type="presParOf" srcId="{6BC566DF-8AFF-465D-A894-4CC0B92B6360}" destId="{DC1B00A5-1E89-4DE0-B050-46CB5BF1767B}" srcOrd="12" destOrd="0" presId="urn:microsoft.com/office/officeart/2008/layout/LinedList"/>
    <dgm:cxn modelId="{5C85AC3E-D212-49E1-A9FB-EBA2BEF40AA4}" type="presParOf" srcId="{6BC566DF-8AFF-465D-A894-4CC0B92B6360}" destId="{845756F1-BEB0-4530-99FB-E20856611F5A}" srcOrd="13" destOrd="0" presId="urn:microsoft.com/office/officeart/2008/layout/LinedList"/>
    <dgm:cxn modelId="{E857FAEF-BC3F-4C48-B2AC-1B01BFF4DE4E}" type="presParOf" srcId="{845756F1-BEB0-4530-99FB-E20856611F5A}" destId="{A59F05AD-30D6-4253-87FE-524277DD8AB0}" srcOrd="0" destOrd="0" presId="urn:microsoft.com/office/officeart/2008/layout/LinedList"/>
    <dgm:cxn modelId="{490B3E4D-DED7-43E3-A226-9C4E904F90C3}" type="presParOf" srcId="{845756F1-BEB0-4530-99FB-E20856611F5A}" destId="{A4ADC2F2-4E92-402C-AC44-CDD4E0399AEE}" srcOrd="1" destOrd="0" presId="urn:microsoft.com/office/officeart/2008/layout/LinedList"/>
    <dgm:cxn modelId="{A573D851-F812-420B-B4C2-4F177314F11A}" type="presParOf" srcId="{6BC566DF-8AFF-465D-A894-4CC0B92B6360}" destId="{90CB9AC2-E757-4CD4-9459-426B823B8CB3}" srcOrd="14" destOrd="0" presId="urn:microsoft.com/office/officeart/2008/layout/LinedList"/>
    <dgm:cxn modelId="{50ECCB4D-155D-40A5-AD2B-FDC8C712142F}" type="presParOf" srcId="{6BC566DF-8AFF-465D-A894-4CC0B92B6360}" destId="{590E7549-BC11-4DCA-8425-E5D12B9DFC5F}" srcOrd="15" destOrd="0" presId="urn:microsoft.com/office/officeart/2008/layout/LinedList"/>
    <dgm:cxn modelId="{103DE543-D927-434B-83EF-B49166096F45}" type="presParOf" srcId="{590E7549-BC11-4DCA-8425-E5D12B9DFC5F}" destId="{59736679-77CC-4DEE-86F8-B01276924002}" srcOrd="0" destOrd="0" presId="urn:microsoft.com/office/officeart/2008/layout/LinedList"/>
    <dgm:cxn modelId="{A9774DE7-D079-47F4-8610-28D3E943C5C2}" type="presParOf" srcId="{590E7549-BC11-4DCA-8425-E5D12B9DFC5F}" destId="{8A5D1277-C1B6-4D8A-9096-7B2E081AC58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B48B08-8079-438F-8467-A97749BBCBB2}">
      <dsp:nvSpPr>
        <dsp:cNvPr id="0" name=""/>
        <dsp:cNvSpPr/>
      </dsp:nvSpPr>
      <dsp:spPr>
        <a:xfrm>
          <a:off x="0" y="0"/>
          <a:ext cx="788670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821EBA-761F-43A2-9AF6-E4549B155345}">
      <dsp:nvSpPr>
        <dsp:cNvPr id="0" name=""/>
        <dsp:cNvSpPr/>
      </dsp:nvSpPr>
      <dsp:spPr>
        <a:xfrm>
          <a:off x="0" y="0"/>
          <a:ext cx="7886700" cy="60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Message, 36</a:t>
          </a:r>
        </a:p>
      </dsp:txBody>
      <dsp:txXfrm>
        <a:off x="0" y="0"/>
        <a:ext cx="7886700" cy="609600"/>
      </dsp:txXfrm>
    </dsp:sp>
    <dsp:sp modelId="{D9347FE9-A114-4189-B69F-F107949C6524}">
      <dsp:nvSpPr>
        <dsp:cNvPr id="0" name=""/>
        <dsp:cNvSpPr/>
      </dsp:nvSpPr>
      <dsp:spPr>
        <a:xfrm>
          <a:off x="0" y="609600"/>
          <a:ext cx="7886700" cy="0"/>
        </a:xfrm>
        <a:prstGeom prst="line">
          <a:avLst/>
        </a:prstGeom>
        <a:gradFill rotWithShape="0">
          <a:gsLst>
            <a:gs pos="0">
              <a:schemeClr val="accent5">
                <a:hueOff val="465289"/>
                <a:satOff val="1599"/>
                <a:lumOff val="-767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465289"/>
                <a:satOff val="1599"/>
                <a:lumOff val="-767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465289"/>
                <a:satOff val="1599"/>
                <a:lumOff val="-767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465289"/>
              <a:satOff val="1599"/>
              <a:lumOff val="-767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77BEB1-325A-4FAB-8FCD-BDF03C203FB8}">
      <dsp:nvSpPr>
        <dsp:cNvPr id="0" name=""/>
        <dsp:cNvSpPr/>
      </dsp:nvSpPr>
      <dsp:spPr>
        <a:xfrm>
          <a:off x="0" y="609600"/>
          <a:ext cx="7886700" cy="60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Reaction, 37</a:t>
          </a:r>
        </a:p>
      </dsp:txBody>
      <dsp:txXfrm>
        <a:off x="0" y="609600"/>
        <a:ext cx="7886700" cy="609600"/>
      </dsp:txXfrm>
    </dsp:sp>
    <dsp:sp modelId="{F36A47F1-F26F-4D2F-9DF8-A4366795FCC8}">
      <dsp:nvSpPr>
        <dsp:cNvPr id="0" name=""/>
        <dsp:cNvSpPr/>
      </dsp:nvSpPr>
      <dsp:spPr>
        <a:xfrm>
          <a:off x="0" y="1219200"/>
          <a:ext cx="7886700" cy="0"/>
        </a:xfrm>
        <a:prstGeom prst="line">
          <a:avLst/>
        </a:prstGeom>
        <a:gradFill rotWithShape="0">
          <a:gsLst>
            <a:gs pos="0">
              <a:schemeClr val="accent5">
                <a:hueOff val="930579"/>
                <a:satOff val="3199"/>
                <a:lumOff val="-1535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930579"/>
                <a:satOff val="3199"/>
                <a:lumOff val="-1535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930579"/>
                <a:satOff val="3199"/>
                <a:lumOff val="-1535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930579"/>
              <a:satOff val="3199"/>
              <a:lumOff val="-1535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2336F3-BDC0-4646-8DB7-642978EA6E78}">
      <dsp:nvSpPr>
        <dsp:cNvPr id="0" name=""/>
        <dsp:cNvSpPr/>
      </dsp:nvSpPr>
      <dsp:spPr>
        <a:xfrm>
          <a:off x="0" y="1219200"/>
          <a:ext cx="7886700" cy="60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Commands, 38</a:t>
          </a:r>
        </a:p>
      </dsp:txBody>
      <dsp:txXfrm>
        <a:off x="0" y="1219200"/>
        <a:ext cx="7886700" cy="609600"/>
      </dsp:txXfrm>
    </dsp:sp>
    <dsp:sp modelId="{AAD0FB46-DDD7-40C6-8D85-D6ADF16030C8}">
      <dsp:nvSpPr>
        <dsp:cNvPr id="0" name=""/>
        <dsp:cNvSpPr/>
      </dsp:nvSpPr>
      <dsp:spPr>
        <a:xfrm>
          <a:off x="0" y="1828800"/>
          <a:ext cx="7886700" cy="0"/>
        </a:xfrm>
        <a:prstGeom prst="line">
          <a:avLst/>
        </a:prstGeom>
        <a:gradFill rotWithShape="0">
          <a:gsLst>
            <a:gs pos="0">
              <a:schemeClr val="accent5">
                <a:hueOff val="1395868"/>
                <a:satOff val="4798"/>
                <a:lumOff val="-2302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1395868"/>
                <a:satOff val="4798"/>
                <a:lumOff val="-2302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1395868"/>
                <a:satOff val="4798"/>
                <a:lumOff val="-2302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1395868"/>
              <a:satOff val="4798"/>
              <a:lumOff val="-2302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1A6F9B-0182-4D0F-8D70-33B1BC4C29E2}">
      <dsp:nvSpPr>
        <dsp:cNvPr id="0" name=""/>
        <dsp:cNvSpPr/>
      </dsp:nvSpPr>
      <dsp:spPr>
        <a:xfrm>
          <a:off x="0" y="1828800"/>
          <a:ext cx="7886700" cy="60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Promise, 39</a:t>
          </a:r>
        </a:p>
      </dsp:txBody>
      <dsp:txXfrm>
        <a:off x="0" y="1828800"/>
        <a:ext cx="7886700" cy="609600"/>
      </dsp:txXfrm>
    </dsp:sp>
    <dsp:sp modelId="{4319D473-1285-41C0-8D17-07B87A8C6398}">
      <dsp:nvSpPr>
        <dsp:cNvPr id="0" name=""/>
        <dsp:cNvSpPr/>
      </dsp:nvSpPr>
      <dsp:spPr>
        <a:xfrm>
          <a:off x="0" y="2438400"/>
          <a:ext cx="7886700" cy="0"/>
        </a:xfrm>
        <a:prstGeom prst="line">
          <a:avLst/>
        </a:prstGeom>
        <a:gradFill rotWithShape="0">
          <a:gsLst>
            <a:gs pos="0">
              <a:schemeClr val="accent5">
                <a:hueOff val="1861158"/>
                <a:satOff val="6398"/>
                <a:lumOff val="-307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1861158"/>
                <a:satOff val="6398"/>
                <a:lumOff val="-307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1861158"/>
                <a:satOff val="6398"/>
                <a:lumOff val="-307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1861158"/>
              <a:satOff val="6398"/>
              <a:lumOff val="-3070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0B6E02-F003-4B91-905A-A19D5A4C24EB}">
      <dsp:nvSpPr>
        <dsp:cNvPr id="0" name=""/>
        <dsp:cNvSpPr/>
      </dsp:nvSpPr>
      <dsp:spPr>
        <a:xfrm>
          <a:off x="0" y="2438400"/>
          <a:ext cx="7886700" cy="60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Exhortation, 40</a:t>
          </a:r>
        </a:p>
      </dsp:txBody>
      <dsp:txXfrm>
        <a:off x="0" y="2438400"/>
        <a:ext cx="7886700" cy="609600"/>
      </dsp:txXfrm>
    </dsp:sp>
    <dsp:sp modelId="{508F45F7-5DEF-4258-AF01-0076FE3C6175}">
      <dsp:nvSpPr>
        <dsp:cNvPr id="0" name=""/>
        <dsp:cNvSpPr/>
      </dsp:nvSpPr>
      <dsp:spPr>
        <a:xfrm>
          <a:off x="0" y="3047999"/>
          <a:ext cx="7886700" cy="0"/>
        </a:xfrm>
        <a:prstGeom prst="line">
          <a:avLst/>
        </a:prstGeom>
        <a:gradFill rotWithShape="0">
          <a:gsLst>
            <a:gs pos="0">
              <a:schemeClr val="accent5">
                <a:hueOff val="2326447"/>
                <a:satOff val="7997"/>
                <a:lumOff val="-383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2326447"/>
                <a:satOff val="7997"/>
                <a:lumOff val="-383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2326447"/>
                <a:satOff val="7997"/>
                <a:lumOff val="-383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2326447"/>
              <a:satOff val="7997"/>
              <a:lumOff val="-3837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127EE7-9F0B-4844-BF49-A9DC2F340B7B}">
      <dsp:nvSpPr>
        <dsp:cNvPr id="0" name=""/>
        <dsp:cNvSpPr/>
      </dsp:nvSpPr>
      <dsp:spPr>
        <a:xfrm>
          <a:off x="0" y="3048000"/>
          <a:ext cx="7886700" cy="60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Reception, 41</a:t>
          </a:r>
        </a:p>
      </dsp:txBody>
      <dsp:txXfrm>
        <a:off x="0" y="3048000"/>
        <a:ext cx="7886700" cy="609600"/>
      </dsp:txXfrm>
    </dsp:sp>
    <dsp:sp modelId="{DC1B00A5-1E89-4DE0-B050-46CB5BF1767B}">
      <dsp:nvSpPr>
        <dsp:cNvPr id="0" name=""/>
        <dsp:cNvSpPr/>
      </dsp:nvSpPr>
      <dsp:spPr>
        <a:xfrm>
          <a:off x="0" y="3657600"/>
          <a:ext cx="7886700" cy="0"/>
        </a:xfrm>
        <a:prstGeom prst="line">
          <a:avLst/>
        </a:prstGeom>
        <a:gradFill rotWithShape="0">
          <a:gsLst>
            <a:gs pos="0">
              <a:schemeClr val="accent5">
                <a:hueOff val="2791737"/>
                <a:satOff val="9597"/>
                <a:lumOff val="-460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2791737"/>
                <a:satOff val="9597"/>
                <a:lumOff val="-460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2791737"/>
                <a:satOff val="9597"/>
                <a:lumOff val="-460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2791737"/>
              <a:satOff val="9597"/>
              <a:lumOff val="-4605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9F05AD-30D6-4253-87FE-524277DD8AB0}">
      <dsp:nvSpPr>
        <dsp:cNvPr id="0" name=""/>
        <dsp:cNvSpPr/>
      </dsp:nvSpPr>
      <dsp:spPr>
        <a:xfrm>
          <a:off x="0" y="3657600"/>
          <a:ext cx="7886700" cy="60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Standard, 42</a:t>
          </a:r>
        </a:p>
      </dsp:txBody>
      <dsp:txXfrm>
        <a:off x="0" y="3657600"/>
        <a:ext cx="7886700" cy="609600"/>
      </dsp:txXfrm>
    </dsp:sp>
    <dsp:sp modelId="{90CB9AC2-E757-4CD4-9459-426B823B8CB3}">
      <dsp:nvSpPr>
        <dsp:cNvPr id="0" name=""/>
        <dsp:cNvSpPr/>
      </dsp:nvSpPr>
      <dsp:spPr>
        <a:xfrm>
          <a:off x="0" y="4267199"/>
          <a:ext cx="7886700" cy="0"/>
        </a:xfrm>
        <a:prstGeom prst="line">
          <a:avLst/>
        </a:prstGeom>
        <a:gradFill rotWithShape="0">
          <a:gsLst>
            <a:gs pos="0">
              <a:schemeClr val="accent5">
                <a:hueOff val="3257026"/>
                <a:satOff val="11196"/>
                <a:lumOff val="-5372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3257026"/>
                <a:satOff val="11196"/>
                <a:lumOff val="-5372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3257026"/>
                <a:satOff val="11196"/>
                <a:lumOff val="-5372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3257026"/>
              <a:satOff val="11196"/>
              <a:lumOff val="-5372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736679-77CC-4DEE-86F8-B01276924002}">
      <dsp:nvSpPr>
        <dsp:cNvPr id="0" name=""/>
        <dsp:cNvSpPr/>
      </dsp:nvSpPr>
      <dsp:spPr>
        <a:xfrm>
          <a:off x="0" y="4267200"/>
          <a:ext cx="7886700" cy="60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Collectivity, 47</a:t>
          </a:r>
        </a:p>
      </dsp:txBody>
      <dsp:txXfrm>
        <a:off x="0" y="4267200"/>
        <a:ext cx="7886700" cy="609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Mt28.18&amp;off=21&amp;ctx=he+Great+Commission%0a~18%C2%A0And+Jesus+came+a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Mt28.18&amp;off=21&amp;ctx=he+Great+Commission%0a~18%C2%A0And+Jesus+came+a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Lk23.7&amp;off=2&amp;ctx=+were+a+Galilean.+7%C2%A0~And+as+soon+as+he+kn" TargetMode="External"/><Relationship Id="rId2" Type="http://schemas.openxmlformats.org/officeDocument/2006/relationships/hyperlink" Target="https://ref.ly/logosres/nkjv?ref=BibleNKJV.Mt28.18&amp;off=21&amp;ctx=he+Great+Commission%0a~18%C2%A0And+Jesus+came+a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8515A22-972B-4A70-A3B6-C8010A6DEDD5}"/>
              </a:ext>
            </a:extLst>
          </p:cNvPr>
          <p:cNvSpPr/>
          <p:nvPr/>
        </p:nvSpPr>
        <p:spPr>
          <a:xfrm>
            <a:off x="1162986" y="838200"/>
            <a:ext cx="6822948" cy="14478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About The Church Of Christ?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914401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Jn.12:48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60" y="990600"/>
            <a:ext cx="83820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Chain: rejection . . 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Jews,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12:37-43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Greeks,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12:20-21…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9A8833-AD2D-4FB5-B034-B63189FB2DE0}"/>
              </a:ext>
            </a:extLst>
          </p:cNvPr>
          <p:cNvSpPr/>
          <p:nvPr/>
        </p:nvSpPr>
        <p:spPr>
          <a:xfrm>
            <a:off x="1170036" y="1066800"/>
            <a:ext cx="6813756" cy="22098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>
                <a:solidFill>
                  <a:srgbClr val="FFFF00"/>
                </a:solidFill>
              </a:rPr>
              <a:t>48</a:t>
            </a:r>
            <a:r>
              <a:rPr lang="en-US" sz="3200" dirty="0"/>
              <a:t> He who rejects Me, and does not receive My words, has that which judges him—the word that I have spoken will judge him in the last day.</a:t>
            </a:r>
            <a:r>
              <a:rPr lang="fi-FI" dirty="0"/>
              <a:t> </a:t>
            </a:r>
            <a:endParaRPr lang="en-US" dirty="0">
              <a:hlinkClick r:id="rId2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401DC17-E2B7-4851-8C3F-6F9D0F9D21B9}"/>
              </a:ext>
            </a:extLst>
          </p:cNvPr>
          <p:cNvSpPr/>
          <p:nvPr/>
        </p:nvSpPr>
        <p:spPr>
          <a:xfrm>
            <a:off x="547936" y="4191001"/>
            <a:ext cx="2244853" cy="838199"/>
          </a:xfrm>
          <a:prstGeom prst="ellipse">
            <a:avLst/>
          </a:prstGeom>
          <a:noFill/>
          <a:ln w="381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WORD</a:t>
            </a:r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55F246F-F86A-49EB-A412-5D66AFAB9839}"/>
              </a:ext>
            </a:extLst>
          </p:cNvPr>
          <p:cNvSpPr/>
          <p:nvPr/>
        </p:nvSpPr>
        <p:spPr>
          <a:xfrm>
            <a:off x="2347239" y="4191000"/>
            <a:ext cx="2456033" cy="838199"/>
          </a:xfrm>
          <a:prstGeom prst="ellipse">
            <a:avLst/>
          </a:prstGeom>
          <a:noFill/>
          <a:ln w="381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LORD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C082147-3ABA-403D-A831-AA91FBFFCF68}"/>
              </a:ext>
            </a:extLst>
          </p:cNvPr>
          <p:cNvSpPr/>
          <p:nvPr/>
        </p:nvSpPr>
        <p:spPr>
          <a:xfrm>
            <a:off x="4357722" y="4190999"/>
            <a:ext cx="2579150" cy="838199"/>
          </a:xfrm>
          <a:prstGeom prst="ellipse">
            <a:avLst/>
          </a:prstGeom>
          <a:noFill/>
          <a:ln w="381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FATHER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D11FD36-3EB7-4A46-952D-DFCBEFF50CEF}"/>
              </a:ext>
            </a:extLst>
          </p:cNvPr>
          <p:cNvSpPr/>
          <p:nvPr/>
        </p:nvSpPr>
        <p:spPr>
          <a:xfrm>
            <a:off x="6523065" y="4190998"/>
            <a:ext cx="2014007" cy="838199"/>
          </a:xfrm>
          <a:prstGeom prst="ellipse">
            <a:avLst/>
          </a:prstGeom>
          <a:noFill/>
          <a:ln w="381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JDGT.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42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914401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Ro.2:2, 8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60" y="990600"/>
            <a:ext cx="83820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 – God’s favorite?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9A8833-AD2D-4FB5-B034-B63189FB2DE0}"/>
              </a:ext>
            </a:extLst>
          </p:cNvPr>
          <p:cNvSpPr/>
          <p:nvPr/>
        </p:nvSpPr>
        <p:spPr>
          <a:xfrm>
            <a:off x="656304" y="1066800"/>
            <a:ext cx="7848600" cy="29718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>
                <a:solidFill>
                  <a:srgbClr val="FFFF00"/>
                </a:solidFill>
              </a:rPr>
              <a:t>2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dirty="0"/>
              <a:t>But we know that the judgment of God is according to truth against those who </a:t>
            </a:r>
            <a:r>
              <a:rPr lang="en-US" sz="3200" dirty="0" err="1"/>
              <a:t>prac</a:t>
            </a:r>
            <a:r>
              <a:rPr lang="en-US" sz="3200" dirty="0"/>
              <a:t>-tice such things . . . </a:t>
            </a:r>
            <a:r>
              <a:rPr lang="en-US" sz="3200" b="1" baseline="30000" dirty="0">
                <a:solidFill>
                  <a:srgbClr val="FFFF00"/>
                </a:solidFill>
              </a:rPr>
              <a:t>8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dirty="0"/>
              <a:t>but to those who are self-seeking and do not obey the truth, but obey unrighteousness—indignation and wrath . . .</a:t>
            </a:r>
            <a:endParaRPr lang="en-US" sz="3200" dirty="0">
              <a:hlinkClick r:id="rId2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FFBBA05-50F6-42A7-9543-7F79438C59A2}"/>
              </a:ext>
            </a:extLst>
          </p:cNvPr>
          <p:cNvSpPr/>
          <p:nvPr/>
        </p:nvSpPr>
        <p:spPr>
          <a:xfrm>
            <a:off x="4935792" y="2499852"/>
            <a:ext cx="2743200" cy="6096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55FAD8-30AC-462C-9157-77B2DA4FBC02}"/>
              </a:ext>
            </a:extLst>
          </p:cNvPr>
          <p:cNvSpPr/>
          <p:nvPr/>
        </p:nvSpPr>
        <p:spPr>
          <a:xfrm>
            <a:off x="715296" y="1629696"/>
            <a:ext cx="3229896" cy="457200"/>
          </a:xfrm>
          <a:prstGeom prst="rect">
            <a:avLst/>
          </a:prstGeom>
          <a:solidFill>
            <a:schemeClr val="accent1">
              <a:alpha val="54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3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914401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Gal.1:8-9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60" y="990600"/>
            <a:ext cx="83820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9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9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who turns from </a:t>
            </a: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gospel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[</a:t>
            </a: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truth, 2:5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 is accursed.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9A8833-AD2D-4FB5-B034-B63189FB2DE0}"/>
              </a:ext>
            </a:extLst>
          </p:cNvPr>
          <p:cNvSpPr/>
          <p:nvPr/>
        </p:nvSpPr>
        <p:spPr>
          <a:xfrm>
            <a:off x="457200" y="990600"/>
            <a:ext cx="8229600" cy="36576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>
                <a:solidFill>
                  <a:srgbClr val="FFFF00"/>
                </a:solidFill>
              </a:rPr>
              <a:t>8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dirty="0"/>
              <a:t>But even if we, or an angel from heaven, preach any other gospel to you than what we have preached to you, let him be accursed. </a:t>
            </a:r>
            <a:r>
              <a:rPr lang="en-US" sz="3200" b="1" baseline="30000" dirty="0">
                <a:solidFill>
                  <a:srgbClr val="FFFF00"/>
                </a:solidFill>
              </a:rPr>
              <a:t>9</a:t>
            </a:r>
            <a:r>
              <a:rPr lang="en-US" sz="3200" dirty="0"/>
              <a:t> As we have said before, so now I say again, if anyone preaches any other gospel to you than what you have received, let him be accursed.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400302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914401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Tit.2:15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60" y="990600"/>
            <a:ext cx="83820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9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Authority: right to command; rebuke with complete [</a:t>
            </a: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 </a:t>
            </a: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 authority.</a:t>
            </a:r>
          </a:p>
          <a:p>
            <a:pPr>
              <a:spcBef>
                <a:spcPts val="1200"/>
              </a:spcBef>
              <a:spcAft>
                <a:spcPts val="900"/>
              </a:spcAft>
            </a:pP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‘Show that you have every right to command when you rebuke them’ </a:t>
            </a: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–L-N.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Titus was not an apostle.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Power resides in the Word.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9A8833-AD2D-4FB5-B034-B63189FB2DE0}"/>
              </a:ext>
            </a:extLst>
          </p:cNvPr>
          <p:cNvSpPr/>
          <p:nvPr/>
        </p:nvSpPr>
        <p:spPr>
          <a:xfrm>
            <a:off x="609600" y="990600"/>
            <a:ext cx="7939548" cy="12192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>
                <a:solidFill>
                  <a:srgbClr val="FFFF00"/>
                </a:solidFill>
              </a:rPr>
              <a:t>8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dirty="0"/>
              <a:t>Speak these things, exhort, and rebuke with all authority.   Let no one despise you.</a:t>
            </a:r>
            <a:endParaRPr lang="nb-NO" sz="3200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6ED03E7C-2D29-4736-9AF8-FC7CF49E710B}"/>
              </a:ext>
            </a:extLst>
          </p:cNvPr>
          <p:cNvSpPr/>
          <p:nvPr/>
        </p:nvSpPr>
        <p:spPr>
          <a:xfrm>
            <a:off x="4114800" y="2590800"/>
            <a:ext cx="3657600" cy="1371600"/>
          </a:xfrm>
          <a:prstGeom prst="wedgeRectCallout">
            <a:avLst>
              <a:gd name="adj1" fmla="val -109505"/>
              <a:gd name="adj2" fmla="val 127016"/>
            </a:avLst>
          </a:prstGeom>
          <a:solidFill>
            <a:srgbClr val="C00000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“Who do you think you are?”</a:t>
            </a:r>
          </a:p>
        </p:txBody>
      </p:sp>
    </p:spTree>
    <p:extLst>
      <p:ext uri="{BB962C8B-B14F-4D97-AF65-F5344CB8AC3E}">
        <p14:creationId xmlns:p14="http://schemas.microsoft.com/office/powerpoint/2010/main" val="262171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914401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Jude 3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60" y="990600"/>
            <a:ext cx="83820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9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9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final word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‘Pertaining to a single occurrence and decisively unique, </a:t>
            </a:r>
            <a:r>
              <a:rPr lang="en-US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once and for all’</a:t>
            </a:r>
            <a:br>
              <a:rPr lang="en-US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BDAG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9A8833-AD2D-4FB5-B034-B63189FB2DE0}"/>
              </a:ext>
            </a:extLst>
          </p:cNvPr>
          <p:cNvSpPr/>
          <p:nvPr/>
        </p:nvSpPr>
        <p:spPr>
          <a:xfrm>
            <a:off x="609600" y="990600"/>
            <a:ext cx="7939548" cy="27432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>
                <a:solidFill>
                  <a:srgbClr val="FFFF00"/>
                </a:solidFill>
              </a:rPr>
              <a:t>8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dirty="0"/>
              <a:t>Beloved, while I was very diligent to write to you concerning our common salvation, I found it necessary to write to you exhorting you to contend earnestly for the faith which was once for all delivered to the saints.</a:t>
            </a:r>
            <a:endParaRPr lang="nb-NO" sz="32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6CF894A-98E9-4A6D-8B54-5FC892C735B6}"/>
              </a:ext>
            </a:extLst>
          </p:cNvPr>
          <p:cNvSpPr/>
          <p:nvPr/>
        </p:nvSpPr>
        <p:spPr>
          <a:xfrm>
            <a:off x="1462548" y="3124200"/>
            <a:ext cx="2133600" cy="457200"/>
          </a:xfrm>
          <a:prstGeom prst="roundRect">
            <a:avLst/>
          </a:prstGeom>
          <a:solidFill>
            <a:srgbClr val="FFC000">
              <a:alpha val="5000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75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914401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Modern views of “church”: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60" y="1066800"/>
            <a:ext cx="8382000" cy="54102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9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“One church is as good as another.”</a:t>
            </a:r>
          </a:p>
          <a:p>
            <a:pPr>
              <a:spcBef>
                <a:spcPts val="1200"/>
              </a:spcBef>
              <a:spcAft>
                <a:spcPts val="9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“We have to join some denomination.”</a:t>
            </a:r>
          </a:p>
          <a:p>
            <a:pPr>
              <a:spcBef>
                <a:spcPts val="1200"/>
              </a:spcBef>
              <a:spcAft>
                <a:spcPts val="9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“Don’t have to be in church to be saved.”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348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368423" y="914400"/>
            <a:ext cx="4423878" cy="4572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Is There A Standard?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CF54642-9080-43DD-8FD5-1C02523F2CFD}"/>
              </a:ext>
            </a:extLst>
          </p:cNvPr>
          <p:cNvSpPr/>
          <p:nvPr/>
        </p:nvSpPr>
        <p:spPr>
          <a:xfrm>
            <a:off x="1023397" y="2133600"/>
            <a:ext cx="71247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What Does God’s</a:t>
            </a:r>
            <a:br>
              <a:rPr lang="en-US" sz="3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Standard Say?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E97011D-21C3-41DD-87AD-87DCAA14A80E}"/>
              </a:ext>
            </a:extLst>
          </p:cNvPr>
          <p:cNvSpPr/>
          <p:nvPr/>
        </p:nvSpPr>
        <p:spPr>
          <a:xfrm>
            <a:off x="2362200" y="1524000"/>
            <a:ext cx="4423878" cy="4572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What Is The Standard?</a:t>
            </a:r>
          </a:p>
        </p:txBody>
      </p:sp>
    </p:spTree>
    <p:extLst>
      <p:ext uri="{BB962C8B-B14F-4D97-AF65-F5344CB8AC3E}">
        <p14:creationId xmlns:p14="http://schemas.microsoft.com/office/powerpoint/2010/main" val="751601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854075"/>
          </a:xfrm>
        </p:spPr>
        <p:txBody>
          <a:bodyPr>
            <a:normAutofit/>
          </a:bodyPr>
          <a:lstStyle/>
          <a:p>
            <a:r>
              <a:rPr lang="en-US" sz="3600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2</a:t>
            </a:r>
            <a:endParaRPr lang="en-US" u="sng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EE7DFFE-1B61-483C-9202-AEBF89F158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104876"/>
              </p:ext>
            </p:extLst>
          </p:nvPr>
        </p:nvGraphicFramePr>
        <p:xfrm>
          <a:off x="628650" y="1371600"/>
          <a:ext cx="78867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2731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854075"/>
          </a:xfrm>
        </p:spPr>
        <p:txBody>
          <a:bodyPr>
            <a:normAutofit/>
          </a:bodyPr>
          <a:lstStyle/>
          <a:p>
            <a:r>
              <a:rPr lang="en-US" sz="3600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11:19-26</a:t>
            </a:r>
            <a:endParaRPr lang="en-US" u="sng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CAF89-6B67-4424-A506-9F089A229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Spoke Word, 19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Believed, turned to Lord, 21</a:t>
            </a:r>
          </a:p>
          <a:p>
            <a:pPr lvl="2"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 at Antioch, 25-26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CB7935-5B0A-45EC-92DC-F42871E73F02}"/>
              </a:ext>
            </a:extLst>
          </p:cNvPr>
          <p:cNvSpPr/>
          <p:nvPr/>
        </p:nvSpPr>
        <p:spPr>
          <a:xfrm>
            <a:off x="2177844" y="3581400"/>
            <a:ext cx="4800600" cy="1295400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Cannot separate Lord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His church (2:47)</a:t>
            </a:r>
          </a:p>
        </p:txBody>
      </p:sp>
    </p:spTree>
    <p:extLst>
      <p:ext uri="{BB962C8B-B14F-4D97-AF65-F5344CB8AC3E}">
        <p14:creationId xmlns:p14="http://schemas.microsoft.com/office/powerpoint/2010/main" val="1347420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854075"/>
          </a:xfrm>
        </p:spPr>
        <p:txBody>
          <a:bodyPr>
            <a:normAutofit/>
          </a:bodyPr>
          <a:lstStyle/>
          <a:p>
            <a:r>
              <a:rPr lang="en-US" sz="3600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Thes.1:1; 2:14</a:t>
            </a:r>
            <a:endParaRPr lang="en-US" u="sng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CAF89-6B67-4424-A506-9F089A229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Churches belong to God.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did not . . .</a:t>
            </a:r>
          </a:p>
          <a:p>
            <a:pPr marL="855663" lvl="1" indent="-398463">
              <a:spcAft>
                <a:spcPts val="600"/>
              </a:spcAft>
              <a:buNone/>
            </a:pPr>
            <a:r>
              <a:rPr lang="en-US" sz="24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 terms of entrance,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Ac.2:47</a:t>
            </a:r>
          </a:p>
          <a:p>
            <a:pPr marL="855663" lvl="1" indent="-398463">
              <a:spcAft>
                <a:spcPts val="600"/>
              </a:spcAft>
              <a:buNone/>
            </a:pPr>
            <a:r>
              <a:rPr lang="en-US" sz="24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Wear names that glorify men,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Ro.16:16</a:t>
            </a:r>
          </a:p>
          <a:p>
            <a:pPr marL="855663" lvl="1" indent="-398463">
              <a:buNone/>
            </a:pPr>
            <a:r>
              <a:rPr lang="en-US" sz="24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Organize unscriptural worship,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Ep.5:19; Col.3:17</a:t>
            </a:r>
          </a:p>
        </p:txBody>
      </p:sp>
    </p:spTree>
    <p:extLst>
      <p:ext uri="{BB962C8B-B14F-4D97-AF65-F5344CB8AC3E}">
        <p14:creationId xmlns:p14="http://schemas.microsoft.com/office/powerpoint/2010/main" val="5591370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018012" y="914400"/>
            <a:ext cx="71247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Is There A Standard?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Standard condemns churches that abandon NT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2578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Co.11:3-4, 13-15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Pergamos, Rv.2:12-16</a:t>
            </a:r>
          </a:p>
          <a:p>
            <a:pPr lvl="1">
              <a:spcAft>
                <a:spcPts val="600"/>
              </a:spcAft>
            </a:pPr>
            <a:endParaRPr lang="en-US" sz="33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D58619-4EB7-4A41-B04A-D48D2B301170}"/>
              </a:ext>
            </a:extLst>
          </p:cNvPr>
          <p:cNvSpPr/>
          <p:nvPr/>
        </p:nvSpPr>
        <p:spPr>
          <a:xfrm>
            <a:off x="1174956" y="2590800"/>
            <a:ext cx="6796548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FFFF00"/>
                </a:solidFill>
              </a:rPr>
              <a:t>Critic:</a:t>
            </a:r>
            <a:r>
              <a:rPr lang="en-US" sz="3200" dirty="0"/>
              <a:t> sword.  Hb.4:12-13</a:t>
            </a:r>
            <a:endParaRPr lang="en-US" sz="3000" dirty="0">
              <a:solidFill>
                <a:srgbClr val="CCFF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7A4A66-0097-46FA-ACDD-8ECF957E1FEE}"/>
              </a:ext>
            </a:extLst>
          </p:cNvPr>
          <p:cNvSpPr/>
          <p:nvPr/>
        </p:nvSpPr>
        <p:spPr>
          <a:xfrm>
            <a:off x="1174956" y="3505200"/>
            <a:ext cx="6796548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FFFF00"/>
                </a:solidFill>
              </a:rPr>
              <a:t>Commendation:</a:t>
            </a:r>
            <a:r>
              <a:rPr lang="en-US" sz="3200" dirty="0"/>
              <a:t> great work, 13.</a:t>
            </a:r>
            <a:endParaRPr lang="en-US" sz="3200" dirty="0">
              <a:solidFill>
                <a:srgbClr val="CCFFFF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2D6B33-CD45-4F49-AFDB-3AAC49EDB34A}"/>
              </a:ext>
            </a:extLst>
          </p:cNvPr>
          <p:cNvSpPr/>
          <p:nvPr/>
        </p:nvSpPr>
        <p:spPr>
          <a:xfrm>
            <a:off x="1174956" y="4419600"/>
            <a:ext cx="6796548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FFFF00"/>
                </a:solidFill>
              </a:rPr>
              <a:t>Condemnation: </a:t>
            </a:r>
            <a:r>
              <a:rPr lang="en-US" sz="3200" dirty="0"/>
              <a:t>tolerate error, 14-15.</a:t>
            </a:r>
            <a:endParaRPr lang="en-US" sz="3200" dirty="0">
              <a:solidFill>
                <a:srgbClr val="CCFFFF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E7013A-193C-401C-999D-A0855F328CFB}"/>
              </a:ext>
            </a:extLst>
          </p:cNvPr>
          <p:cNvSpPr/>
          <p:nvPr/>
        </p:nvSpPr>
        <p:spPr>
          <a:xfrm>
            <a:off x="1174956" y="5334000"/>
            <a:ext cx="6796548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FFFF00"/>
                </a:solidFill>
              </a:rPr>
              <a:t>Choices:</a:t>
            </a:r>
            <a:r>
              <a:rPr lang="en-US" sz="3200" dirty="0"/>
              <a:t> repent or sword, 16.  Nu.22  </a:t>
            </a:r>
            <a:endParaRPr lang="en-US" sz="32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68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838201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a standard?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599"/>
            <a:ext cx="8229600" cy="5486401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Something established for use as a rule or basis of comparison in </a:t>
            </a:r>
            <a:r>
              <a:rPr lang="en-US" dirty="0" err="1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meas-uring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or judging capacity, quantity, content, extend, value, quality, etc.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Height?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Weight?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Law?</a:t>
            </a:r>
          </a:p>
        </p:txBody>
      </p:sp>
    </p:spTree>
    <p:extLst>
      <p:ext uri="{BB962C8B-B14F-4D97-AF65-F5344CB8AC3E}">
        <p14:creationId xmlns:p14="http://schemas.microsoft.com/office/powerpoint/2010/main" val="404655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143001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there is no standard,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anything goes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Hold knife to throat…? 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Drive 230 mph…?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74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143001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agree on standard of morals; exclude it in religion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 think mechanical music helps worship; I like it.’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‘Many ways to heaven.’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‘We should be tolerant.’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85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143001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holds us accountable;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IS the standard 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Ro.3:4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63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368423" y="914400"/>
            <a:ext cx="4423878" cy="4572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Is There A Standard?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CF54642-9080-43DD-8FD5-1C02523F2CFD}"/>
              </a:ext>
            </a:extLst>
          </p:cNvPr>
          <p:cNvSpPr/>
          <p:nvPr/>
        </p:nvSpPr>
        <p:spPr>
          <a:xfrm>
            <a:off x="1023397" y="1524000"/>
            <a:ext cx="71247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What Is The Standard?</a:t>
            </a:r>
          </a:p>
        </p:txBody>
      </p:sp>
    </p:spTree>
    <p:extLst>
      <p:ext uri="{BB962C8B-B14F-4D97-AF65-F5344CB8AC3E}">
        <p14:creationId xmlns:p14="http://schemas.microsoft.com/office/powerpoint/2010/main" val="1256190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914401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Mt.7:21-23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60" y="990600"/>
            <a:ext cx="83820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9A8833-AD2D-4FB5-B034-B63189FB2DE0}"/>
              </a:ext>
            </a:extLst>
          </p:cNvPr>
          <p:cNvSpPr/>
          <p:nvPr/>
        </p:nvSpPr>
        <p:spPr>
          <a:xfrm>
            <a:off x="533400" y="990600"/>
            <a:ext cx="8077200" cy="48768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>
                <a:solidFill>
                  <a:srgbClr val="FFFF00"/>
                </a:solidFill>
              </a:rPr>
              <a:t>21</a:t>
            </a:r>
            <a:r>
              <a:rPr lang="en-US" sz="3200" dirty="0"/>
              <a:t> “Not everyone who says to Me, ‘Lord, Lord,’ shall enter the kingdom of heaven, but he who does the will of My Father in heaven. </a:t>
            </a:r>
            <a:r>
              <a:rPr lang="en-US" sz="3200" b="1" baseline="30000" dirty="0">
                <a:solidFill>
                  <a:srgbClr val="FFFF00"/>
                </a:solidFill>
              </a:rPr>
              <a:t>22</a:t>
            </a:r>
            <a:r>
              <a:rPr lang="en-US" sz="3200" dirty="0"/>
              <a:t> Many will say to Me in that day, ‘Lord, Lord, have we not prophesied in Your name, cast out demons in Your name, and done many wonders in Your name?’   </a:t>
            </a:r>
            <a:br>
              <a:rPr lang="en-US" sz="3200" dirty="0"/>
            </a:br>
            <a:r>
              <a:rPr lang="en-US" sz="3200" baseline="30000" dirty="0">
                <a:solidFill>
                  <a:srgbClr val="FFFF00"/>
                </a:solidFill>
              </a:rPr>
              <a:t>23</a:t>
            </a:r>
            <a:r>
              <a:rPr lang="en-US" sz="3200" dirty="0"/>
              <a:t> And then I will declare to them, ‘I never knew you; depart from Me, you who practice lawlessness!’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35E21B5-1EB5-4334-BCE8-48D7B7147CF6}"/>
              </a:ext>
            </a:extLst>
          </p:cNvPr>
          <p:cNvCxnSpPr/>
          <p:nvPr/>
        </p:nvCxnSpPr>
        <p:spPr>
          <a:xfrm>
            <a:off x="4557252" y="1477296"/>
            <a:ext cx="8382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9B82EA-01C2-40F3-ADD3-F5FFF4B222CD}"/>
              </a:ext>
            </a:extLst>
          </p:cNvPr>
          <p:cNvCxnSpPr/>
          <p:nvPr/>
        </p:nvCxnSpPr>
        <p:spPr>
          <a:xfrm>
            <a:off x="2706084" y="2438400"/>
            <a:ext cx="92202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2C17DDD-7C01-460F-8199-A01820CE3036}"/>
              </a:ext>
            </a:extLst>
          </p:cNvPr>
          <p:cNvSpPr/>
          <p:nvPr/>
        </p:nvSpPr>
        <p:spPr>
          <a:xfrm>
            <a:off x="5029200" y="2986548"/>
            <a:ext cx="2133600" cy="457185"/>
          </a:xfrm>
          <a:prstGeom prst="rect">
            <a:avLst/>
          </a:prstGeom>
          <a:solidFill>
            <a:srgbClr val="FFFF00">
              <a:alpha val="42000"/>
            </a:srgb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E3AD51-9641-4172-8BBB-2551CB51836B}"/>
              </a:ext>
            </a:extLst>
          </p:cNvPr>
          <p:cNvSpPr/>
          <p:nvPr/>
        </p:nvSpPr>
        <p:spPr>
          <a:xfrm>
            <a:off x="6619923" y="4404867"/>
            <a:ext cx="1457277" cy="457185"/>
          </a:xfrm>
          <a:prstGeom prst="rect">
            <a:avLst/>
          </a:prstGeom>
          <a:solidFill>
            <a:srgbClr val="FFFF00">
              <a:alpha val="42000"/>
            </a:srgb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7F4CDB-B440-484E-AF15-1800D6BAD85A}"/>
              </a:ext>
            </a:extLst>
          </p:cNvPr>
          <p:cNvSpPr/>
          <p:nvPr/>
        </p:nvSpPr>
        <p:spPr>
          <a:xfrm>
            <a:off x="600123" y="4938267"/>
            <a:ext cx="1762077" cy="457185"/>
          </a:xfrm>
          <a:prstGeom prst="rect">
            <a:avLst/>
          </a:prstGeom>
          <a:solidFill>
            <a:srgbClr val="FFFF00">
              <a:alpha val="42000"/>
            </a:srgb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17C69ED-B732-4640-A7E1-EC1A9C137B88}"/>
              </a:ext>
            </a:extLst>
          </p:cNvPr>
          <p:cNvSpPr/>
          <p:nvPr/>
        </p:nvSpPr>
        <p:spPr>
          <a:xfrm>
            <a:off x="1776723" y="3446208"/>
            <a:ext cx="1601888" cy="457185"/>
          </a:xfrm>
          <a:prstGeom prst="rect">
            <a:avLst/>
          </a:prstGeom>
          <a:solidFill>
            <a:schemeClr val="accent1">
              <a:lumMod val="90000"/>
              <a:alpha val="5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21C7AE-BBDE-41B5-9F80-6A3CE3192494}"/>
              </a:ext>
            </a:extLst>
          </p:cNvPr>
          <p:cNvSpPr/>
          <p:nvPr/>
        </p:nvSpPr>
        <p:spPr>
          <a:xfrm>
            <a:off x="2514600" y="4921059"/>
            <a:ext cx="2895600" cy="457185"/>
          </a:xfrm>
          <a:prstGeom prst="rect">
            <a:avLst/>
          </a:prstGeom>
          <a:solidFill>
            <a:schemeClr val="accent1">
              <a:lumMod val="90000"/>
              <a:alpha val="5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1A373F-5BC3-4FC8-99D2-A1515E66B9EF}"/>
              </a:ext>
            </a:extLst>
          </p:cNvPr>
          <p:cNvSpPr/>
          <p:nvPr/>
        </p:nvSpPr>
        <p:spPr>
          <a:xfrm>
            <a:off x="2667000" y="3932904"/>
            <a:ext cx="4191000" cy="457185"/>
          </a:xfrm>
          <a:prstGeom prst="rect">
            <a:avLst/>
          </a:prstGeom>
          <a:solidFill>
            <a:srgbClr val="C00000">
              <a:alpha val="5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3739FAB-E6F1-4F68-B06C-2E73B57E4A39}"/>
              </a:ext>
            </a:extLst>
          </p:cNvPr>
          <p:cNvSpPr/>
          <p:nvPr/>
        </p:nvSpPr>
        <p:spPr>
          <a:xfrm>
            <a:off x="2057400" y="5412675"/>
            <a:ext cx="2365710" cy="457185"/>
          </a:xfrm>
          <a:prstGeom prst="rect">
            <a:avLst/>
          </a:prstGeom>
          <a:solidFill>
            <a:srgbClr val="C00000">
              <a:alpha val="5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7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914401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Mt.28:18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60" y="990600"/>
            <a:ext cx="83820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authority – unlimited 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9A8833-AD2D-4FB5-B034-B63189FB2DE0}"/>
              </a:ext>
            </a:extLst>
          </p:cNvPr>
          <p:cNvSpPr/>
          <p:nvPr/>
        </p:nvSpPr>
        <p:spPr>
          <a:xfrm>
            <a:off x="882444" y="1066800"/>
            <a:ext cx="7391400" cy="17526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>
                <a:solidFill>
                  <a:srgbClr val="FFFF00"/>
                </a:solidFill>
              </a:rPr>
              <a:t>18</a:t>
            </a:r>
            <a:r>
              <a:rPr lang="en-US" sz="3200" dirty="0"/>
              <a:t> And Jesus came and spoke to them, saying, “All authority has been given to Me in heaven and on earth.”</a:t>
            </a:r>
            <a:endParaRPr lang="en-US" dirty="0">
              <a:hlinkClick r:id="rId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3AF966-383A-4772-A613-BBCCEF80C626}"/>
              </a:ext>
            </a:extLst>
          </p:cNvPr>
          <p:cNvSpPr/>
          <p:nvPr/>
        </p:nvSpPr>
        <p:spPr>
          <a:xfrm>
            <a:off x="1246236" y="3657600"/>
            <a:ext cx="6678564" cy="1981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And as soon as he knew that He belonged to Herod’s jurisdiction, he sent Him to Herod, who was also in Jerusalem at that time </a:t>
            </a:r>
            <a:r>
              <a:rPr lang="en-US" sz="2000" dirty="0"/>
              <a:t>– </a:t>
            </a:r>
            <a:r>
              <a:rPr lang="en-US" sz="2400" dirty="0"/>
              <a:t>Lk.23:7 </a:t>
            </a:r>
            <a:endParaRPr lang="en-US" sz="2400" dirty="0">
              <a:hlinkClick r:id="rId3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FA50AC4-0EF7-4AF2-A375-268CC9517A6B}"/>
              </a:ext>
            </a:extLst>
          </p:cNvPr>
          <p:cNvCxnSpPr>
            <a:cxnSpLocks/>
          </p:cNvCxnSpPr>
          <p:nvPr/>
        </p:nvCxnSpPr>
        <p:spPr>
          <a:xfrm>
            <a:off x="3048000" y="2148348"/>
            <a:ext cx="1596737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4919A21-4D43-4DCB-ABDF-68C9904CBDFB}"/>
              </a:ext>
            </a:extLst>
          </p:cNvPr>
          <p:cNvCxnSpPr>
            <a:cxnSpLocks/>
          </p:cNvCxnSpPr>
          <p:nvPr/>
        </p:nvCxnSpPr>
        <p:spPr>
          <a:xfrm>
            <a:off x="4982255" y="4618704"/>
            <a:ext cx="2125257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28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5428</TotalTime>
  <Words>634</Words>
  <Application>Microsoft Office PowerPoint</Application>
  <PresentationFormat>On-screen Show (4:3)</PresentationFormat>
  <Paragraphs>154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Verdana</vt:lpstr>
      <vt:lpstr>Wingdings</vt:lpstr>
      <vt:lpstr>Default Design</vt:lpstr>
      <vt:lpstr>PowerPoint Presentation</vt:lpstr>
      <vt:lpstr>PowerPoint Presentation</vt:lpstr>
      <vt:lpstr>What is a standard?</vt:lpstr>
      <vt:lpstr>If there is no standard, anything goes</vt:lpstr>
      <vt:lpstr>Most agree on standard of morals; exclude it in religion</vt:lpstr>
      <vt:lpstr>God holds us accountable; He IS the standard </vt:lpstr>
      <vt:lpstr>PowerPoint Presentation</vt:lpstr>
      <vt:lpstr>Mt.7:21-23</vt:lpstr>
      <vt:lpstr>Mt.28:18</vt:lpstr>
      <vt:lpstr>Jn.12:48</vt:lpstr>
      <vt:lpstr>Ro.2:2, 8</vt:lpstr>
      <vt:lpstr>Gal.1:8-9</vt:lpstr>
      <vt:lpstr>Tit.2:15</vt:lpstr>
      <vt:lpstr>Jude 3</vt:lpstr>
      <vt:lpstr>Modern views of “church”:</vt:lpstr>
      <vt:lpstr>PowerPoint Presentation</vt:lpstr>
      <vt:lpstr>Acts 2</vt:lpstr>
      <vt:lpstr>Acts 11:19-26</vt:lpstr>
      <vt:lpstr>1 Thes.1:1; 2:14</vt:lpstr>
      <vt:lpstr>Standard condemns churches that abandon NT pattern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579</cp:revision>
  <dcterms:created xsi:type="dcterms:W3CDTF">2004-01-08T21:08:14Z</dcterms:created>
  <dcterms:modified xsi:type="dcterms:W3CDTF">2018-04-24T04:35:29Z</dcterms:modified>
</cp:coreProperties>
</file>