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0"/>
  </p:notesMasterIdLst>
  <p:sldIdLst>
    <p:sldId id="311" r:id="rId3"/>
    <p:sldId id="310" r:id="rId4"/>
    <p:sldId id="366" r:id="rId5"/>
    <p:sldId id="316" r:id="rId6"/>
    <p:sldId id="367" r:id="rId7"/>
    <p:sldId id="368" r:id="rId8"/>
    <p:sldId id="369" r:id="rId9"/>
    <p:sldId id="364" r:id="rId10"/>
    <p:sldId id="370" r:id="rId11"/>
    <p:sldId id="372" r:id="rId12"/>
    <p:sldId id="371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5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FF99"/>
    <a:srgbClr val="CC3300"/>
    <a:srgbClr val="990000"/>
    <a:srgbClr val="66FF33"/>
    <a:srgbClr val="DDDDDD"/>
    <a:srgbClr val="FFFFFF"/>
    <a:srgbClr val="B2B2B2"/>
    <a:srgbClr val="E88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68" d="100"/>
          <a:sy n="68" d="100"/>
        </p:scale>
        <p:origin x="14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Je11.13&amp;off=3&amp;ctx=f+their+trouble.+13%C2%A0~For+according+to+the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8290" y="990600"/>
            <a:ext cx="4648200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C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Ancient Landmarks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 </a:t>
            </a:r>
            <a:r>
              <a:rPr lang="en-US" sz="36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in the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5" y="914400"/>
            <a:ext cx="8382000" cy="4876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Ga.6:1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Restore to former condition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broken bones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Mk.1:19– of fishing nets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Gal.6:1– repair broken relationship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Co.13:11–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mend your ways: restoration, made complete, mature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 </a:t>
            </a:r>
            <a:r>
              <a:rPr lang="en-US" sz="36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in the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Individuals</a:t>
            </a: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Ga.6:1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Congregations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16:5, </a:t>
            </a:r>
            <a:r>
              <a:rPr lang="en-US" sz="3000" i="1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 the churches were strengthened </a:t>
            </a:r>
            <a:r>
              <a:rPr lang="en-US" sz="3000" i="1" u="sng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the faith</a:t>
            </a:r>
            <a:r>
              <a:rPr lang="en-US" sz="3000" i="1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en-US" sz="3000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Rv.2:5, </a:t>
            </a:r>
            <a:r>
              <a:rPr lang="en-US" sz="3000" dirty="0">
                <a:solidFill>
                  <a:srgbClr val="FFFF99"/>
                </a:solidFill>
              </a:rPr>
              <a:t>Remember therefore from where you have fallen; repent and do </a:t>
            </a:r>
            <a:r>
              <a:rPr lang="en-US" sz="3000" u="sng" dirty="0">
                <a:solidFill>
                  <a:srgbClr val="FFFF99"/>
                </a:solidFill>
              </a:rPr>
              <a:t>the first works</a:t>
            </a:r>
            <a:r>
              <a:rPr lang="en-US" sz="3000" dirty="0">
                <a:solidFill>
                  <a:srgbClr val="FFFF99"/>
                </a:solidFill>
              </a:rPr>
              <a:t>, or else I will come to you quickly and remove your lampstand from its place—unless you repent.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Jer.2:2, 13, 32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1 Co.13</a:t>
            </a:r>
          </a:p>
        </p:txBody>
      </p:sp>
    </p:spTree>
    <p:extLst>
      <p:ext uri="{BB962C8B-B14F-4D97-AF65-F5344CB8AC3E}">
        <p14:creationId xmlns:p14="http://schemas.microsoft.com/office/powerpoint/2010/main" val="2785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9491" y="914400"/>
            <a:ext cx="5725019" cy="381000"/>
          </a:xfrm>
          <a:solidFill>
            <a:schemeClr val="bg1"/>
          </a:solidFill>
          <a:ln w="3175"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Landmarks of Old Testament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1182020E-D501-43F7-A864-F63AF8BDB671}"/>
              </a:ext>
            </a:extLst>
          </p:cNvPr>
          <p:cNvSpPr txBox="1">
            <a:spLocks/>
          </p:cNvSpPr>
          <p:nvPr/>
        </p:nvSpPr>
        <p:spPr bwMode="auto">
          <a:xfrm>
            <a:off x="1711035" y="1981200"/>
            <a:ext cx="5725019" cy="11430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Testament: Removing Landmarks</a:t>
            </a:r>
            <a:endParaRPr lang="en-US" sz="35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FA883FA-79D5-4F70-9AE9-7BC9B5254AFC}"/>
              </a:ext>
            </a:extLst>
          </p:cNvPr>
          <p:cNvSpPr txBox="1">
            <a:spLocks/>
          </p:cNvSpPr>
          <p:nvPr/>
        </p:nvSpPr>
        <p:spPr bwMode="auto">
          <a:xfrm>
            <a:off x="1711035" y="1447800"/>
            <a:ext cx="5725019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Landmarks of New Testament</a:t>
            </a:r>
          </a:p>
        </p:txBody>
      </p:sp>
    </p:spTree>
    <p:extLst>
      <p:ext uri="{BB962C8B-B14F-4D97-AF65-F5344CB8AC3E}">
        <p14:creationId xmlns:p14="http://schemas.microsoft.com/office/powerpoint/2010/main" val="473108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20:29-30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Monarchical bishop (AD 116)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water (AD 120)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Infant baptism (AD 185)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Sprinkling (AD 252)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Papacy (AD 606)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Mechanical music (AD 666)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Infallibility of pope (1870)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Tim.4:1-3, predicted by</a:t>
            </a:r>
            <a:b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Spirit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When?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days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What?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Depart from faith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Heed seducing spirits, doctrines of demons . . .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4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men became alarmed because of departure from NT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Wyclif (d. 1384)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Hus (d. 1415)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Jerome Savonarola (d. 1498)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Wm. Tyndale (d. 1536)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9491" y="914400"/>
            <a:ext cx="5725019" cy="381000"/>
          </a:xfrm>
          <a:solidFill>
            <a:schemeClr val="bg1"/>
          </a:solidFill>
          <a:ln w="3175"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Landmarks of Old Testament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1182020E-D501-43F7-A864-F63AF8BDB671}"/>
              </a:ext>
            </a:extLst>
          </p:cNvPr>
          <p:cNvSpPr txBox="1">
            <a:spLocks/>
          </p:cNvSpPr>
          <p:nvPr/>
        </p:nvSpPr>
        <p:spPr bwMode="auto">
          <a:xfrm>
            <a:off x="1711035" y="2590800"/>
            <a:ext cx="5725019" cy="11430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Testament: Recovering Landmarks</a:t>
            </a:r>
            <a:endParaRPr lang="en-US" sz="35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FA883FA-79D5-4F70-9AE9-7BC9B5254AFC}"/>
              </a:ext>
            </a:extLst>
          </p:cNvPr>
          <p:cNvSpPr txBox="1">
            <a:spLocks/>
          </p:cNvSpPr>
          <p:nvPr/>
        </p:nvSpPr>
        <p:spPr bwMode="auto">
          <a:xfrm>
            <a:off x="1711035" y="1447800"/>
            <a:ext cx="5725019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Landmarks of New Testament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0C4A0E6-86C4-4639-871F-78315E6771D5}"/>
              </a:ext>
            </a:extLst>
          </p:cNvPr>
          <p:cNvSpPr txBox="1">
            <a:spLocks/>
          </p:cNvSpPr>
          <p:nvPr/>
        </p:nvSpPr>
        <p:spPr bwMode="auto">
          <a:xfrm>
            <a:off x="1709491" y="1981200"/>
            <a:ext cx="5725019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NT: Removing Landmarks</a:t>
            </a:r>
          </a:p>
        </p:txBody>
      </p:sp>
    </p:spTree>
    <p:extLst>
      <p:ext uri="{BB962C8B-B14F-4D97-AF65-F5344CB8AC3E}">
        <p14:creationId xmlns:p14="http://schemas.microsoft.com/office/powerpoint/2010/main" val="1574365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Problem: most information has been lost; not newsworthy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have been attempts throughout history to return to God’s original plan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4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Tottlebank</a:t>
            </a: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England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church building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Minute book, from 1600s: ‘church of Christ’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Non-conformist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0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Furness District, Lancashire, 1669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of eight churches of Christ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minute book: 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Called by ‘church of Christ’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Baptized by immersion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supper each Lord’s day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Elders and deacons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Landmark: 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boundary line to</a:t>
            </a:r>
            <a:b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 separation of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AB9AB9-ECD7-4A32-8193-3A2A075A855D}"/>
              </a:ext>
            </a:extLst>
          </p:cNvPr>
          <p:cNvSpPr/>
          <p:nvPr/>
        </p:nvSpPr>
        <p:spPr>
          <a:xfrm>
            <a:off x="457200" y="1676400"/>
            <a:ext cx="82296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C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Do not remove the ancient landmark, Nor enter the fields of the fatherless </a:t>
            </a:r>
            <a:r>
              <a:rPr lang="en-US" dirty="0">
                <a:solidFill>
                  <a:schemeClr val="tx1"/>
                </a:solidFill>
              </a:rPr>
              <a:t>– Pr.23:10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0C358D-ADB6-4BF7-8B00-0B7752CFE426}"/>
              </a:ext>
            </a:extLst>
          </p:cNvPr>
          <p:cNvSpPr/>
          <p:nvPr/>
        </p:nvSpPr>
        <p:spPr>
          <a:xfrm>
            <a:off x="457200" y="2971800"/>
            <a:ext cx="82296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C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You shall not remove your neighbor’s land-mark, which the men of old have set - </a:t>
            </a:r>
            <a:r>
              <a:rPr lang="en-US" dirty="0">
                <a:solidFill>
                  <a:schemeClr val="tx1"/>
                </a:solidFill>
              </a:rPr>
              <a:t>Dt.19:14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8A406-1A98-4AF8-8645-AF6DFADE0914}"/>
              </a:ext>
            </a:extLst>
          </p:cNvPr>
          <p:cNvSpPr/>
          <p:nvPr/>
        </p:nvSpPr>
        <p:spPr>
          <a:xfrm>
            <a:off x="457200" y="4267200"/>
            <a:ext cx="82296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C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Cursed is the one who moves his neighbor’s landmark.  And all the people shall say, ‘Amen!’ </a:t>
            </a:r>
            <a:r>
              <a:rPr lang="en-US" dirty="0">
                <a:solidFill>
                  <a:schemeClr val="tx1"/>
                </a:solidFill>
              </a:rPr>
              <a:t>– Dt.27:17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Thomas Grantham essays, 1678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Essays on Primitive Christianity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 repentance, and baptism for remission of sins – ‘the way of incorporation into the Church of Christ’ (preface)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Benjamin Grosvenor’s book</a:t>
            </a:r>
            <a:b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sermons, 1728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London: urged all to be simply ‘Christians only’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Davis, 1735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Young preacher in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Fift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District, Scot-land: preached NT Christianity 25 years before Thomas Campbell was born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America, as early as 1792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O’Kelley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Methodist preacher (N. Carolina): pleading that people “put away all other books and let this [NT] be the only criterion.”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Manakintown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Methodist Church: in 1794, called “Christian Church” with Bible as its only creed, Christ as its only head, “Let names and parties fall.”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Mt.7:15-20, by their fruits…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Ro.8:16, </a:t>
            </a:r>
            <a:r>
              <a:rPr lang="en-US" b="1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Spirit with </a:t>
            </a:r>
            <a:r>
              <a:rPr lang="en-US" b="1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spirit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is standard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examine ourselves by it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Illustrated: 1 Th.2:13 . . . 1:6-9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  <p:pic>
        <p:nvPicPr>
          <p:cNvPr id="5" name="Picture 4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D6BCFF7B-5C0B-4400-81A6-27A535926D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55" y="2269413"/>
            <a:ext cx="3186545" cy="181750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8EFF4E-B817-4157-8A06-585DD9335205}"/>
              </a:ext>
            </a:extLst>
          </p:cNvPr>
          <p:cNvSpPr/>
          <p:nvPr/>
        </p:nvSpPr>
        <p:spPr>
          <a:xfrm>
            <a:off x="1143000" y="3627158"/>
            <a:ext cx="2729345" cy="473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b="1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this . . 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5E56F5-17F4-47D7-B5B6-F9610F16E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69414"/>
            <a:ext cx="3186545" cy="18315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7BF5D56-B3B9-4D3D-A26B-0F3E44B552FA}"/>
              </a:ext>
            </a:extLst>
          </p:cNvPr>
          <p:cNvSpPr/>
          <p:nvPr/>
        </p:nvSpPr>
        <p:spPr>
          <a:xfrm>
            <a:off x="4689765" y="3627158"/>
            <a:ext cx="2729345" cy="473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baseline="300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b="1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did this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Loyalty to Christ, not </a:t>
            </a:r>
            <a:r>
              <a:rPr lang="en-US" sz="360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‘movement’</a:t>
            </a:r>
            <a:endParaRPr lang="en-US" sz="3600" i="1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in a movement were not inspired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differed among themselves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restorationmovement.com/images6/oldphil03.jpg">
            <a:extLst>
              <a:ext uri="{FF2B5EF4-FFF2-40B4-BE49-F238E27FC236}">
                <a16:creationId xmlns:a16="http://schemas.microsoft.com/office/drawing/2014/main" id="{5473B89F-3004-470C-BBD8-7B980E34E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591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restorationmovement.com/images6/oldphil04.jpg">
            <a:extLst>
              <a:ext uri="{FF2B5EF4-FFF2-40B4-BE49-F238E27FC236}">
                <a16:creationId xmlns:a16="http://schemas.microsoft.com/office/drawing/2014/main" id="{CF2BBB32-11F3-40B9-99D9-6B350DA95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40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Landmark: 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boundary line to</a:t>
            </a:r>
            <a:b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 separation of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condemned for moving property lines – they are </a:t>
            </a:r>
            <a:r>
              <a:rPr 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who do so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hese have moved God’s spiritual boundaries</a:t>
            </a: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8A406-1A98-4AF8-8645-AF6DFADE0914}"/>
              </a:ext>
            </a:extLst>
          </p:cNvPr>
          <p:cNvSpPr/>
          <p:nvPr/>
        </p:nvSpPr>
        <p:spPr>
          <a:xfrm>
            <a:off x="879765" y="1676400"/>
            <a:ext cx="7391400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CC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“The princes of Judah are like those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who remove a landmark; I will pour out my wrath on them like water” </a:t>
            </a:r>
            <a:r>
              <a:rPr lang="en-US" dirty="0">
                <a:solidFill>
                  <a:schemeClr val="tx1"/>
                </a:solidFill>
              </a:rPr>
              <a:t>– Hosea 5:10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7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9491" y="914400"/>
            <a:ext cx="5725019" cy="11430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Landmarks of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Testament</a:t>
            </a:r>
            <a:endParaRPr lang="en-US" sz="35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Deut.4:2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improve on perfection.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change defiles it.</a:t>
            </a: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74D236-7D84-4F1B-B0CD-850F19A13FCE}"/>
              </a:ext>
            </a:extLst>
          </p:cNvPr>
          <p:cNvSpPr/>
          <p:nvPr/>
        </p:nvSpPr>
        <p:spPr>
          <a:xfrm>
            <a:off x="879765" y="1066800"/>
            <a:ext cx="7391400" cy="2133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“You shall not add to the word which I command you, nor take from it, that you may keep the commandments of the Lord your God which I command you”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D585C-2A5E-454E-9E85-D1CF8DA9E685}"/>
              </a:ext>
            </a:extLst>
          </p:cNvPr>
          <p:cNvSpPr/>
          <p:nvPr/>
        </p:nvSpPr>
        <p:spPr>
          <a:xfrm>
            <a:off x="1524000" y="3429000"/>
            <a:ext cx="6096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“The law of the LORD is perfect, converting the soul…” </a:t>
            </a:r>
            <a:r>
              <a:rPr lang="en-US" dirty="0"/>
              <a:t>– Ps.19:7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7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departure from OT</a:t>
            </a:r>
            <a:b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 was sinful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Passover,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Ex.12:17-18 [2 Chr.30:5]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Tabernacles,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Neh.8:…14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of God  </a:t>
            </a: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764861-D4A4-4D2C-8F55-FF8E8D859449}"/>
              </a:ext>
            </a:extLst>
          </p:cNvPr>
          <p:cNvSpPr/>
          <p:nvPr/>
        </p:nvSpPr>
        <p:spPr>
          <a:xfrm>
            <a:off x="900545" y="3394364"/>
            <a:ext cx="7342910" cy="3006436"/>
          </a:xfrm>
          <a:prstGeom prst="roundRect">
            <a:avLst/>
          </a:prstGeom>
          <a:solidFill>
            <a:schemeClr val="tx1"/>
          </a:solidFill>
          <a:ln w="952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“For according to the number of your cities were your gods, O Judah; and according to the number of the streets of Jerusalem you have set up altars to that shameful thing, altars to burn incense to Baal” </a:t>
            </a:r>
            <a:r>
              <a:rPr lang="en-US" dirty="0"/>
              <a:t>– Jer.11:13   [6:16]</a:t>
            </a:r>
            <a:r>
              <a:rPr lang="fr-FR" dirty="0"/>
              <a:t> 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2975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9491" y="914400"/>
            <a:ext cx="5725019" cy="381000"/>
          </a:xfrm>
          <a:solidFill>
            <a:schemeClr val="bg1"/>
          </a:solidFill>
          <a:ln w="3175"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Landmarks of Old Testament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1182020E-D501-43F7-A864-F63AF8BDB671}"/>
              </a:ext>
            </a:extLst>
          </p:cNvPr>
          <p:cNvSpPr txBox="1">
            <a:spLocks/>
          </p:cNvSpPr>
          <p:nvPr/>
        </p:nvSpPr>
        <p:spPr bwMode="auto">
          <a:xfrm>
            <a:off x="1711035" y="1524000"/>
            <a:ext cx="5725019" cy="11430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Landmarks of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Testament</a:t>
            </a:r>
            <a:endParaRPr lang="en-US" sz="35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3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Turn away, desert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 4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‘Turn’ grace of God into lewdness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||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LXX: Dt.27:17; Pr.23:10; Ho.5:10</a:t>
            </a: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0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‘Not moved away…’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||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LXX: Dt.19:14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continue </a:t>
            </a:r>
            <a:r>
              <a:rPr lang="en-US" i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faith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fast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faith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Co.16:13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Examine yourself as to whether you are </a:t>
            </a:r>
            <a:r>
              <a:rPr lang="en-US" i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faith</a:t>
            </a:r>
            <a:r>
              <a:rPr lang="en-US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Co.13:5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5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1806</TotalTime>
  <Words>895</Words>
  <Application>Microsoft Office PowerPoint</Application>
  <PresentationFormat>On-screen Show (4:3)</PresentationFormat>
  <Paragraphs>134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Black</vt:lpstr>
      <vt:lpstr>Calibri</vt:lpstr>
      <vt:lpstr>Helvetica</vt:lpstr>
      <vt:lpstr>Times</vt:lpstr>
      <vt:lpstr>Verdana</vt:lpstr>
      <vt:lpstr>Wingdings</vt:lpstr>
      <vt:lpstr>Blank Presentation</vt:lpstr>
      <vt:lpstr>1_Default Design</vt:lpstr>
      <vt:lpstr>Ancient Landmarks</vt:lpstr>
      <vt:lpstr>Landmark: boundary line to mark separation of fields</vt:lpstr>
      <vt:lpstr>Landmark: boundary line to mark separation of fields</vt:lpstr>
      <vt:lpstr>I. Landmarks of Old Testament</vt:lpstr>
      <vt:lpstr>Deut.4:2</vt:lpstr>
      <vt:lpstr>Any departure from OT pattern was sinful</vt:lpstr>
      <vt:lpstr>I. Landmarks of Old Testament</vt:lpstr>
      <vt:lpstr>Gal.1:6</vt:lpstr>
      <vt:lpstr>Col.1:23</vt:lpstr>
      <vt:lpstr>Col.1:23 … in the faith</vt:lpstr>
      <vt:lpstr>Col.1:23 … in the faith</vt:lpstr>
      <vt:lpstr>I. Landmarks of Old Testament</vt:lpstr>
      <vt:lpstr>Acts 20:29-30</vt:lpstr>
      <vt:lpstr>1 Tim.4:1-3, predicted by Holy Spirit</vt:lpstr>
      <vt:lpstr>Good men became alarmed because of departure from NT</vt:lpstr>
      <vt:lpstr>I. Landmarks of Old Testament</vt:lpstr>
      <vt:lpstr>Problem: most information has been lost; not newsworthy</vt:lpstr>
      <vt:lpstr>Tottlebank, England</vt:lpstr>
      <vt:lpstr>Furness District, Lancashire, 1669</vt:lpstr>
      <vt:lpstr>Thomas Grantham essays, 1678</vt:lpstr>
      <vt:lpstr>Benjamin Grosvenor’s book  of sermons, 1728</vt:lpstr>
      <vt:lpstr>John Davis, 1735</vt:lpstr>
      <vt:lpstr>America, as early as 1792</vt:lpstr>
      <vt:lpstr>Mt.7:15-20, by their fruits…</vt:lpstr>
      <vt:lpstr>Loyalty to Christ, not ‘movement’</vt:lpstr>
      <vt:lpstr>PowerPoint Presentation</vt:lpstr>
      <vt:lpstr>PowerPoint Presentation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Ty Johnson</cp:lastModifiedBy>
  <cp:revision>226</cp:revision>
  <dcterms:created xsi:type="dcterms:W3CDTF">2007-07-13T04:29:51Z</dcterms:created>
  <dcterms:modified xsi:type="dcterms:W3CDTF">2018-04-24T04:42:55Z</dcterms:modified>
</cp:coreProperties>
</file>