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62E"/>
    <a:srgbClr val="FFF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0" autoAdjust="0"/>
    <p:restoredTop sz="94686"/>
  </p:normalViewPr>
  <p:slideViewPr>
    <p:cSldViewPr snapToGrid="0" snapToObjects="1">
      <p:cViewPr varScale="1">
        <p:scale>
          <a:sx n="95" d="100"/>
          <a:sy n="95" d="100"/>
        </p:scale>
        <p:origin x="3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76B4A-918E-0848-B670-2405B5E63D78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B8C04-4C20-D84E-9740-9819D5EC5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6000" kern="1200">
          <a:solidFill>
            <a:srgbClr val="E6162E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Doves Type"/>
          <a:ea typeface="+mj-ea"/>
          <a:cs typeface="Doves Type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4400" kern="1200">
          <a:solidFill>
            <a:schemeClr val="tx1"/>
          </a:solidFill>
          <a:latin typeface="Doves Type"/>
          <a:ea typeface="+mn-ea"/>
          <a:cs typeface="Doves Type"/>
        </a:defRPr>
      </a:lvl1pPr>
      <a:lvl2pPr marL="508000" indent="0" algn="l" defTabSz="457200" rtl="0" eaLnBrk="1" latinLnBrk="0" hangingPunct="1">
        <a:spcBef>
          <a:spcPct val="20000"/>
        </a:spcBef>
        <a:buFont typeface="Arial"/>
        <a:buNone/>
        <a:defRPr sz="4000" kern="1200">
          <a:solidFill>
            <a:schemeClr val="tx1"/>
          </a:solidFill>
          <a:latin typeface="Doves Type"/>
          <a:ea typeface="+mn-ea"/>
          <a:cs typeface="Doves Type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3600" kern="1200">
          <a:solidFill>
            <a:schemeClr val="tx1"/>
          </a:solidFill>
          <a:latin typeface="Doves Type"/>
          <a:ea typeface="+mn-ea"/>
          <a:cs typeface="Doves Type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Doves Type"/>
          <a:ea typeface="+mn-ea"/>
          <a:cs typeface="Doves Type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Doves Type"/>
          <a:ea typeface="+mn-ea"/>
          <a:cs typeface="Doves Typ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40E153-9D7C-694A-99F2-3EAAB742F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1695"/>
            <a:ext cx="9144000" cy="2856753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7113DCB9-0952-CF4A-B751-0879FB5E7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51176"/>
          </a:xfrm>
        </p:spPr>
        <p:txBody>
          <a:bodyPr/>
          <a:lstStyle/>
          <a:p>
            <a:r>
              <a:rPr lang="en-US" dirty="0"/>
              <a:t>John 11:35</a:t>
            </a:r>
          </a:p>
          <a:p>
            <a:r>
              <a:rPr lang="en-US" dirty="0"/>
              <a:t>Luke 19:41</a:t>
            </a:r>
          </a:p>
          <a:p>
            <a:r>
              <a:rPr lang="en-US" dirty="0"/>
              <a:t>Matthew 26:37-38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196A4-A90A-FC44-B619-525C3684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1486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Over His Friend Who Died</a:t>
            </a:r>
            <a:br>
              <a:rPr lang="en-US" dirty="0"/>
            </a:br>
            <a:r>
              <a:rPr lang="en-US" dirty="0"/>
              <a:t>Jn.11:35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35879-DB1A-FA4B-A24B-602C3EBD5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/>
              <a:t>Context:</a:t>
            </a:r>
          </a:p>
          <a:p>
            <a:pPr lvl="1"/>
            <a:r>
              <a:rPr lang="en-US" dirty="0"/>
              <a:t>Jn.10:22 – Feast of Dedication</a:t>
            </a:r>
          </a:p>
          <a:p>
            <a:pPr lvl="1"/>
            <a:r>
              <a:rPr lang="en-US" dirty="0"/>
              <a:t>Jn.10:31-39 – Nearly Killed</a:t>
            </a:r>
          </a:p>
          <a:p>
            <a:pPr lvl="1"/>
            <a:r>
              <a:rPr lang="en-US" dirty="0"/>
              <a:t>Jn.10:40-42 – Leaves Jerusalem</a:t>
            </a:r>
          </a:p>
          <a:p>
            <a:pPr lvl="1"/>
            <a:r>
              <a:rPr lang="en-US" dirty="0"/>
              <a:t>Jn.11:1-3 – Mary &amp; Martha send for Him</a:t>
            </a:r>
          </a:p>
        </p:txBody>
      </p:sp>
    </p:spTree>
    <p:extLst>
      <p:ext uri="{BB962C8B-B14F-4D97-AF65-F5344CB8AC3E}">
        <p14:creationId xmlns:p14="http://schemas.microsoft.com/office/powerpoint/2010/main" val="288795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196A4-A90A-FC44-B619-525C3684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1486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Over His Friend Who Died</a:t>
            </a:r>
            <a:br>
              <a:rPr lang="en-US" dirty="0"/>
            </a:br>
            <a:r>
              <a:rPr lang="en-US" dirty="0"/>
              <a:t>Jn.11:35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35879-DB1A-FA4B-A24B-602C3EBD5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Jesus KNEW Lazarus would be raised.</a:t>
            </a:r>
          </a:p>
          <a:p>
            <a:pPr lvl="2"/>
            <a:r>
              <a:rPr lang="en-US" dirty="0"/>
              <a:t>11:4 – “not unto death”</a:t>
            </a:r>
          </a:p>
          <a:p>
            <a:pPr lvl="2"/>
            <a:r>
              <a:rPr lang="en-US" dirty="0"/>
              <a:t>11:11 – “go to wake him up”</a:t>
            </a:r>
          </a:p>
          <a:p>
            <a:pPr lvl="2"/>
            <a:r>
              <a:rPr lang="en-US" dirty="0"/>
              <a:t>11:15 – “glad…that you may believe”</a:t>
            </a:r>
          </a:p>
          <a:p>
            <a:pPr lvl="2"/>
            <a:r>
              <a:rPr lang="en-US" dirty="0"/>
              <a:t>11:23 – “will rise again”</a:t>
            </a:r>
          </a:p>
        </p:txBody>
      </p:sp>
    </p:spTree>
    <p:extLst>
      <p:ext uri="{BB962C8B-B14F-4D97-AF65-F5344CB8AC3E}">
        <p14:creationId xmlns:p14="http://schemas.microsoft.com/office/powerpoint/2010/main" val="195843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196A4-A90A-FC44-B619-525C3684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1486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Over His Friend Who Died</a:t>
            </a:r>
            <a:br>
              <a:rPr lang="en-US" dirty="0"/>
            </a:br>
            <a:r>
              <a:rPr lang="en-US" dirty="0"/>
              <a:t>Jn.11:35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35879-DB1A-FA4B-A24B-602C3EBD5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/>
              <a:t>Possible Solutions:</a:t>
            </a:r>
          </a:p>
          <a:p>
            <a:pPr lvl="1"/>
            <a:r>
              <a:rPr lang="en-US" sz="3600" dirty="0"/>
              <a:t>11:33 – Mary’s Tears – Rom.12:15</a:t>
            </a:r>
          </a:p>
          <a:p>
            <a:pPr lvl="1"/>
            <a:r>
              <a:rPr lang="en-US" sz="3600" dirty="0"/>
              <a:t>11:33 – Broken World – </a:t>
            </a:r>
          </a:p>
          <a:p>
            <a:pPr lvl="2"/>
            <a:r>
              <a:rPr lang="en-US" sz="3200" dirty="0"/>
              <a:t>Gen.1:25, 31, 3:17-19; 1 Jn.5:19</a:t>
            </a:r>
          </a:p>
          <a:p>
            <a:pPr lvl="1"/>
            <a:r>
              <a:rPr lang="en-US" sz="3600" dirty="0"/>
              <a:t>11:36 – Suffering of Lazarus – Jn.1:29</a:t>
            </a:r>
          </a:p>
          <a:p>
            <a:pPr lvl="1"/>
            <a:r>
              <a:rPr lang="en-US" sz="3600" dirty="0"/>
              <a:t>11:36 – That Lazarus must rise – 1 Cor.12:1-7</a:t>
            </a:r>
          </a:p>
          <a:p>
            <a:pPr lvl="1"/>
            <a:r>
              <a:rPr lang="en-US" sz="3600" dirty="0"/>
              <a:t>11:40-48 – Acted Parable</a:t>
            </a:r>
          </a:p>
        </p:txBody>
      </p:sp>
    </p:spTree>
    <p:extLst>
      <p:ext uri="{BB962C8B-B14F-4D97-AF65-F5344CB8AC3E}">
        <p14:creationId xmlns:p14="http://schemas.microsoft.com/office/powerpoint/2010/main" val="235475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196A4-A90A-FC44-B619-525C3684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486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dirty="0"/>
              <a:t>Over Sinners Who Refused Him</a:t>
            </a:r>
            <a:br>
              <a:rPr lang="en-US" dirty="0"/>
            </a:br>
            <a:r>
              <a:rPr lang="en-US" dirty="0"/>
              <a:t>Lk.19:41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35879-DB1A-FA4B-A24B-602C3EBD5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/>
              <a:t>Context:</a:t>
            </a:r>
          </a:p>
          <a:p>
            <a:pPr lvl="1"/>
            <a:r>
              <a:rPr lang="en-US" dirty="0"/>
              <a:t>Triumphal Entry</a:t>
            </a:r>
          </a:p>
          <a:p>
            <a:pPr lvl="1"/>
            <a:r>
              <a:rPr lang="en-US" dirty="0"/>
              <a:t>People Shouting</a:t>
            </a:r>
          </a:p>
          <a:p>
            <a:pPr lvl="1"/>
            <a:r>
              <a:rPr lang="en-US" dirty="0"/>
              <a:t>Greatest Glory from men while on Earth</a:t>
            </a:r>
          </a:p>
          <a:p>
            <a:pPr lvl="1"/>
            <a:r>
              <a:rPr lang="en-US" dirty="0"/>
              <a:t>Jesus Weeps</a:t>
            </a:r>
          </a:p>
        </p:txBody>
      </p:sp>
    </p:spTree>
    <p:extLst>
      <p:ext uri="{BB962C8B-B14F-4D97-AF65-F5344CB8AC3E}">
        <p14:creationId xmlns:p14="http://schemas.microsoft.com/office/powerpoint/2010/main" val="47294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196A4-A90A-FC44-B619-525C3684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486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dirty="0"/>
              <a:t>Over Sinners Who Refused Him</a:t>
            </a:r>
            <a:br>
              <a:rPr lang="en-US" dirty="0"/>
            </a:br>
            <a:r>
              <a:rPr lang="en-US" dirty="0"/>
              <a:t>Lk.19:41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35879-DB1A-FA4B-A24B-602C3EBD5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/>
              <a:t>Lk.19:41-44 – Ignorant of what could save</a:t>
            </a:r>
          </a:p>
          <a:p>
            <a:pPr lvl="1"/>
            <a:r>
              <a:rPr lang="en-US" dirty="0"/>
              <a:t>Lk.13;33-35 – Bitter Sarcasm</a:t>
            </a:r>
          </a:p>
          <a:p>
            <a:pPr lvl="1"/>
            <a:r>
              <a:rPr lang="en-US" dirty="0"/>
              <a:t>Mt.23:34-39 – Reject what could save</a:t>
            </a:r>
          </a:p>
          <a:p>
            <a:pPr lvl="1"/>
            <a:r>
              <a:rPr lang="en-US" dirty="0"/>
              <a:t>Mt.24:21 – Terrible coming judgment</a:t>
            </a:r>
          </a:p>
          <a:p>
            <a:pPr lvl="2"/>
            <a:r>
              <a:rPr lang="en-US" dirty="0"/>
              <a:t>Ps.7:11</a:t>
            </a:r>
          </a:p>
          <a:p>
            <a:pPr lvl="2"/>
            <a:r>
              <a:rPr lang="en-US" dirty="0"/>
              <a:t>Ezk.33:11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3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196A4-A90A-FC44-B619-525C3684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486"/>
            <a:ext cx="9144000" cy="1143000"/>
          </a:xfrm>
        </p:spPr>
        <p:txBody>
          <a:bodyPr>
            <a:noAutofit/>
          </a:bodyPr>
          <a:lstStyle/>
          <a:p>
            <a:r>
              <a:rPr lang="en-US" dirty="0"/>
              <a:t>Over The Price He Must Pay</a:t>
            </a:r>
            <a:br>
              <a:rPr lang="en-US" dirty="0"/>
            </a:br>
            <a:r>
              <a:rPr lang="en-US" dirty="0"/>
              <a:t>Mt.26:37-38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35879-DB1A-FA4B-A24B-602C3EBD5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/>
              <a:t>Context:</a:t>
            </a:r>
          </a:p>
          <a:p>
            <a:pPr lvl="1"/>
            <a:r>
              <a:rPr lang="en-US" dirty="0"/>
              <a:t>Garden of Gethsemane</a:t>
            </a:r>
          </a:p>
          <a:p>
            <a:pPr lvl="1"/>
            <a:r>
              <a:rPr lang="en-US" dirty="0"/>
              <a:t>37 – sorrowful and deeply distressed</a:t>
            </a:r>
          </a:p>
          <a:p>
            <a:pPr lvl="1"/>
            <a:r>
              <a:rPr lang="en-US" dirty="0"/>
              <a:t>38 – exceedingly sorrowful, even to death</a:t>
            </a:r>
          </a:p>
          <a:p>
            <a:pPr lvl="2"/>
            <a:r>
              <a:rPr lang="en-US" dirty="0"/>
              <a:t>Lk.22:44 – bloody sweat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196A4-A90A-FC44-B619-525C3684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486"/>
            <a:ext cx="9144000" cy="1143000"/>
          </a:xfrm>
        </p:spPr>
        <p:txBody>
          <a:bodyPr>
            <a:noAutofit/>
          </a:bodyPr>
          <a:lstStyle/>
          <a:p>
            <a:r>
              <a:rPr lang="en-US" dirty="0"/>
              <a:t>Over The Price He Must Pay</a:t>
            </a:r>
            <a:br>
              <a:rPr lang="en-US" dirty="0"/>
            </a:br>
            <a:r>
              <a:rPr lang="en-US" dirty="0"/>
              <a:t>Mt.26:37-38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35879-DB1A-FA4B-A24B-602C3EBD5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/>
              <a:t>God Cries:</a:t>
            </a:r>
          </a:p>
          <a:p>
            <a:pPr lvl="1"/>
            <a:r>
              <a:rPr lang="en-US" dirty="0"/>
              <a:t>For sinners who don’t care – Rom.5:6-10</a:t>
            </a:r>
          </a:p>
          <a:p>
            <a:pPr lvl="1"/>
            <a:r>
              <a:rPr lang="en-US" dirty="0"/>
              <a:t>Because He didn’t deserve it – </a:t>
            </a:r>
          </a:p>
          <a:p>
            <a:pPr lvl="2"/>
            <a:r>
              <a:rPr lang="en-US" dirty="0"/>
              <a:t>Ex.12:5…………..Heb.9:11-15</a:t>
            </a:r>
          </a:p>
          <a:p>
            <a:pPr lvl="1"/>
            <a:r>
              <a:rPr lang="en-US" dirty="0"/>
              <a:t>Behold how He loves us – </a:t>
            </a:r>
          </a:p>
          <a:p>
            <a:pPr lvl="2"/>
            <a:r>
              <a:rPr lang="en-US" dirty="0"/>
              <a:t>1 Jn.4:16 – God is Love</a:t>
            </a:r>
          </a:p>
          <a:p>
            <a:pPr lvl="2"/>
            <a:r>
              <a:rPr lang="en-US" dirty="0"/>
              <a:t>Jn.17:20-26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9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286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Doves Type</vt:lpstr>
      <vt:lpstr>Office Theme</vt:lpstr>
      <vt:lpstr>PowerPoint Presentation</vt:lpstr>
      <vt:lpstr>Over His Friend Who Died Jn.11:35</vt:lpstr>
      <vt:lpstr>Over His Friend Who Died Jn.11:35</vt:lpstr>
      <vt:lpstr>Over His Friend Who Died Jn.11:35</vt:lpstr>
      <vt:lpstr>Over Sinners Who Refused Him Lk.19:41</vt:lpstr>
      <vt:lpstr>Over Sinners Who Refused Him Lk.19:41</vt:lpstr>
      <vt:lpstr>Over The Price He Must Pay Mt.26:37-38</vt:lpstr>
      <vt:lpstr>Over The Price He Must Pay Mt.26:37-38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Duggin</dc:creator>
  <cp:lastModifiedBy>Ty Johnson</cp:lastModifiedBy>
  <cp:revision>33</cp:revision>
  <dcterms:created xsi:type="dcterms:W3CDTF">2017-06-11T06:40:19Z</dcterms:created>
  <dcterms:modified xsi:type="dcterms:W3CDTF">2018-05-27T19:02:25Z</dcterms:modified>
</cp:coreProperties>
</file>