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Source Sans Pro"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41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cxnSp>
        <p:nvCxnSpPr>
          <p:cNvPr id="23" name="Shape 23"/>
          <p:cNvCxnSpPr/>
          <p:nvPr/>
        </p:nvCxnSpPr>
        <p:spPr>
          <a:xfrm>
            <a:off x="514350" y="5349902"/>
            <a:ext cx="8629650" cy="2381"/>
          </a:xfrm>
          <a:prstGeom prst="straightConnector1">
            <a:avLst/>
          </a:prstGeom>
          <a:noFill/>
          <a:ln w="9525" cap="flat" cmpd="sng">
            <a:solidFill>
              <a:schemeClr val="accent1"/>
            </a:solidFill>
            <a:prstDash val="solid"/>
            <a:round/>
            <a:headEnd type="none" w="sm" len="sm"/>
            <a:tailEnd type="none" w="sm" len="sm"/>
          </a:ln>
        </p:spPr>
      </p:cxnSp>
      <p:sp>
        <p:nvSpPr>
          <p:cNvPr id="24" name="Shape 24"/>
          <p:cNvSpPr txBox="1">
            <a:spLocks noGrp="1"/>
          </p:cNvSpPr>
          <p:nvPr>
            <p:ph type="ctrTitle"/>
          </p:nvPr>
        </p:nvSpPr>
        <p:spPr>
          <a:xfrm>
            <a:off x="381000" y="4853411"/>
            <a:ext cx="8458200" cy="12223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2"/>
              </a:buClr>
              <a:buSzPts val="3600"/>
              <a:buFont typeface="Source Sans Pro"/>
              <a:buNone/>
              <a:defRPr sz="3600" b="0"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subTitle" idx="1"/>
          </p:nvPr>
        </p:nvSpPr>
        <p:spPr>
          <a:xfrm>
            <a:off x="381000" y="3886200"/>
            <a:ext cx="8458200" cy="914400"/>
          </a:xfrm>
          <a:prstGeom prst="rect">
            <a:avLst/>
          </a:prstGeom>
          <a:noFill/>
          <a:ln>
            <a:noFill/>
          </a:ln>
        </p:spPr>
        <p:txBody>
          <a:bodyPr spcFirstLastPara="1" wrap="square" lIns="91425" tIns="91425" rIns="91425" bIns="91425" anchor="b" anchorCtr="0"/>
          <a:lstStyle>
            <a:lvl1pPr marR="0" lvl="0" algn="l" rtl="0">
              <a:spcBef>
                <a:spcPts val="480"/>
              </a:spcBef>
              <a:spcAft>
                <a:spcPts val="0"/>
              </a:spcAft>
              <a:buClr>
                <a:schemeClr val="accent1"/>
              </a:buClr>
              <a:buSzPts val="1680"/>
              <a:buFont typeface="Noto Sans Symbols"/>
              <a:buNone/>
              <a:defRPr sz="2400" b="0" i="0" u="none" strike="noStrike" cap="none">
                <a:solidFill>
                  <a:srgbClr val="2A2A2A"/>
                </a:solidFill>
                <a:latin typeface="Source Sans Pro"/>
                <a:ea typeface="Source Sans Pro"/>
                <a:cs typeface="Source Sans Pro"/>
                <a:sym typeface="Source Sans Pro"/>
              </a:defRPr>
            </a:lvl1pPr>
            <a:lvl2pPr marR="0" lvl="1" algn="ctr" rtl="0">
              <a:spcBef>
                <a:spcPts val="560"/>
              </a:spcBef>
              <a:spcAft>
                <a:spcPts val="0"/>
              </a:spcAft>
              <a:buClr>
                <a:schemeClr val="accent1"/>
              </a:buClr>
              <a:buSzPts val="1960"/>
              <a:buFont typeface="Noto Sans Symbols"/>
              <a:buNone/>
              <a:defRPr sz="2800" b="0" i="0" u="none" strike="noStrike" cap="none">
                <a:solidFill>
                  <a:schemeClr val="dk2"/>
                </a:solidFill>
                <a:latin typeface="Source Sans Pro"/>
                <a:ea typeface="Source Sans Pro"/>
                <a:cs typeface="Source Sans Pro"/>
                <a:sym typeface="Source Sans Pro"/>
              </a:defRPr>
            </a:lvl2pPr>
            <a:lvl3pPr marR="0" lvl="2" algn="ctr" rtl="0">
              <a:spcBef>
                <a:spcPts val="480"/>
              </a:spcBef>
              <a:spcAft>
                <a:spcPts val="0"/>
              </a:spcAft>
              <a:buClr>
                <a:schemeClr val="accent1"/>
              </a:buClr>
              <a:buSzPts val="1680"/>
              <a:buFont typeface="Noto Sans Symbols"/>
              <a:buNone/>
              <a:defRPr sz="2400" b="0" i="0" u="none" strike="noStrike" cap="none">
                <a:solidFill>
                  <a:schemeClr val="dk2"/>
                </a:solidFill>
                <a:latin typeface="Source Sans Pro"/>
                <a:ea typeface="Source Sans Pro"/>
                <a:cs typeface="Source Sans Pro"/>
                <a:sym typeface="Source Sans Pro"/>
              </a:defRPr>
            </a:lvl3pPr>
            <a:lvl4pPr marR="0" lvl="3" algn="ctr" rtl="0">
              <a:spcBef>
                <a:spcPts val="400"/>
              </a:spcBef>
              <a:spcAft>
                <a:spcPts val="0"/>
              </a:spcAft>
              <a:buClr>
                <a:schemeClr val="accent1"/>
              </a:buClr>
              <a:buSzPts val="1400"/>
              <a:buFont typeface="Noto Sans Symbols"/>
              <a:buNone/>
              <a:defRPr sz="2000" b="0" i="0" u="none" strike="noStrike" cap="none">
                <a:solidFill>
                  <a:schemeClr val="dk2"/>
                </a:solidFill>
                <a:latin typeface="Source Sans Pro"/>
                <a:ea typeface="Source Sans Pro"/>
                <a:cs typeface="Source Sans Pro"/>
                <a:sym typeface="Source Sans Pro"/>
              </a:defRPr>
            </a:lvl4pPr>
            <a:lvl5pPr marR="0" lvl="4" algn="ctr" rtl="0">
              <a:spcBef>
                <a:spcPts val="360"/>
              </a:spcBef>
              <a:spcAft>
                <a:spcPts val="0"/>
              </a:spcAft>
              <a:buClr>
                <a:schemeClr val="accent1"/>
              </a:buClr>
              <a:buSzPts val="1080"/>
              <a:buFont typeface="Noto Sans Symbols"/>
              <a:buNone/>
              <a:defRPr sz="1800" b="0" i="0" u="none" strike="noStrike" cap="none">
                <a:solidFill>
                  <a:schemeClr val="dk2"/>
                </a:solidFill>
                <a:latin typeface="Source Sans Pro"/>
                <a:ea typeface="Source Sans Pro"/>
                <a:cs typeface="Source Sans Pro"/>
                <a:sym typeface="Source Sans Pro"/>
              </a:defRPr>
            </a:lvl5pPr>
            <a:lvl6pPr marR="0" lvl="5" algn="ctr" rtl="0">
              <a:spcBef>
                <a:spcPts val="360"/>
              </a:spcBef>
              <a:spcAft>
                <a:spcPts val="0"/>
              </a:spcAft>
              <a:buClr>
                <a:schemeClr val="accent1"/>
              </a:buClr>
              <a:buSzPts val="1080"/>
              <a:buFont typeface="Noto Sans Symbols"/>
              <a:buNone/>
              <a:defRPr sz="1800" b="0" i="0" u="none" strike="noStrike" cap="none">
                <a:solidFill>
                  <a:schemeClr val="dk2"/>
                </a:solidFill>
                <a:latin typeface="Source Sans Pro"/>
                <a:ea typeface="Source Sans Pro"/>
                <a:cs typeface="Source Sans Pro"/>
                <a:sym typeface="Source Sans Pro"/>
              </a:defRPr>
            </a:lvl6pPr>
            <a:lvl7pPr marR="0" lvl="6" algn="ctr" rtl="0">
              <a:spcBef>
                <a:spcPts val="320"/>
              </a:spcBef>
              <a:spcAft>
                <a:spcPts val="0"/>
              </a:spcAft>
              <a:buClr>
                <a:schemeClr val="accent1"/>
              </a:buClr>
              <a:buSzPts val="960"/>
              <a:buFont typeface="Noto Sans Symbols"/>
              <a:buNone/>
              <a:defRPr sz="1600" b="0" i="0" u="none" strike="noStrike" cap="none">
                <a:solidFill>
                  <a:schemeClr val="dk2"/>
                </a:solidFill>
                <a:latin typeface="Source Sans Pro"/>
                <a:ea typeface="Source Sans Pro"/>
                <a:cs typeface="Source Sans Pro"/>
                <a:sym typeface="Source Sans Pro"/>
              </a:defRPr>
            </a:lvl7pPr>
            <a:lvl8pPr marR="0" lvl="7" algn="ctr" rtl="0">
              <a:spcBef>
                <a:spcPts val="320"/>
              </a:spcBef>
              <a:spcAft>
                <a:spcPts val="0"/>
              </a:spcAft>
              <a:buClr>
                <a:schemeClr val="accent1"/>
              </a:buClr>
              <a:buSzPts val="960"/>
              <a:buFont typeface="Noto Sans Symbols"/>
              <a:buNone/>
              <a:defRPr sz="1600" b="0" i="0" u="none" strike="noStrike" cap="none">
                <a:solidFill>
                  <a:schemeClr val="dk2"/>
                </a:solidFill>
                <a:latin typeface="Source Sans Pro"/>
                <a:ea typeface="Source Sans Pro"/>
                <a:cs typeface="Source Sans Pro"/>
                <a:sym typeface="Source Sans Pro"/>
              </a:defRPr>
            </a:lvl8pPr>
            <a:lvl9pPr marR="0" lvl="8" algn="ctr" rtl="0">
              <a:spcBef>
                <a:spcPts val="280"/>
              </a:spcBef>
              <a:spcAft>
                <a:spcPts val="0"/>
              </a:spcAft>
              <a:buClr>
                <a:schemeClr val="accent1"/>
              </a:buClr>
              <a:buSzPts val="840"/>
              <a:buFont typeface="Noto Sans Symbols"/>
              <a:buNone/>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26" name="Shape 26"/>
          <p:cNvSpPr txBox="1">
            <a:spLocks noGrp="1"/>
          </p:cNvSpPr>
          <p:nvPr>
            <p:ph type="dt" idx="10"/>
          </p:nvPr>
        </p:nvSpPr>
        <p:spPr>
          <a:xfrm>
            <a:off x="6477000" y="76200"/>
            <a:ext cx="2514600" cy="2889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7" name="Shape 27"/>
          <p:cNvSpPr txBox="1">
            <a:spLocks noGrp="1"/>
          </p:cNvSpPr>
          <p:nvPr>
            <p:ph type="ftr" idx="11"/>
          </p:nvPr>
        </p:nvSpPr>
        <p:spPr>
          <a:xfrm>
            <a:off x="3124200" y="76200"/>
            <a:ext cx="3352800" cy="28892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8" name="Shape 28"/>
          <p:cNvSpPr txBox="1">
            <a:spLocks noGrp="1"/>
          </p:cNvSpPr>
          <p:nvPr>
            <p:ph type="sldNum" idx="12"/>
          </p:nvPr>
        </p:nvSpPr>
        <p:spPr>
          <a:xfrm>
            <a:off x="8229600" y="6473952"/>
            <a:ext cx="758952" cy="24688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rgbClr val="97000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7000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7000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7000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7000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7000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7000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7000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70000"/>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rot="5400000">
            <a:off x="4846637" y="2560638"/>
            <a:ext cx="5851525" cy="18288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3600"/>
              <a:buFont typeface="Source Sans Pro"/>
              <a:buNone/>
              <a:defRPr sz="3600" b="0"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Shape 87"/>
          <p:cNvSpPr txBox="1">
            <a:spLocks noGrp="1"/>
          </p:cNvSpPr>
          <p:nvPr>
            <p:ph type="body" idx="1"/>
          </p:nvPr>
        </p:nvSpPr>
        <p:spPr>
          <a:xfrm rot="5400000">
            <a:off x="655638" y="350839"/>
            <a:ext cx="5851525" cy="6248400"/>
          </a:xfrm>
          <a:prstGeom prst="rect">
            <a:avLst/>
          </a:prstGeom>
          <a:noFill/>
          <a:ln>
            <a:noFill/>
          </a:ln>
        </p:spPr>
        <p:txBody>
          <a:bodyPr spcFirstLastPara="1" wrap="square" lIns="91425" tIns="91425" rIns="91425" bIns="91425" anchor="t" anchorCtr="0"/>
          <a:lstStyle>
            <a:lvl1pPr marL="457200" marR="0" lvl="0" indent="-370840" algn="l" rtl="0">
              <a:spcBef>
                <a:spcPts val="640"/>
              </a:spcBef>
              <a:spcAft>
                <a:spcPts val="0"/>
              </a:spcAft>
              <a:buClr>
                <a:schemeClr val="accent1"/>
              </a:buClr>
              <a:buSzPts val="2240"/>
              <a:buFont typeface="Noto Sans Symbols"/>
              <a:buChar char="✕"/>
              <a:defRPr sz="3200" b="0" i="0" u="none" strike="noStrike" cap="none">
                <a:solidFill>
                  <a:schemeClr val="dk2"/>
                </a:solidFill>
                <a:latin typeface="Source Sans Pro"/>
                <a:ea typeface="Source Sans Pro"/>
                <a:cs typeface="Source Sans Pro"/>
                <a:sym typeface="Source Sans Pro"/>
              </a:defRPr>
            </a:lvl1pPr>
            <a:lvl2pPr marL="914400" marR="0" lvl="1" indent="-353060" algn="l" rtl="0">
              <a:spcBef>
                <a:spcPts val="560"/>
              </a:spcBef>
              <a:spcAft>
                <a:spcPts val="0"/>
              </a:spcAft>
              <a:buClr>
                <a:schemeClr val="accent1"/>
              </a:buClr>
              <a:buSzPts val="1960"/>
              <a:buFont typeface="Noto Sans Symbols"/>
              <a:buChar char="+"/>
              <a:defRPr sz="2800" b="0" i="0" u="none" strike="noStrike" cap="none">
                <a:solidFill>
                  <a:schemeClr val="dk2"/>
                </a:solidFill>
                <a:latin typeface="Source Sans Pro"/>
                <a:ea typeface="Source Sans Pro"/>
                <a:cs typeface="Source Sans Pro"/>
                <a:sym typeface="Source Sans Pro"/>
              </a:defRPr>
            </a:lvl2pPr>
            <a:lvl3pPr marL="1371600" marR="0" lvl="2" indent="-335280" algn="l" rtl="0">
              <a:spcBef>
                <a:spcPts val="480"/>
              </a:spcBef>
              <a:spcAft>
                <a:spcPts val="0"/>
              </a:spcAft>
              <a:buClr>
                <a:schemeClr val="accent1"/>
              </a:buClr>
              <a:buSzPts val="1680"/>
              <a:buFont typeface="Noto Sans Symbols"/>
              <a:buChar char="✕"/>
              <a:defRPr sz="2400" b="0" i="0" u="none" strike="noStrike" cap="none">
                <a:solidFill>
                  <a:schemeClr val="dk2"/>
                </a:solidFill>
                <a:latin typeface="Source Sans Pro"/>
                <a:ea typeface="Source Sans Pro"/>
                <a:cs typeface="Source Sans Pro"/>
                <a:sym typeface="Source Sans Pro"/>
              </a:defRPr>
            </a:lvl3pPr>
            <a:lvl4pPr marL="1828800" marR="0" lvl="3" indent="-317500" algn="l" rtl="0">
              <a:spcBef>
                <a:spcPts val="400"/>
              </a:spcBef>
              <a:spcAft>
                <a:spcPts val="0"/>
              </a:spcAft>
              <a:buClr>
                <a:schemeClr val="accent1"/>
              </a:buClr>
              <a:buSzPts val="1400"/>
              <a:buFont typeface="Noto Sans Symbols"/>
              <a:buChar char="✱"/>
              <a:defRPr sz="2000" b="0" i="0" u="none" strike="noStrike" cap="none">
                <a:solidFill>
                  <a:schemeClr val="dk2"/>
                </a:solidFill>
                <a:latin typeface="Source Sans Pro"/>
                <a:ea typeface="Source Sans Pro"/>
                <a:cs typeface="Source Sans Pro"/>
                <a:sym typeface="Source Sans Pro"/>
              </a:defRPr>
            </a:lvl4pPr>
            <a:lvl5pPr marL="2286000" marR="0" lvl="4"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88" name="Shape 88"/>
          <p:cNvSpPr txBox="1">
            <a:spLocks noGrp="1"/>
          </p:cNvSpPr>
          <p:nvPr>
            <p:ph type="dt" idx="10"/>
          </p:nvPr>
        </p:nvSpPr>
        <p:spPr>
          <a:xfrm>
            <a:off x="6477000" y="76200"/>
            <a:ext cx="2514600" cy="2889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9" name="Shape 89"/>
          <p:cNvSpPr txBox="1">
            <a:spLocks noGrp="1"/>
          </p:cNvSpPr>
          <p:nvPr>
            <p:ph type="ftr" idx="11"/>
          </p:nvPr>
        </p:nvSpPr>
        <p:spPr>
          <a:xfrm>
            <a:off x="3124200" y="76200"/>
            <a:ext cx="3352800" cy="28892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0" name="Shape 90"/>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rgbClr val="97000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7000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7000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7000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7000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7000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7000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7000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70000"/>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04800" y="457200"/>
            <a:ext cx="8686800" cy="8382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accent6"/>
              </a:buClr>
              <a:buSzPts val="3600"/>
              <a:buFont typeface="Source Sans Pro"/>
              <a:buNone/>
              <a:defRPr sz="3600" b="0" i="0" u="none" strike="noStrike" cap="none">
                <a:solidFill>
                  <a:schemeClr val="accent6"/>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304800" y="1554162"/>
            <a:ext cx="8686800" cy="4525963"/>
          </a:xfrm>
          <a:prstGeom prst="rect">
            <a:avLst/>
          </a:prstGeom>
          <a:noFill/>
          <a:ln>
            <a:noFill/>
          </a:ln>
        </p:spPr>
        <p:txBody>
          <a:bodyPr spcFirstLastPara="1" wrap="square" lIns="91425" tIns="91425" rIns="91425" bIns="91425" anchor="t" anchorCtr="0"/>
          <a:lstStyle>
            <a:lvl1pPr marL="457200" marR="0" lvl="0" indent="-353060" algn="l" rtl="0">
              <a:spcBef>
                <a:spcPts val="560"/>
              </a:spcBef>
              <a:spcAft>
                <a:spcPts val="0"/>
              </a:spcAft>
              <a:buClr>
                <a:schemeClr val="accent1"/>
              </a:buClr>
              <a:buSzPts val="1960"/>
              <a:buFont typeface="Noto Sans Symbols"/>
              <a:buChar char="▪"/>
              <a:defRPr sz="2800" b="0" i="0" u="none" strike="noStrike" cap="none">
                <a:solidFill>
                  <a:schemeClr val="dk2"/>
                </a:solidFill>
                <a:latin typeface="Source Sans Pro"/>
                <a:ea typeface="Source Sans Pro"/>
                <a:cs typeface="Source Sans Pro"/>
                <a:sym typeface="Source Sans Pro"/>
              </a:defRPr>
            </a:lvl1pPr>
            <a:lvl2pPr marL="914400" marR="0" lvl="1" indent="-308610" algn="l" rtl="0">
              <a:spcBef>
                <a:spcPts val="360"/>
              </a:spcBef>
              <a:spcAft>
                <a:spcPts val="0"/>
              </a:spcAft>
              <a:buClr>
                <a:schemeClr val="accent1"/>
              </a:buClr>
              <a:buSzPts val="1260"/>
              <a:buFont typeface="Noto Sans Symbols"/>
              <a:buChar char="▪"/>
              <a:defRPr sz="1800" b="0" i="0" u="none" strike="noStrike" cap="none">
                <a:solidFill>
                  <a:schemeClr val="dk2"/>
                </a:solidFill>
                <a:latin typeface="Source Sans Pro"/>
                <a:ea typeface="Source Sans Pro"/>
                <a:cs typeface="Source Sans Pro"/>
                <a:sym typeface="Source Sans Pro"/>
              </a:defRPr>
            </a:lvl2pPr>
            <a:lvl3pPr marL="1371600" marR="0" lvl="2" indent="-299719" algn="l" rtl="0">
              <a:spcBef>
                <a:spcPts val="320"/>
              </a:spcBef>
              <a:spcAft>
                <a:spcPts val="0"/>
              </a:spcAft>
              <a:buClr>
                <a:schemeClr val="accent1"/>
              </a:buClr>
              <a:buSzPts val="1120"/>
              <a:buFont typeface="Noto Sans Symbols"/>
              <a:buChar char="▪"/>
              <a:defRPr sz="1600" b="0" i="0" u="none" strike="noStrike" cap="none">
                <a:solidFill>
                  <a:schemeClr val="dk2"/>
                </a:solidFill>
                <a:latin typeface="Source Sans Pro"/>
                <a:ea typeface="Source Sans Pro"/>
                <a:cs typeface="Source Sans Pro"/>
                <a:sym typeface="Source Sans Pro"/>
              </a:defRPr>
            </a:lvl3pPr>
            <a:lvl4pPr marL="1828800" marR="0" lvl="3" indent="-317500" algn="l" rtl="0">
              <a:spcBef>
                <a:spcPts val="400"/>
              </a:spcBef>
              <a:spcAft>
                <a:spcPts val="0"/>
              </a:spcAft>
              <a:buClr>
                <a:schemeClr val="accent1"/>
              </a:buClr>
              <a:buSzPts val="1400"/>
              <a:buFont typeface="Noto Sans Symbols"/>
              <a:buChar char="▪"/>
              <a:defRPr sz="2000" b="0" i="0" u="none" strike="noStrike" cap="none">
                <a:solidFill>
                  <a:schemeClr val="dk2"/>
                </a:solidFill>
                <a:latin typeface="Source Sans Pro"/>
                <a:ea typeface="Source Sans Pro"/>
                <a:cs typeface="Source Sans Pro"/>
                <a:sym typeface="Source Sans Pro"/>
              </a:defRPr>
            </a:lvl4pPr>
            <a:lvl5pPr marL="2286000" marR="0" lvl="4"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32" name="Shape 32"/>
          <p:cNvSpPr txBox="1">
            <a:spLocks noGrp="1"/>
          </p:cNvSpPr>
          <p:nvPr>
            <p:ph type="dt" idx="10"/>
          </p:nvPr>
        </p:nvSpPr>
        <p:spPr>
          <a:xfrm>
            <a:off x="6477000" y="76200"/>
            <a:ext cx="2514600" cy="2889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3" name="Shape 33"/>
          <p:cNvSpPr txBox="1">
            <a:spLocks noGrp="1"/>
          </p:cNvSpPr>
          <p:nvPr>
            <p:ph type="ftr" idx="11"/>
          </p:nvPr>
        </p:nvSpPr>
        <p:spPr>
          <a:xfrm>
            <a:off x="3581400" y="76200"/>
            <a:ext cx="2895600" cy="28892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4" name="Shape 34"/>
          <p:cNvSpPr txBox="1">
            <a:spLocks noGrp="1"/>
          </p:cNvSpPr>
          <p:nvPr>
            <p:ph type="sldNum" idx="12"/>
          </p:nvPr>
        </p:nvSpPr>
        <p:spPr>
          <a:xfrm>
            <a:off x="8229600" y="6473952"/>
            <a:ext cx="758952" cy="24688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rgbClr val="97000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7000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7000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7000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7000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7000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7000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7000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70000"/>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01752" y="457200"/>
            <a:ext cx="8686800" cy="841248"/>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accent6"/>
              </a:buClr>
              <a:buSzPts val="3600"/>
              <a:buFont typeface="Source Sans Pro"/>
              <a:buNone/>
              <a:defRPr sz="3600" b="0" i="0" u="none" strike="noStrike" cap="none">
                <a:solidFill>
                  <a:schemeClr val="accent6"/>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Shape 37"/>
          <p:cNvSpPr txBox="1">
            <a:spLocks noGrp="1"/>
          </p:cNvSpPr>
          <p:nvPr>
            <p:ph type="body" idx="1"/>
          </p:nvPr>
        </p:nvSpPr>
        <p:spPr>
          <a:xfrm>
            <a:off x="304800" y="1600200"/>
            <a:ext cx="4191000" cy="4724400"/>
          </a:xfrm>
          <a:prstGeom prst="rect">
            <a:avLst/>
          </a:prstGeom>
          <a:noFill/>
          <a:ln>
            <a:noFill/>
          </a:ln>
        </p:spPr>
        <p:txBody>
          <a:bodyPr spcFirstLastPara="1" wrap="square" lIns="91425" tIns="91425" rIns="91425" bIns="91425" anchor="t" anchorCtr="0"/>
          <a:lstStyle>
            <a:lvl1pPr marL="457200" marR="0" lvl="0" indent="-353060" algn="l" rtl="0">
              <a:spcBef>
                <a:spcPts val="560"/>
              </a:spcBef>
              <a:spcAft>
                <a:spcPts val="0"/>
              </a:spcAft>
              <a:buClr>
                <a:schemeClr val="accent1"/>
              </a:buClr>
              <a:buSzPts val="1960"/>
              <a:buFont typeface="Noto Sans Symbols"/>
              <a:buChar char="▪"/>
              <a:defRPr sz="2800" b="0" i="0" u="none" strike="noStrike" cap="none">
                <a:solidFill>
                  <a:schemeClr val="dk2"/>
                </a:solidFill>
                <a:latin typeface="Source Sans Pro"/>
                <a:ea typeface="Source Sans Pro"/>
                <a:cs typeface="Source Sans Pro"/>
                <a:sym typeface="Source Sans Pro"/>
              </a:defRPr>
            </a:lvl1pPr>
            <a:lvl2pPr marL="914400" marR="0" lvl="1" indent="-335280" algn="l" rtl="0">
              <a:spcBef>
                <a:spcPts val="480"/>
              </a:spcBef>
              <a:spcAft>
                <a:spcPts val="0"/>
              </a:spcAft>
              <a:buClr>
                <a:schemeClr val="accent1"/>
              </a:buClr>
              <a:buSzPts val="1680"/>
              <a:buFont typeface="Noto Sans Symbols"/>
              <a:buChar char="+"/>
              <a:defRPr sz="2400" b="0" i="0" u="none" strike="noStrike" cap="none">
                <a:solidFill>
                  <a:schemeClr val="dk2"/>
                </a:solidFill>
                <a:latin typeface="Source Sans Pro"/>
                <a:ea typeface="Source Sans Pro"/>
                <a:cs typeface="Source Sans Pro"/>
                <a:sym typeface="Source Sans Pro"/>
              </a:defRPr>
            </a:lvl2pPr>
            <a:lvl3pPr marL="1371600" marR="0" lvl="2" indent="-317500" algn="l" rtl="0">
              <a:spcBef>
                <a:spcPts val="400"/>
              </a:spcBef>
              <a:spcAft>
                <a:spcPts val="0"/>
              </a:spcAft>
              <a:buClr>
                <a:schemeClr val="accent1"/>
              </a:buClr>
              <a:buSzPts val="1400"/>
              <a:buFont typeface="Noto Sans Symbols"/>
              <a:buChar char="✕"/>
              <a:defRPr sz="2000" b="0" i="0" u="none" strike="noStrike" cap="none">
                <a:solidFill>
                  <a:schemeClr val="dk2"/>
                </a:solidFill>
                <a:latin typeface="Source Sans Pro"/>
                <a:ea typeface="Source Sans Pro"/>
                <a:cs typeface="Source Sans Pro"/>
                <a:sym typeface="Source Sans Pro"/>
              </a:defRPr>
            </a:lvl3pPr>
            <a:lvl4pPr marL="1828800" marR="0" lvl="3" indent="-308610" algn="l" rtl="0">
              <a:spcBef>
                <a:spcPts val="360"/>
              </a:spcBef>
              <a:spcAft>
                <a:spcPts val="0"/>
              </a:spcAft>
              <a:buClr>
                <a:schemeClr val="accent1"/>
              </a:buClr>
              <a:buSzPts val="1260"/>
              <a:buFont typeface="Noto Sans Symbols"/>
              <a:buChar char="✱"/>
              <a:defRPr sz="1800" b="0" i="0" u="none" strike="noStrike" cap="none">
                <a:solidFill>
                  <a:schemeClr val="dk2"/>
                </a:solidFill>
                <a:latin typeface="Source Sans Pro"/>
                <a:ea typeface="Source Sans Pro"/>
                <a:cs typeface="Source Sans Pro"/>
                <a:sym typeface="Source Sans Pro"/>
              </a:defRPr>
            </a:lvl4pPr>
            <a:lvl5pPr marL="2286000" marR="0" lvl="4"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38" name="Shape 38"/>
          <p:cNvSpPr txBox="1">
            <a:spLocks noGrp="1"/>
          </p:cNvSpPr>
          <p:nvPr>
            <p:ph type="body" idx="2"/>
          </p:nvPr>
        </p:nvSpPr>
        <p:spPr>
          <a:xfrm>
            <a:off x="4648200" y="1600200"/>
            <a:ext cx="4343400" cy="4724400"/>
          </a:xfrm>
          <a:prstGeom prst="rect">
            <a:avLst/>
          </a:prstGeom>
          <a:noFill/>
          <a:ln>
            <a:noFill/>
          </a:ln>
        </p:spPr>
        <p:txBody>
          <a:bodyPr spcFirstLastPara="1" wrap="square" lIns="91425" tIns="91425" rIns="91425" bIns="91425" anchor="t" anchorCtr="0"/>
          <a:lstStyle>
            <a:lvl1pPr marL="457200" marR="0" lvl="0" indent="-353060" algn="l" rtl="0">
              <a:spcBef>
                <a:spcPts val="560"/>
              </a:spcBef>
              <a:spcAft>
                <a:spcPts val="0"/>
              </a:spcAft>
              <a:buClr>
                <a:schemeClr val="accent1"/>
              </a:buClr>
              <a:buSzPts val="1960"/>
              <a:buFont typeface="Noto Sans Symbols"/>
              <a:buChar char="▪"/>
              <a:defRPr sz="2800" b="0" i="0" u="none" strike="noStrike" cap="none">
                <a:solidFill>
                  <a:schemeClr val="dk2"/>
                </a:solidFill>
                <a:latin typeface="Source Sans Pro"/>
                <a:ea typeface="Source Sans Pro"/>
                <a:cs typeface="Source Sans Pro"/>
                <a:sym typeface="Source Sans Pro"/>
              </a:defRPr>
            </a:lvl1pPr>
            <a:lvl2pPr marL="914400" marR="0" lvl="1" indent="-335280" algn="l" rtl="0">
              <a:spcBef>
                <a:spcPts val="480"/>
              </a:spcBef>
              <a:spcAft>
                <a:spcPts val="0"/>
              </a:spcAft>
              <a:buClr>
                <a:schemeClr val="accent1"/>
              </a:buClr>
              <a:buSzPts val="1680"/>
              <a:buFont typeface="Noto Sans Symbols"/>
              <a:buChar char="+"/>
              <a:defRPr sz="2400" b="0" i="0" u="none" strike="noStrike" cap="none">
                <a:solidFill>
                  <a:schemeClr val="dk2"/>
                </a:solidFill>
                <a:latin typeface="Source Sans Pro"/>
                <a:ea typeface="Source Sans Pro"/>
                <a:cs typeface="Source Sans Pro"/>
                <a:sym typeface="Source Sans Pro"/>
              </a:defRPr>
            </a:lvl2pPr>
            <a:lvl3pPr marL="1371600" marR="0" lvl="2" indent="-317500" algn="l" rtl="0">
              <a:spcBef>
                <a:spcPts val="400"/>
              </a:spcBef>
              <a:spcAft>
                <a:spcPts val="0"/>
              </a:spcAft>
              <a:buClr>
                <a:schemeClr val="accent1"/>
              </a:buClr>
              <a:buSzPts val="1400"/>
              <a:buFont typeface="Noto Sans Symbols"/>
              <a:buChar char="✕"/>
              <a:defRPr sz="2000" b="0" i="0" u="none" strike="noStrike" cap="none">
                <a:solidFill>
                  <a:schemeClr val="dk2"/>
                </a:solidFill>
                <a:latin typeface="Source Sans Pro"/>
                <a:ea typeface="Source Sans Pro"/>
                <a:cs typeface="Source Sans Pro"/>
                <a:sym typeface="Source Sans Pro"/>
              </a:defRPr>
            </a:lvl3pPr>
            <a:lvl4pPr marL="1828800" marR="0" lvl="3" indent="-308610" algn="l" rtl="0">
              <a:spcBef>
                <a:spcPts val="360"/>
              </a:spcBef>
              <a:spcAft>
                <a:spcPts val="0"/>
              </a:spcAft>
              <a:buClr>
                <a:schemeClr val="accent1"/>
              </a:buClr>
              <a:buSzPts val="1260"/>
              <a:buFont typeface="Noto Sans Symbols"/>
              <a:buChar char="✱"/>
              <a:defRPr sz="1800" b="0" i="0" u="none" strike="noStrike" cap="none">
                <a:solidFill>
                  <a:schemeClr val="dk2"/>
                </a:solidFill>
                <a:latin typeface="Source Sans Pro"/>
                <a:ea typeface="Source Sans Pro"/>
                <a:cs typeface="Source Sans Pro"/>
                <a:sym typeface="Source Sans Pro"/>
              </a:defRPr>
            </a:lvl4pPr>
            <a:lvl5pPr marL="2286000" marR="0" lvl="4"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39" name="Shape 39"/>
          <p:cNvSpPr txBox="1">
            <a:spLocks noGrp="1"/>
          </p:cNvSpPr>
          <p:nvPr>
            <p:ph type="dt" idx="10"/>
          </p:nvPr>
        </p:nvSpPr>
        <p:spPr>
          <a:xfrm>
            <a:off x="6477000" y="76200"/>
            <a:ext cx="2514600" cy="2889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0" name="Shape 40"/>
          <p:cNvSpPr txBox="1">
            <a:spLocks noGrp="1"/>
          </p:cNvSpPr>
          <p:nvPr>
            <p:ph type="ftr" idx="11"/>
          </p:nvPr>
        </p:nvSpPr>
        <p:spPr>
          <a:xfrm>
            <a:off x="3124200" y="76200"/>
            <a:ext cx="3352800" cy="28892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1" name="Shape 41"/>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rgbClr val="97000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7000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7000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7000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7000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7000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7000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7000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70000"/>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blipFill>
          <a:blip r:embed="rId2">
            <a:alphaModFix/>
          </a:blip>
          <a:stretch>
            <a:fillRect/>
          </a:stretch>
        </a:blipFill>
        <a:effectLst/>
      </p:bgPr>
    </p:bg>
    <p:spTree>
      <p:nvGrpSpPr>
        <p:cNvPr id="1" name="Shape 42"/>
        <p:cNvGrpSpPr/>
        <p:nvPr/>
      </p:nvGrpSpPr>
      <p:grpSpPr>
        <a:xfrm>
          <a:off x="0" y="0"/>
          <a:ext cx="0" cy="0"/>
          <a:chOff x="0" y="0"/>
          <a:chExt cx="0" cy="0"/>
        </a:xfrm>
      </p:grpSpPr>
      <p:cxnSp>
        <p:nvCxnSpPr>
          <p:cNvPr id="43" name="Shape 43"/>
          <p:cNvCxnSpPr/>
          <p:nvPr/>
        </p:nvCxnSpPr>
        <p:spPr>
          <a:xfrm>
            <a:off x="514350" y="3444902"/>
            <a:ext cx="8629650" cy="2381"/>
          </a:xfrm>
          <a:prstGeom prst="straightConnector1">
            <a:avLst/>
          </a:prstGeom>
          <a:noFill/>
          <a:ln w="9525" cap="flat" cmpd="sng">
            <a:solidFill>
              <a:schemeClr val="accent1"/>
            </a:solidFill>
            <a:prstDash val="solid"/>
            <a:round/>
            <a:headEnd type="none" w="sm" len="sm"/>
            <a:tailEnd type="none" w="sm" len="sm"/>
          </a:ln>
        </p:spPr>
      </p:cxnSp>
      <p:sp>
        <p:nvSpPr>
          <p:cNvPr id="44" name="Shape 44"/>
          <p:cNvSpPr txBox="1">
            <a:spLocks noGrp="1"/>
          </p:cNvSpPr>
          <p:nvPr>
            <p:ph type="body" idx="1"/>
          </p:nvPr>
        </p:nvSpPr>
        <p:spPr>
          <a:xfrm>
            <a:off x="381000" y="1676400"/>
            <a:ext cx="8458200" cy="1219200"/>
          </a:xfrm>
          <a:prstGeom prst="rect">
            <a:avLst/>
          </a:prstGeom>
          <a:noFill/>
          <a:ln>
            <a:noFill/>
          </a:ln>
        </p:spPr>
        <p:txBody>
          <a:bodyPr spcFirstLastPara="1" wrap="square" lIns="91425" tIns="91425" rIns="91425" bIns="91425" anchor="b" anchorCtr="0"/>
          <a:lstStyle>
            <a:lvl1pPr marL="457200" marR="0" lvl="0" indent="-228600" algn="r" rtl="0">
              <a:spcBef>
                <a:spcPts val="400"/>
              </a:spcBef>
              <a:spcAft>
                <a:spcPts val="0"/>
              </a:spcAft>
              <a:buClr>
                <a:schemeClr val="accent1"/>
              </a:buClr>
              <a:buSzPts val="1400"/>
              <a:buFont typeface="Noto Sans Symbols"/>
              <a:buNone/>
              <a:defRPr sz="2000" b="0" i="0" u="none" strike="noStrike" cap="none">
                <a:solidFill>
                  <a:srgbClr val="C2C2C4"/>
                </a:solidFill>
                <a:latin typeface="Source Sans Pro"/>
                <a:ea typeface="Source Sans Pro"/>
                <a:cs typeface="Source Sans Pro"/>
                <a:sym typeface="Source Sans Pro"/>
              </a:defRPr>
            </a:lvl1pPr>
            <a:lvl2pPr marL="914400" marR="0" lvl="1" indent="-228600" algn="l" rtl="0">
              <a:spcBef>
                <a:spcPts val="360"/>
              </a:spcBef>
              <a:spcAft>
                <a:spcPts val="0"/>
              </a:spcAft>
              <a:buClr>
                <a:schemeClr val="accent1"/>
              </a:buClr>
              <a:buSzPts val="1260"/>
              <a:buFont typeface="Noto Sans Symbols"/>
              <a:buNone/>
              <a:defRPr sz="1800" b="0" i="0" u="none" strike="noStrike" cap="none">
                <a:solidFill>
                  <a:schemeClr val="lt1"/>
                </a:solidFill>
                <a:latin typeface="Source Sans Pro"/>
                <a:ea typeface="Source Sans Pro"/>
                <a:cs typeface="Source Sans Pro"/>
                <a:sym typeface="Source Sans Pro"/>
              </a:defRPr>
            </a:lvl2pPr>
            <a:lvl3pPr marL="1371600" marR="0" lvl="2" indent="-228600" algn="l" rtl="0">
              <a:spcBef>
                <a:spcPts val="320"/>
              </a:spcBef>
              <a:spcAft>
                <a:spcPts val="0"/>
              </a:spcAft>
              <a:buClr>
                <a:schemeClr val="accent1"/>
              </a:buClr>
              <a:buSzPts val="1120"/>
              <a:buFont typeface="Noto Sans Symbols"/>
              <a:buNone/>
              <a:defRPr sz="1600" b="0" i="0" u="none" strike="noStrike" cap="none">
                <a:solidFill>
                  <a:schemeClr val="lt1"/>
                </a:solidFill>
                <a:latin typeface="Source Sans Pro"/>
                <a:ea typeface="Source Sans Pro"/>
                <a:cs typeface="Source Sans Pro"/>
                <a:sym typeface="Source Sans Pro"/>
              </a:defRPr>
            </a:lvl3pPr>
            <a:lvl4pPr marL="1828800" marR="0" lvl="3" indent="-228600" algn="l" rtl="0">
              <a:spcBef>
                <a:spcPts val="280"/>
              </a:spcBef>
              <a:spcAft>
                <a:spcPts val="0"/>
              </a:spcAft>
              <a:buClr>
                <a:schemeClr val="accent1"/>
              </a:buClr>
              <a:buSzPts val="980"/>
              <a:buFont typeface="Noto Sans Symbols"/>
              <a:buNone/>
              <a:defRPr sz="1400" b="0" i="0" u="none" strike="noStrike" cap="none">
                <a:solidFill>
                  <a:schemeClr val="lt1"/>
                </a:solidFill>
                <a:latin typeface="Source Sans Pro"/>
                <a:ea typeface="Source Sans Pro"/>
                <a:cs typeface="Source Sans Pro"/>
                <a:sym typeface="Source Sans Pro"/>
              </a:defRPr>
            </a:lvl4pPr>
            <a:lvl5pPr marL="2286000" marR="0" lvl="4" indent="-228600" algn="l" rtl="0">
              <a:spcBef>
                <a:spcPts val="280"/>
              </a:spcBef>
              <a:spcAft>
                <a:spcPts val="0"/>
              </a:spcAft>
              <a:buClr>
                <a:schemeClr val="accent1"/>
              </a:buClr>
              <a:buSzPts val="840"/>
              <a:buFont typeface="Noto Sans Symbols"/>
              <a:buNone/>
              <a:defRPr sz="1400" b="0" i="0" u="none" strike="noStrike" cap="none">
                <a:solidFill>
                  <a:schemeClr val="lt1"/>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lt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lt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lt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lt2"/>
                </a:solidFill>
                <a:latin typeface="Source Sans Pro"/>
                <a:ea typeface="Source Sans Pro"/>
                <a:cs typeface="Source Sans Pro"/>
                <a:sym typeface="Source Sans Pro"/>
              </a:defRPr>
            </a:lvl9pPr>
          </a:lstStyle>
          <a:p>
            <a:endParaRPr/>
          </a:p>
        </p:txBody>
      </p:sp>
      <p:sp>
        <p:nvSpPr>
          <p:cNvPr id="45" name="Shape 45"/>
          <p:cNvSpPr txBox="1">
            <a:spLocks noGrp="1"/>
          </p:cNvSpPr>
          <p:nvPr>
            <p:ph type="dt" idx="10"/>
          </p:nvPr>
        </p:nvSpPr>
        <p:spPr>
          <a:xfrm>
            <a:off x="6477000" y="76200"/>
            <a:ext cx="2514600" cy="2889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46" name="Shape 46"/>
          <p:cNvSpPr txBox="1">
            <a:spLocks noGrp="1"/>
          </p:cNvSpPr>
          <p:nvPr>
            <p:ph type="ftr" idx="11"/>
          </p:nvPr>
        </p:nvSpPr>
        <p:spPr>
          <a:xfrm>
            <a:off x="3124200" y="76200"/>
            <a:ext cx="3352800" cy="28892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47" name="Shape 47"/>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rgbClr val="97000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7000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7000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7000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7000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7000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7000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7000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70000"/>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
        <p:nvSpPr>
          <p:cNvPr id="48" name="Shape 48"/>
          <p:cNvSpPr txBox="1">
            <a:spLocks noGrp="1"/>
          </p:cNvSpPr>
          <p:nvPr>
            <p:ph type="title"/>
          </p:nvPr>
        </p:nvSpPr>
        <p:spPr>
          <a:xfrm>
            <a:off x="180475" y="2947085"/>
            <a:ext cx="8686800" cy="118482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Clr>
                <a:schemeClr val="lt2"/>
              </a:buClr>
              <a:buSzPts val="3600"/>
              <a:buFont typeface="Source Sans Pro"/>
              <a:buNone/>
              <a:defRPr sz="3600" b="0" i="0" u="none" strike="noStrike" cap="none">
                <a:solidFill>
                  <a:schemeClr val="lt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04800" y="5410200"/>
            <a:ext cx="8610600" cy="8826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3600"/>
              <a:buFont typeface="Source Sans Pro"/>
              <a:buNone/>
              <a:defRPr sz="3600" b="0"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body" idx="1"/>
          </p:nvPr>
        </p:nvSpPr>
        <p:spPr>
          <a:xfrm>
            <a:off x="281444" y="666750"/>
            <a:ext cx="4290556" cy="639762"/>
          </a:xfrm>
          <a:prstGeom prst="rect">
            <a:avLst/>
          </a:prstGeom>
          <a:noFill/>
          <a:ln>
            <a:noFill/>
          </a:ln>
        </p:spPr>
        <p:txBody>
          <a:bodyPr spcFirstLastPara="1" wrap="square" lIns="91425" tIns="91425" rIns="91425" bIns="91425" anchor="ctr" anchorCtr="0"/>
          <a:lstStyle>
            <a:lvl1pPr marL="457200" marR="0" lvl="0" indent="-228600" algn="l" rtl="0">
              <a:spcBef>
                <a:spcPts val="360"/>
              </a:spcBef>
              <a:spcAft>
                <a:spcPts val="0"/>
              </a:spcAft>
              <a:buClr>
                <a:schemeClr val="accent1"/>
              </a:buClr>
              <a:buSzPts val="1260"/>
              <a:buFont typeface="Noto Sans Symbols"/>
              <a:buNone/>
              <a:defRPr sz="1800" b="0" i="0" u="none" strike="noStrike" cap="none">
                <a:solidFill>
                  <a:srgbClr val="7E0000"/>
                </a:solidFill>
                <a:latin typeface="Source Sans Pro"/>
                <a:ea typeface="Source Sans Pro"/>
                <a:cs typeface="Source Sans Pro"/>
                <a:sym typeface="Source Sans Pro"/>
              </a:defRPr>
            </a:lvl1pPr>
            <a:lvl2pPr marL="914400" marR="0" lvl="1" indent="-228600" algn="l" rtl="0">
              <a:spcBef>
                <a:spcPts val="400"/>
              </a:spcBef>
              <a:spcAft>
                <a:spcPts val="0"/>
              </a:spcAft>
              <a:buClr>
                <a:schemeClr val="accent1"/>
              </a:buClr>
              <a:buSzPts val="1400"/>
              <a:buFont typeface="Noto Sans Symbols"/>
              <a:buNone/>
              <a:defRPr sz="2000" b="1" i="0" u="none" strike="noStrike" cap="none">
                <a:solidFill>
                  <a:schemeClr val="dk2"/>
                </a:solidFill>
                <a:latin typeface="Source Sans Pro"/>
                <a:ea typeface="Source Sans Pro"/>
                <a:cs typeface="Source Sans Pro"/>
                <a:sym typeface="Source Sans Pro"/>
              </a:defRPr>
            </a:lvl2pPr>
            <a:lvl3pPr marL="1371600" marR="0" lvl="2" indent="-228600" algn="l" rtl="0">
              <a:spcBef>
                <a:spcPts val="360"/>
              </a:spcBef>
              <a:spcAft>
                <a:spcPts val="0"/>
              </a:spcAft>
              <a:buClr>
                <a:schemeClr val="accent1"/>
              </a:buClr>
              <a:buSzPts val="1260"/>
              <a:buFont typeface="Noto Sans Symbols"/>
              <a:buNone/>
              <a:defRPr sz="1800" b="1" i="0" u="none" strike="noStrike" cap="none">
                <a:solidFill>
                  <a:schemeClr val="dk2"/>
                </a:solidFill>
                <a:latin typeface="Source Sans Pro"/>
                <a:ea typeface="Source Sans Pro"/>
                <a:cs typeface="Source Sans Pro"/>
                <a:sym typeface="Source Sans Pro"/>
              </a:defRPr>
            </a:lvl3pPr>
            <a:lvl4pPr marL="1828800" marR="0" lvl="3" indent="-228600" algn="l" rtl="0">
              <a:spcBef>
                <a:spcPts val="320"/>
              </a:spcBef>
              <a:spcAft>
                <a:spcPts val="0"/>
              </a:spcAft>
              <a:buClr>
                <a:schemeClr val="accent1"/>
              </a:buClr>
              <a:buSzPts val="1120"/>
              <a:buFont typeface="Noto Sans Symbols"/>
              <a:buNone/>
              <a:defRPr sz="1600" b="1" i="0" u="none" strike="noStrike" cap="none">
                <a:solidFill>
                  <a:schemeClr val="dk2"/>
                </a:solidFill>
                <a:latin typeface="Source Sans Pro"/>
                <a:ea typeface="Source Sans Pro"/>
                <a:cs typeface="Source Sans Pro"/>
                <a:sym typeface="Source Sans Pro"/>
              </a:defRPr>
            </a:lvl4pPr>
            <a:lvl5pPr marL="2286000" marR="0" lvl="4" indent="-228600" algn="l" rtl="0">
              <a:spcBef>
                <a:spcPts val="320"/>
              </a:spcBef>
              <a:spcAft>
                <a:spcPts val="0"/>
              </a:spcAft>
              <a:buClr>
                <a:schemeClr val="accent1"/>
              </a:buClr>
              <a:buSzPts val="960"/>
              <a:buFont typeface="Noto Sans Symbols"/>
              <a:buNone/>
              <a:defRPr sz="1600" b="1"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52" name="Shape 52"/>
          <p:cNvSpPr txBox="1">
            <a:spLocks noGrp="1"/>
          </p:cNvSpPr>
          <p:nvPr>
            <p:ph type="body" idx="2"/>
          </p:nvPr>
        </p:nvSpPr>
        <p:spPr>
          <a:xfrm>
            <a:off x="4645025" y="666750"/>
            <a:ext cx="4292241" cy="639762"/>
          </a:xfrm>
          <a:prstGeom prst="rect">
            <a:avLst/>
          </a:prstGeom>
          <a:noFill/>
          <a:ln>
            <a:noFill/>
          </a:ln>
        </p:spPr>
        <p:txBody>
          <a:bodyPr spcFirstLastPara="1" wrap="square" lIns="91425" tIns="91425" rIns="91425" bIns="91425" anchor="ctr" anchorCtr="0"/>
          <a:lstStyle>
            <a:lvl1pPr marL="457200" marR="0" lvl="0" indent="-228600" algn="l" rtl="0">
              <a:spcBef>
                <a:spcPts val="360"/>
              </a:spcBef>
              <a:spcAft>
                <a:spcPts val="0"/>
              </a:spcAft>
              <a:buClr>
                <a:schemeClr val="accent1"/>
              </a:buClr>
              <a:buSzPts val="1260"/>
              <a:buFont typeface="Noto Sans Symbols"/>
              <a:buNone/>
              <a:defRPr sz="1800" b="0" i="0" u="none" strike="noStrike" cap="none">
                <a:solidFill>
                  <a:srgbClr val="7E0000"/>
                </a:solidFill>
                <a:latin typeface="Source Sans Pro"/>
                <a:ea typeface="Source Sans Pro"/>
                <a:cs typeface="Source Sans Pro"/>
                <a:sym typeface="Source Sans Pro"/>
              </a:defRPr>
            </a:lvl1pPr>
            <a:lvl2pPr marL="914400" marR="0" lvl="1" indent="-228600" algn="l" rtl="0">
              <a:spcBef>
                <a:spcPts val="400"/>
              </a:spcBef>
              <a:spcAft>
                <a:spcPts val="0"/>
              </a:spcAft>
              <a:buClr>
                <a:schemeClr val="accent1"/>
              </a:buClr>
              <a:buSzPts val="1400"/>
              <a:buFont typeface="Noto Sans Symbols"/>
              <a:buNone/>
              <a:defRPr sz="2000" b="1" i="0" u="none" strike="noStrike" cap="none">
                <a:solidFill>
                  <a:schemeClr val="dk2"/>
                </a:solidFill>
                <a:latin typeface="Source Sans Pro"/>
                <a:ea typeface="Source Sans Pro"/>
                <a:cs typeface="Source Sans Pro"/>
                <a:sym typeface="Source Sans Pro"/>
              </a:defRPr>
            </a:lvl2pPr>
            <a:lvl3pPr marL="1371600" marR="0" lvl="2" indent="-228600" algn="l" rtl="0">
              <a:spcBef>
                <a:spcPts val="360"/>
              </a:spcBef>
              <a:spcAft>
                <a:spcPts val="0"/>
              </a:spcAft>
              <a:buClr>
                <a:schemeClr val="accent1"/>
              </a:buClr>
              <a:buSzPts val="1260"/>
              <a:buFont typeface="Noto Sans Symbols"/>
              <a:buNone/>
              <a:defRPr sz="1800" b="1" i="0" u="none" strike="noStrike" cap="none">
                <a:solidFill>
                  <a:schemeClr val="dk2"/>
                </a:solidFill>
                <a:latin typeface="Source Sans Pro"/>
                <a:ea typeface="Source Sans Pro"/>
                <a:cs typeface="Source Sans Pro"/>
                <a:sym typeface="Source Sans Pro"/>
              </a:defRPr>
            </a:lvl3pPr>
            <a:lvl4pPr marL="1828800" marR="0" lvl="3" indent="-228600" algn="l" rtl="0">
              <a:spcBef>
                <a:spcPts val="320"/>
              </a:spcBef>
              <a:spcAft>
                <a:spcPts val="0"/>
              </a:spcAft>
              <a:buClr>
                <a:schemeClr val="accent1"/>
              </a:buClr>
              <a:buSzPts val="1120"/>
              <a:buFont typeface="Noto Sans Symbols"/>
              <a:buNone/>
              <a:defRPr sz="1600" b="1" i="0" u="none" strike="noStrike" cap="none">
                <a:solidFill>
                  <a:schemeClr val="dk2"/>
                </a:solidFill>
                <a:latin typeface="Source Sans Pro"/>
                <a:ea typeface="Source Sans Pro"/>
                <a:cs typeface="Source Sans Pro"/>
                <a:sym typeface="Source Sans Pro"/>
              </a:defRPr>
            </a:lvl4pPr>
            <a:lvl5pPr marL="2286000" marR="0" lvl="4" indent="-228600" algn="l" rtl="0">
              <a:spcBef>
                <a:spcPts val="320"/>
              </a:spcBef>
              <a:spcAft>
                <a:spcPts val="0"/>
              </a:spcAft>
              <a:buClr>
                <a:schemeClr val="accent1"/>
              </a:buClr>
              <a:buSzPts val="960"/>
              <a:buFont typeface="Noto Sans Symbols"/>
              <a:buNone/>
              <a:defRPr sz="1600" b="1"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53" name="Shape 53"/>
          <p:cNvSpPr txBox="1">
            <a:spLocks noGrp="1"/>
          </p:cNvSpPr>
          <p:nvPr>
            <p:ph type="body" idx="3"/>
          </p:nvPr>
        </p:nvSpPr>
        <p:spPr>
          <a:xfrm>
            <a:off x="281444" y="1316037"/>
            <a:ext cx="4290556" cy="3941763"/>
          </a:xfrm>
          <a:prstGeom prst="rect">
            <a:avLst/>
          </a:prstGeom>
          <a:noFill/>
          <a:ln>
            <a:noFill/>
          </a:ln>
        </p:spPr>
        <p:txBody>
          <a:bodyPr spcFirstLastPara="1" wrap="square" lIns="91425" tIns="91425" rIns="91425" bIns="91425" anchor="t" anchorCtr="0"/>
          <a:lstStyle>
            <a:lvl1pPr marL="457200" marR="0" lvl="0" indent="-335280" algn="l" rtl="0">
              <a:spcBef>
                <a:spcPts val="480"/>
              </a:spcBef>
              <a:spcAft>
                <a:spcPts val="0"/>
              </a:spcAft>
              <a:buClr>
                <a:schemeClr val="accent1"/>
              </a:buClr>
              <a:buSzPts val="1680"/>
              <a:buFont typeface="Noto Sans Symbols"/>
              <a:buChar char="✕"/>
              <a:defRPr sz="2400" b="0" i="0" u="none" strike="noStrike" cap="none">
                <a:solidFill>
                  <a:schemeClr val="dk2"/>
                </a:solidFill>
                <a:latin typeface="Source Sans Pro"/>
                <a:ea typeface="Source Sans Pro"/>
                <a:cs typeface="Source Sans Pro"/>
                <a:sym typeface="Source Sans Pro"/>
              </a:defRPr>
            </a:lvl1pPr>
            <a:lvl2pPr marL="914400" marR="0" lvl="1" indent="-317500" algn="l" rtl="0">
              <a:spcBef>
                <a:spcPts val="400"/>
              </a:spcBef>
              <a:spcAft>
                <a:spcPts val="0"/>
              </a:spcAft>
              <a:buClr>
                <a:schemeClr val="accent1"/>
              </a:buClr>
              <a:buSzPts val="1400"/>
              <a:buFont typeface="Noto Sans Symbols"/>
              <a:buChar char="+"/>
              <a:defRPr sz="2000" b="0" i="0" u="none" strike="noStrike" cap="none">
                <a:solidFill>
                  <a:schemeClr val="dk2"/>
                </a:solidFill>
                <a:latin typeface="Source Sans Pro"/>
                <a:ea typeface="Source Sans Pro"/>
                <a:cs typeface="Source Sans Pro"/>
                <a:sym typeface="Source Sans Pro"/>
              </a:defRPr>
            </a:lvl2pPr>
            <a:lvl3pPr marL="1371600" marR="0" lvl="2" indent="-308610" algn="l" rtl="0">
              <a:spcBef>
                <a:spcPts val="360"/>
              </a:spcBef>
              <a:spcAft>
                <a:spcPts val="0"/>
              </a:spcAft>
              <a:buClr>
                <a:schemeClr val="accent1"/>
              </a:buClr>
              <a:buSzPts val="1260"/>
              <a:buFont typeface="Noto Sans Symbols"/>
              <a:buChar char="✕"/>
              <a:defRPr sz="1800" b="0" i="0" u="none" strike="noStrike" cap="none">
                <a:solidFill>
                  <a:schemeClr val="dk2"/>
                </a:solidFill>
                <a:latin typeface="Source Sans Pro"/>
                <a:ea typeface="Source Sans Pro"/>
                <a:cs typeface="Source Sans Pro"/>
                <a:sym typeface="Source Sans Pro"/>
              </a:defRPr>
            </a:lvl3pPr>
            <a:lvl4pPr marL="1828800" marR="0" lvl="3" indent="-299719" algn="l" rtl="0">
              <a:spcBef>
                <a:spcPts val="320"/>
              </a:spcBef>
              <a:spcAft>
                <a:spcPts val="0"/>
              </a:spcAft>
              <a:buClr>
                <a:schemeClr val="accent1"/>
              </a:buClr>
              <a:buSzPts val="1120"/>
              <a:buFont typeface="Noto Sans Symbols"/>
              <a:buChar char="✱"/>
              <a:defRPr sz="1600" b="0" i="0" u="none" strike="noStrike" cap="none">
                <a:solidFill>
                  <a:schemeClr val="dk2"/>
                </a:solidFill>
                <a:latin typeface="Source Sans Pro"/>
                <a:ea typeface="Source Sans Pro"/>
                <a:cs typeface="Source Sans Pro"/>
                <a:sym typeface="Source Sans Pro"/>
              </a:defRPr>
            </a:lvl4pPr>
            <a:lvl5pPr marL="2286000" marR="0" lvl="4"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54" name="Shape 54"/>
          <p:cNvSpPr txBox="1">
            <a:spLocks noGrp="1"/>
          </p:cNvSpPr>
          <p:nvPr>
            <p:ph type="body" idx="4"/>
          </p:nvPr>
        </p:nvSpPr>
        <p:spPr>
          <a:xfrm>
            <a:off x="4648730" y="1316037"/>
            <a:ext cx="4288536" cy="3941763"/>
          </a:xfrm>
          <a:prstGeom prst="rect">
            <a:avLst/>
          </a:prstGeom>
          <a:noFill/>
          <a:ln>
            <a:noFill/>
          </a:ln>
        </p:spPr>
        <p:txBody>
          <a:bodyPr spcFirstLastPara="1" wrap="square" lIns="91425" tIns="91425" rIns="91425" bIns="91425" anchor="t" anchorCtr="0"/>
          <a:lstStyle>
            <a:lvl1pPr marL="457200" marR="0" lvl="0" indent="-335280" algn="l" rtl="0">
              <a:spcBef>
                <a:spcPts val="480"/>
              </a:spcBef>
              <a:spcAft>
                <a:spcPts val="0"/>
              </a:spcAft>
              <a:buClr>
                <a:schemeClr val="accent1"/>
              </a:buClr>
              <a:buSzPts val="1680"/>
              <a:buFont typeface="Noto Sans Symbols"/>
              <a:buChar char="✕"/>
              <a:defRPr sz="2400" b="0" i="0" u="none" strike="noStrike" cap="none">
                <a:solidFill>
                  <a:schemeClr val="dk2"/>
                </a:solidFill>
                <a:latin typeface="Source Sans Pro"/>
                <a:ea typeface="Source Sans Pro"/>
                <a:cs typeface="Source Sans Pro"/>
                <a:sym typeface="Source Sans Pro"/>
              </a:defRPr>
            </a:lvl1pPr>
            <a:lvl2pPr marL="914400" marR="0" lvl="1" indent="-317500" algn="l" rtl="0">
              <a:spcBef>
                <a:spcPts val="400"/>
              </a:spcBef>
              <a:spcAft>
                <a:spcPts val="0"/>
              </a:spcAft>
              <a:buClr>
                <a:schemeClr val="accent1"/>
              </a:buClr>
              <a:buSzPts val="1400"/>
              <a:buFont typeface="Noto Sans Symbols"/>
              <a:buChar char="+"/>
              <a:defRPr sz="2000" b="0" i="0" u="none" strike="noStrike" cap="none">
                <a:solidFill>
                  <a:schemeClr val="dk2"/>
                </a:solidFill>
                <a:latin typeface="Source Sans Pro"/>
                <a:ea typeface="Source Sans Pro"/>
                <a:cs typeface="Source Sans Pro"/>
                <a:sym typeface="Source Sans Pro"/>
              </a:defRPr>
            </a:lvl2pPr>
            <a:lvl3pPr marL="1371600" marR="0" lvl="2" indent="-308610" algn="l" rtl="0">
              <a:spcBef>
                <a:spcPts val="360"/>
              </a:spcBef>
              <a:spcAft>
                <a:spcPts val="0"/>
              </a:spcAft>
              <a:buClr>
                <a:schemeClr val="accent1"/>
              </a:buClr>
              <a:buSzPts val="1260"/>
              <a:buFont typeface="Noto Sans Symbols"/>
              <a:buChar char="✕"/>
              <a:defRPr sz="1800" b="0" i="0" u="none" strike="noStrike" cap="none">
                <a:solidFill>
                  <a:schemeClr val="dk2"/>
                </a:solidFill>
                <a:latin typeface="Source Sans Pro"/>
                <a:ea typeface="Source Sans Pro"/>
                <a:cs typeface="Source Sans Pro"/>
                <a:sym typeface="Source Sans Pro"/>
              </a:defRPr>
            </a:lvl3pPr>
            <a:lvl4pPr marL="1828800" marR="0" lvl="3" indent="-299719" algn="l" rtl="0">
              <a:spcBef>
                <a:spcPts val="320"/>
              </a:spcBef>
              <a:spcAft>
                <a:spcPts val="0"/>
              </a:spcAft>
              <a:buClr>
                <a:schemeClr val="accent1"/>
              </a:buClr>
              <a:buSzPts val="1120"/>
              <a:buFont typeface="Noto Sans Symbols"/>
              <a:buChar char="✱"/>
              <a:defRPr sz="1600" b="0" i="0" u="none" strike="noStrike" cap="none">
                <a:solidFill>
                  <a:schemeClr val="dk2"/>
                </a:solidFill>
                <a:latin typeface="Source Sans Pro"/>
                <a:ea typeface="Source Sans Pro"/>
                <a:cs typeface="Source Sans Pro"/>
                <a:sym typeface="Source Sans Pro"/>
              </a:defRPr>
            </a:lvl4pPr>
            <a:lvl5pPr marL="2286000" marR="0" lvl="4"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55" name="Shape 55"/>
          <p:cNvSpPr txBox="1">
            <a:spLocks noGrp="1"/>
          </p:cNvSpPr>
          <p:nvPr>
            <p:ph type="dt" idx="10"/>
          </p:nvPr>
        </p:nvSpPr>
        <p:spPr>
          <a:xfrm>
            <a:off x="6477000" y="76200"/>
            <a:ext cx="2514600" cy="2889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6" name="Shape 56"/>
          <p:cNvSpPr txBox="1">
            <a:spLocks noGrp="1"/>
          </p:cNvSpPr>
          <p:nvPr>
            <p:ph type="ftr" idx="11"/>
          </p:nvPr>
        </p:nvSpPr>
        <p:spPr>
          <a:xfrm>
            <a:off x="3124200" y="76200"/>
            <a:ext cx="3352800" cy="28892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7" name="Shape 57"/>
          <p:cNvSpPr txBox="1">
            <a:spLocks noGrp="1"/>
          </p:cNvSpPr>
          <p:nvPr>
            <p:ph type="sldNum" idx="12"/>
          </p:nvPr>
        </p:nvSpPr>
        <p:spPr>
          <a:xfrm>
            <a:off x="8229600" y="6477000"/>
            <a:ext cx="762000" cy="24688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rgbClr val="97000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7000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7000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7000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7000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7000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7000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7000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70000"/>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cxnSp>
        <p:nvCxnSpPr>
          <p:cNvPr id="58" name="Shape 58"/>
          <p:cNvCxnSpPr/>
          <p:nvPr/>
        </p:nvCxnSpPr>
        <p:spPr>
          <a:xfrm>
            <a:off x="514350" y="6019800"/>
            <a:ext cx="8629650" cy="2381"/>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01752" y="457200"/>
            <a:ext cx="8686800" cy="841248"/>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3600"/>
              <a:buFont typeface="Source Sans Pro"/>
              <a:buNone/>
              <a:defRPr sz="3600" b="0"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Shape 61"/>
          <p:cNvSpPr txBox="1">
            <a:spLocks noGrp="1"/>
          </p:cNvSpPr>
          <p:nvPr>
            <p:ph type="dt" idx="10"/>
          </p:nvPr>
        </p:nvSpPr>
        <p:spPr>
          <a:xfrm>
            <a:off x="6477000" y="76200"/>
            <a:ext cx="2514600" cy="2889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2" name="Shape 62"/>
          <p:cNvSpPr txBox="1">
            <a:spLocks noGrp="1"/>
          </p:cNvSpPr>
          <p:nvPr>
            <p:ph type="ftr" idx="11"/>
          </p:nvPr>
        </p:nvSpPr>
        <p:spPr>
          <a:xfrm>
            <a:off x="3124200" y="76200"/>
            <a:ext cx="3352800" cy="28892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3" name="Shape 63"/>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rgbClr val="97000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7000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7000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7000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7000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7000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7000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7000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70000"/>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4"/>
        <p:cNvGrpSpPr/>
        <p:nvPr/>
      </p:nvGrpSpPr>
      <p:grpSpPr>
        <a:xfrm>
          <a:off x="0" y="0"/>
          <a:ext cx="0" cy="0"/>
          <a:chOff x="0" y="0"/>
          <a:chExt cx="0" cy="0"/>
        </a:xfrm>
      </p:grpSpPr>
      <p:cxnSp>
        <p:nvCxnSpPr>
          <p:cNvPr id="65" name="Shape 65"/>
          <p:cNvCxnSpPr/>
          <p:nvPr/>
        </p:nvCxnSpPr>
        <p:spPr>
          <a:xfrm>
            <a:off x="514350" y="5849117"/>
            <a:ext cx="8629650" cy="2381"/>
          </a:xfrm>
          <a:prstGeom prst="straightConnector1">
            <a:avLst/>
          </a:prstGeom>
          <a:noFill/>
          <a:ln w="9525" cap="flat" cmpd="sng">
            <a:solidFill>
              <a:schemeClr val="accent1"/>
            </a:solidFill>
            <a:prstDash val="solid"/>
            <a:round/>
            <a:headEnd type="none" w="sm" len="sm"/>
            <a:tailEnd type="none" w="sm" len="sm"/>
          </a:ln>
        </p:spPr>
      </p:cxnSp>
      <p:sp>
        <p:nvSpPr>
          <p:cNvPr id="66" name="Shape 66"/>
          <p:cNvSpPr txBox="1">
            <a:spLocks noGrp="1"/>
          </p:cNvSpPr>
          <p:nvPr>
            <p:ph type="title"/>
          </p:nvPr>
        </p:nvSpPr>
        <p:spPr>
          <a:xfrm>
            <a:off x="457200" y="5486400"/>
            <a:ext cx="8458200" cy="520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2000"/>
              <a:buFont typeface="Source Sans Pro"/>
              <a:buNone/>
              <a:defRPr sz="2000" b="1"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txBox="1">
            <a:spLocks noGrp="1"/>
          </p:cNvSpPr>
          <p:nvPr>
            <p:ph type="body" idx="1"/>
          </p:nvPr>
        </p:nvSpPr>
        <p:spPr>
          <a:xfrm>
            <a:off x="457200" y="609600"/>
            <a:ext cx="3008313" cy="48006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accent1"/>
              </a:buClr>
              <a:buSzPts val="980"/>
              <a:buFont typeface="Noto Sans Symbols"/>
              <a:buNone/>
              <a:defRPr sz="1400" b="0" i="0" u="none" strike="noStrike" cap="none">
                <a:solidFill>
                  <a:schemeClr val="dk2"/>
                </a:solidFill>
                <a:latin typeface="Source Sans Pro"/>
                <a:ea typeface="Source Sans Pro"/>
                <a:cs typeface="Source Sans Pro"/>
                <a:sym typeface="Source Sans Pro"/>
              </a:defRPr>
            </a:lvl1pPr>
            <a:lvl2pPr marL="914400" marR="0" lvl="1" indent="-228600" algn="l" rtl="0">
              <a:spcBef>
                <a:spcPts val="240"/>
              </a:spcBef>
              <a:spcAft>
                <a:spcPts val="0"/>
              </a:spcAft>
              <a:buClr>
                <a:schemeClr val="accent1"/>
              </a:buClr>
              <a:buSzPts val="840"/>
              <a:buFont typeface="Noto Sans Symbols"/>
              <a:buNone/>
              <a:defRPr sz="1200" b="0" i="0" u="none" strike="noStrike" cap="none">
                <a:solidFill>
                  <a:schemeClr val="dk2"/>
                </a:solidFill>
                <a:latin typeface="Source Sans Pro"/>
                <a:ea typeface="Source Sans Pro"/>
                <a:cs typeface="Source Sans Pro"/>
                <a:sym typeface="Source Sans Pro"/>
              </a:defRPr>
            </a:lvl2pPr>
            <a:lvl3pPr marL="1371600" marR="0" lvl="2" indent="-228600" algn="l" rtl="0">
              <a:spcBef>
                <a:spcPts val="200"/>
              </a:spcBef>
              <a:spcAft>
                <a:spcPts val="0"/>
              </a:spcAft>
              <a:buClr>
                <a:schemeClr val="accent1"/>
              </a:buClr>
              <a:buSzPts val="700"/>
              <a:buFont typeface="Noto Sans Symbols"/>
              <a:buNone/>
              <a:defRPr sz="1000" b="0" i="0" u="none" strike="noStrike" cap="none">
                <a:solidFill>
                  <a:schemeClr val="dk2"/>
                </a:solidFill>
                <a:latin typeface="Source Sans Pro"/>
                <a:ea typeface="Source Sans Pro"/>
                <a:cs typeface="Source Sans Pro"/>
                <a:sym typeface="Source Sans Pro"/>
              </a:defRPr>
            </a:lvl3pPr>
            <a:lvl4pPr marL="1828800" marR="0" lvl="3" indent="-228600" algn="l" rtl="0">
              <a:spcBef>
                <a:spcPts val="180"/>
              </a:spcBef>
              <a:spcAft>
                <a:spcPts val="0"/>
              </a:spcAft>
              <a:buClr>
                <a:schemeClr val="accent1"/>
              </a:buClr>
              <a:buSzPts val="630"/>
              <a:buFont typeface="Noto Sans Symbols"/>
              <a:buNone/>
              <a:defRPr sz="900" b="0" i="0" u="none" strike="noStrike" cap="none">
                <a:solidFill>
                  <a:schemeClr val="dk2"/>
                </a:solidFill>
                <a:latin typeface="Source Sans Pro"/>
                <a:ea typeface="Source Sans Pro"/>
                <a:cs typeface="Source Sans Pro"/>
                <a:sym typeface="Source Sans Pro"/>
              </a:defRPr>
            </a:lvl4pPr>
            <a:lvl5pPr marL="2286000" marR="0" lvl="4" indent="-228600" algn="l" rtl="0">
              <a:spcBef>
                <a:spcPts val="180"/>
              </a:spcBef>
              <a:spcAft>
                <a:spcPts val="0"/>
              </a:spcAft>
              <a:buClr>
                <a:schemeClr val="accent1"/>
              </a:buClr>
              <a:buSzPts val="540"/>
              <a:buFont typeface="Noto Sans Symbols"/>
              <a:buNone/>
              <a:defRPr sz="900" b="0"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68" name="Shape 68"/>
          <p:cNvSpPr txBox="1">
            <a:spLocks noGrp="1"/>
          </p:cNvSpPr>
          <p:nvPr>
            <p:ph type="body" idx="2"/>
          </p:nvPr>
        </p:nvSpPr>
        <p:spPr>
          <a:xfrm>
            <a:off x="3575050" y="609600"/>
            <a:ext cx="5340350" cy="4800600"/>
          </a:xfrm>
          <a:prstGeom prst="rect">
            <a:avLst/>
          </a:prstGeom>
          <a:noFill/>
          <a:ln>
            <a:noFill/>
          </a:ln>
        </p:spPr>
        <p:txBody>
          <a:bodyPr spcFirstLastPara="1" wrap="square" lIns="91425" tIns="91425" rIns="91425" bIns="91425" anchor="t" anchorCtr="0"/>
          <a:lstStyle>
            <a:lvl1pPr marL="457200" marR="0" lvl="0" indent="-370840" algn="l" rtl="0">
              <a:spcBef>
                <a:spcPts val="640"/>
              </a:spcBef>
              <a:spcAft>
                <a:spcPts val="0"/>
              </a:spcAft>
              <a:buClr>
                <a:schemeClr val="accent1"/>
              </a:buClr>
              <a:buSzPts val="2240"/>
              <a:buFont typeface="Noto Sans Symbols"/>
              <a:buChar char="✕"/>
              <a:defRPr sz="3200" b="0" i="0" u="none" strike="noStrike" cap="none">
                <a:solidFill>
                  <a:schemeClr val="dk2"/>
                </a:solidFill>
                <a:latin typeface="Source Sans Pro"/>
                <a:ea typeface="Source Sans Pro"/>
                <a:cs typeface="Source Sans Pro"/>
                <a:sym typeface="Source Sans Pro"/>
              </a:defRPr>
            </a:lvl1pPr>
            <a:lvl2pPr marL="914400" marR="0" lvl="1" indent="-353060" algn="l" rtl="0">
              <a:spcBef>
                <a:spcPts val="560"/>
              </a:spcBef>
              <a:spcAft>
                <a:spcPts val="0"/>
              </a:spcAft>
              <a:buClr>
                <a:schemeClr val="accent1"/>
              </a:buClr>
              <a:buSzPts val="1960"/>
              <a:buFont typeface="Noto Sans Symbols"/>
              <a:buChar char="+"/>
              <a:defRPr sz="2800" b="0" i="0" u="none" strike="noStrike" cap="none">
                <a:solidFill>
                  <a:schemeClr val="dk2"/>
                </a:solidFill>
                <a:latin typeface="Source Sans Pro"/>
                <a:ea typeface="Source Sans Pro"/>
                <a:cs typeface="Source Sans Pro"/>
                <a:sym typeface="Source Sans Pro"/>
              </a:defRPr>
            </a:lvl2pPr>
            <a:lvl3pPr marL="1371600" marR="0" lvl="2" indent="-335280" algn="l" rtl="0">
              <a:spcBef>
                <a:spcPts val="480"/>
              </a:spcBef>
              <a:spcAft>
                <a:spcPts val="0"/>
              </a:spcAft>
              <a:buClr>
                <a:schemeClr val="accent1"/>
              </a:buClr>
              <a:buSzPts val="1680"/>
              <a:buFont typeface="Noto Sans Symbols"/>
              <a:buChar char="✕"/>
              <a:defRPr sz="2400" b="0" i="0" u="none" strike="noStrike" cap="none">
                <a:solidFill>
                  <a:schemeClr val="dk2"/>
                </a:solidFill>
                <a:latin typeface="Source Sans Pro"/>
                <a:ea typeface="Source Sans Pro"/>
                <a:cs typeface="Source Sans Pro"/>
                <a:sym typeface="Source Sans Pro"/>
              </a:defRPr>
            </a:lvl3pPr>
            <a:lvl4pPr marL="1828800" marR="0" lvl="3" indent="-317500" algn="l" rtl="0">
              <a:spcBef>
                <a:spcPts val="400"/>
              </a:spcBef>
              <a:spcAft>
                <a:spcPts val="0"/>
              </a:spcAft>
              <a:buClr>
                <a:schemeClr val="accent1"/>
              </a:buClr>
              <a:buSzPts val="1400"/>
              <a:buFont typeface="Noto Sans Symbols"/>
              <a:buChar char="✱"/>
              <a:defRPr sz="2000" b="0" i="0" u="none" strike="noStrike" cap="none">
                <a:solidFill>
                  <a:schemeClr val="dk2"/>
                </a:solidFill>
                <a:latin typeface="Source Sans Pro"/>
                <a:ea typeface="Source Sans Pro"/>
                <a:cs typeface="Source Sans Pro"/>
                <a:sym typeface="Source Sans Pro"/>
              </a:defRPr>
            </a:lvl4pPr>
            <a:lvl5pPr marL="2286000" marR="0" lvl="4" indent="-304800" algn="l" rtl="0">
              <a:spcBef>
                <a:spcPts val="400"/>
              </a:spcBef>
              <a:spcAft>
                <a:spcPts val="0"/>
              </a:spcAft>
              <a:buClr>
                <a:schemeClr val="accent1"/>
              </a:buClr>
              <a:buSzPts val="1200"/>
              <a:buFont typeface="Noto Sans Symbols"/>
              <a:buChar char="✕"/>
              <a:defRPr sz="2000" b="0"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69" name="Shape 69"/>
          <p:cNvSpPr txBox="1">
            <a:spLocks noGrp="1"/>
          </p:cNvSpPr>
          <p:nvPr>
            <p:ph type="dt" idx="10"/>
          </p:nvPr>
        </p:nvSpPr>
        <p:spPr>
          <a:xfrm>
            <a:off x="6477000" y="76200"/>
            <a:ext cx="2514600" cy="2889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0" name="Shape 70"/>
          <p:cNvSpPr txBox="1">
            <a:spLocks noGrp="1"/>
          </p:cNvSpPr>
          <p:nvPr>
            <p:ph type="ftr" idx="11"/>
          </p:nvPr>
        </p:nvSpPr>
        <p:spPr>
          <a:xfrm>
            <a:off x="3124200" y="76200"/>
            <a:ext cx="3352800" cy="28892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1" name="Shape 71"/>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rgbClr val="97000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7000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7000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7000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7000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7000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7000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7000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70000"/>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2"/>
        <p:cNvGrpSpPr/>
        <p:nvPr/>
      </p:nvGrpSpPr>
      <p:grpSpPr>
        <a:xfrm>
          <a:off x="0" y="0"/>
          <a:ext cx="0" cy="0"/>
          <a:chOff x="0" y="0"/>
          <a:chExt cx="0" cy="0"/>
        </a:xfrm>
      </p:grpSpPr>
      <p:sp>
        <p:nvSpPr>
          <p:cNvPr id="73" name="Shape 73"/>
          <p:cNvSpPr>
            <a:spLocks noGrp="1"/>
          </p:cNvSpPr>
          <p:nvPr>
            <p:ph type="pic" idx="2"/>
          </p:nvPr>
        </p:nvSpPr>
        <p:spPr>
          <a:xfrm>
            <a:off x="3505200" y="616634"/>
            <a:ext cx="5029200" cy="3657600"/>
          </a:xfrm>
          <a:prstGeom prst="rect">
            <a:avLst/>
          </a:prstGeom>
          <a:solidFill>
            <a:schemeClr val="lt1"/>
          </a:solidFill>
          <a:ln w="9525" cap="flat" cmpd="sng">
            <a:solidFill>
              <a:schemeClr val="accent1"/>
            </a:solidFill>
            <a:prstDash val="solid"/>
            <a:round/>
            <a:headEnd type="none" w="sm" len="sm"/>
            <a:tailEnd type="none" w="sm" len="sm"/>
          </a:ln>
          <a:effectLst>
            <a:reflection stA="49000" endA="500" endPos="10000" dist="900" dir="5400000" sy="-90000" algn="bl" rotWithShape="0"/>
          </a:effectLst>
        </p:spPr>
        <p:txBody>
          <a:bodyPr spcFirstLastPara="1" wrap="square" lIns="91425" tIns="91425" rIns="91425" bIns="91425" anchor="t" anchorCtr="0"/>
          <a:lstStyle>
            <a:lvl1pPr marR="0" lvl="0" algn="l" rtl="0">
              <a:spcBef>
                <a:spcPts val="640"/>
              </a:spcBef>
              <a:spcAft>
                <a:spcPts val="0"/>
              </a:spcAft>
              <a:buClr>
                <a:schemeClr val="accent1"/>
              </a:buClr>
              <a:buSzPts val="2240"/>
              <a:buFont typeface="Noto Sans Symbols"/>
              <a:buNone/>
              <a:defRPr sz="3200" b="0" i="0" u="none" strike="noStrike" cap="none">
                <a:solidFill>
                  <a:schemeClr val="dk2"/>
                </a:solidFill>
                <a:latin typeface="Source Sans Pro"/>
                <a:ea typeface="Source Sans Pro"/>
                <a:cs typeface="Source Sans Pro"/>
                <a:sym typeface="Source Sans Pro"/>
              </a:defRPr>
            </a:lvl1pPr>
            <a:lvl2pPr marR="0" lvl="1" algn="l" rtl="0">
              <a:spcBef>
                <a:spcPts val="560"/>
              </a:spcBef>
              <a:spcAft>
                <a:spcPts val="0"/>
              </a:spcAft>
              <a:buClr>
                <a:schemeClr val="accent1"/>
              </a:buClr>
              <a:buSzPts val="1960"/>
              <a:buFont typeface="Noto Sans Symbols"/>
              <a:buChar char="+"/>
              <a:defRPr sz="2800" b="0" i="0" u="none" strike="noStrike" cap="none">
                <a:solidFill>
                  <a:schemeClr val="dk2"/>
                </a:solidFill>
                <a:latin typeface="Source Sans Pro"/>
                <a:ea typeface="Source Sans Pro"/>
                <a:cs typeface="Source Sans Pro"/>
                <a:sym typeface="Source Sans Pro"/>
              </a:defRPr>
            </a:lvl2pPr>
            <a:lvl3pPr marR="0" lvl="2" algn="l" rtl="0">
              <a:spcBef>
                <a:spcPts val="480"/>
              </a:spcBef>
              <a:spcAft>
                <a:spcPts val="0"/>
              </a:spcAft>
              <a:buClr>
                <a:schemeClr val="accent1"/>
              </a:buClr>
              <a:buSzPts val="1680"/>
              <a:buFont typeface="Noto Sans Symbols"/>
              <a:buChar char="✕"/>
              <a:defRPr sz="2400" b="0" i="0" u="none" strike="noStrike" cap="none">
                <a:solidFill>
                  <a:schemeClr val="dk2"/>
                </a:solidFill>
                <a:latin typeface="Source Sans Pro"/>
                <a:ea typeface="Source Sans Pro"/>
                <a:cs typeface="Source Sans Pro"/>
                <a:sym typeface="Source Sans Pro"/>
              </a:defRPr>
            </a:lvl3pPr>
            <a:lvl4pPr marR="0" lvl="3" algn="l" rtl="0">
              <a:spcBef>
                <a:spcPts val="400"/>
              </a:spcBef>
              <a:spcAft>
                <a:spcPts val="0"/>
              </a:spcAft>
              <a:buClr>
                <a:schemeClr val="accent1"/>
              </a:buClr>
              <a:buSzPts val="1400"/>
              <a:buFont typeface="Noto Sans Symbols"/>
              <a:buChar char="✱"/>
              <a:defRPr sz="2000" b="0" i="0" u="none" strike="noStrike" cap="none">
                <a:solidFill>
                  <a:schemeClr val="dk2"/>
                </a:solidFill>
                <a:latin typeface="Source Sans Pro"/>
                <a:ea typeface="Source Sans Pro"/>
                <a:cs typeface="Source Sans Pro"/>
                <a:sym typeface="Source Sans Pro"/>
              </a:defRPr>
            </a:lvl4pPr>
            <a:lvl5pPr marR="0" lvl="4"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R="0" lvl="5"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R="0" lvl="6"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R="0" lvl="7"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R="0" lvl="8"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74" name="Shape 74"/>
          <p:cNvSpPr txBox="1">
            <a:spLocks noGrp="1"/>
          </p:cNvSpPr>
          <p:nvPr>
            <p:ph type="dt" idx="10"/>
          </p:nvPr>
        </p:nvSpPr>
        <p:spPr>
          <a:xfrm>
            <a:off x="6477000" y="76200"/>
            <a:ext cx="2514600" cy="2889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5" name="Shape 75"/>
          <p:cNvSpPr txBox="1">
            <a:spLocks noGrp="1"/>
          </p:cNvSpPr>
          <p:nvPr>
            <p:ph type="ftr" idx="11"/>
          </p:nvPr>
        </p:nvSpPr>
        <p:spPr>
          <a:xfrm>
            <a:off x="3124200" y="76200"/>
            <a:ext cx="3352800" cy="28892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6" name="Shape 76"/>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rgbClr val="97000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7000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7000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7000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7000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7000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7000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7000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70000"/>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
        <p:nvSpPr>
          <p:cNvPr id="77" name="Shape 77"/>
          <p:cNvSpPr txBox="1">
            <a:spLocks noGrp="1"/>
          </p:cNvSpPr>
          <p:nvPr>
            <p:ph type="title"/>
          </p:nvPr>
        </p:nvSpPr>
        <p:spPr>
          <a:xfrm>
            <a:off x="381000" y="4993760"/>
            <a:ext cx="5867400" cy="522288"/>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2000"/>
              <a:buFont typeface="Source Sans Pro"/>
              <a:buNone/>
              <a:defRPr sz="2000" b="1"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Shape 78"/>
          <p:cNvSpPr txBox="1">
            <a:spLocks noGrp="1"/>
          </p:cNvSpPr>
          <p:nvPr>
            <p:ph type="body" idx="1"/>
          </p:nvPr>
        </p:nvSpPr>
        <p:spPr>
          <a:xfrm>
            <a:off x="381000" y="5533218"/>
            <a:ext cx="5867400" cy="76835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accent1"/>
              </a:buClr>
              <a:buSzPts val="980"/>
              <a:buFont typeface="Noto Sans Symbols"/>
              <a:buNone/>
              <a:defRPr sz="1400" b="0" i="0" u="none" strike="noStrike" cap="none">
                <a:solidFill>
                  <a:schemeClr val="dk2"/>
                </a:solidFill>
                <a:latin typeface="Source Sans Pro"/>
                <a:ea typeface="Source Sans Pro"/>
                <a:cs typeface="Source Sans Pro"/>
                <a:sym typeface="Source Sans Pro"/>
              </a:defRPr>
            </a:lvl1pPr>
            <a:lvl2pPr marL="914400" marR="0" lvl="1" indent="-281940" algn="l" rtl="0">
              <a:spcBef>
                <a:spcPts val="240"/>
              </a:spcBef>
              <a:spcAft>
                <a:spcPts val="0"/>
              </a:spcAft>
              <a:buClr>
                <a:schemeClr val="accent1"/>
              </a:buClr>
              <a:buSzPts val="840"/>
              <a:buFont typeface="Noto Sans Symbols"/>
              <a:buChar char="+"/>
              <a:defRPr sz="1200" b="0" i="0" u="none" strike="noStrike" cap="none">
                <a:solidFill>
                  <a:schemeClr val="dk2"/>
                </a:solidFill>
                <a:latin typeface="Source Sans Pro"/>
                <a:ea typeface="Source Sans Pro"/>
                <a:cs typeface="Source Sans Pro"/>
                <a:sym typeface="Source Sans Pro"/>
              </a:defRPr>
            </a:lvl2pPr>
            <a:lvl3pPr marL="1371600" marR="0" lvl="2" indent="-273050" algn="l" rtl="0">
              <a:spcBef>
                <a:spcPts val="200"/>
              </a:spcBef>
              <a:spcAft>
                <a:spcPts val="0"/>
              </a:spcAft>
              <a:buClr>
                <a:schemeClr val="accent1"/>
              </a:buClr>
              <a:buSzPts val="700"/>
              <a:buFont typeface="Noto Sans Symbols"/>
              <a:buChar char="✕"/>
              <a:defRPr sz="1000" b="0" i="0" u="none" strike="noStrike" cap="none">
                <a:solidFill>
                  <a:schemeClr val="dk2"/>
                </a:solidFill>
                <a:latin typeface="Source Sans Pro"/>
                <a:ea typeface="Source Sans Pro"/>
                <a:cs typeface="Source Sans Pro"/>
                <a:sym typeface="Source Sans Pro"/>
              </a:defRPr>
            </a:lvl3pPr>
            <a:lvl4pPr marL="1828800" marR="0" lvl="3" indent="-268605" algn="l" rtl="0">
              <a:spcBef>
                <a:spcPts val="180"/>
              </a:spcBef>
              <a:spcAft>
                <a:spcPts val="0"/>
              </a:spcAft>
              <a:buClr>
                <a:schemeClr val="accent1"/>
              </a:buClr>
              <a:buSzPts val="630"/>
              <a:buFont typeface="Noto Sans Symbols"/>
              <a:buChar char="✱"/>
              <a:defRPr sz="900" b="0" i="0" u="none" strike="noStrike" cap="none">
                <a:solidFill>
                  <a:schemeClr val="dk2"/>
                </a:solidFill>
                <a:latin typeface="Source Sans Pro"/>
                <a:ea typeface="Source Sans Pro"/>
                <a:cs typeface="Source Sans Pro"/>
                <a:sym typeface="Source Sans Pro"/>
              </a:defRPr>
            </a:lvl4pPr>
            <a:lvl5pPr marL="2286000" marR="0" lvl="4" indent="-262889" algn="l" rtl="0">
              <a:spcBef>
                <a:spcPts val="180"/>
              </a:spcBef>
              <a:spcAft>
                <a:spcPts val="0"/>
              </a:spcAft>
              <a:buClr>
                <a:schemeClr val="accent1"/>
              </a:buClr>
              <a:buSzPts val="540"/>
              <a:buFont typeface="Noto Sans Symbols"/>
              <a:buChar char="✕"/>
              <a:defRPr sz="900" b="0"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04800" y="457200"/>
            <a:ext cx="8686800" cy="8382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3600"/>
              <a:buFont typeface="Source Sans Pro"/>
              <a:buNone/>
              <a:defRPr sz="3600" b="0"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Shape 81"/>
          <p:cNvSpPr txBox="1">
            <a:spLocks noGrp="1"/>
          </p:cNvSpPr>
          <p:nvPr>
            <p:ph type="body" idx="1"/>
          </p:nvPr>
        </p:nvSpPr>
        <p:spPr>
          <a:xfrm rot="5400000">
            <a:off x="2385218" y="-526257"/>
            <a:ext cx="4525963" cy="8686800"/>
          </a:xfrm>
          <a:prstGeom prst="rect">
            <a:avLst/>
          </a:prstGeom>
          <a:noFill/>
          <a:ln>
            <a:noFill/>
          </a:ln>
        </p:spPr>
        <p:txBody>
          <a:bodyPr spcFirstLastPara="1" wrap="square" lIns="91425" tIns="91425" rIns="91425" bIns="91425" anchor="t" anchorCtr="0"/>
          <a:lstStyle>
            <a:lvl1pPr marL="457200" marR="0" lvl="0" indent="-370840" algn="l" rtl="0">
              <a:spcBef>
                <a:spcPts val="640"/>
              </a:spcBef>
              <a:spcAft>
                <a:spcPts val="0"/>
              </a:spcAft>
              <a:buClr>
                <a:schemeClr val="accent1"/>
              </a:buClr>
              <a:buSzPts val="2240"/>
              <a:buFont typeface="Noto Sans Symbols"/>
              <a:buChar char="✕"/>
              <a:defRPr sz="3200" b="0" i="0" u="none" strike="noStrike" cap="none">
                <a:solidFill>
                  <a:schemeClr val="dk2"/>
                </a:solidFill>
                <a:latin typeface="Source Sans Pro"/>
                <a:ea typeface="Source Sans Pro"/>
                <a:cs typeface="Source Sans Pro"/>
                <a:sym typeface="Source Sans Pro"/>
              </a:defRPr>
            </a:lvl1pPr>
            <a:lvl2pPr marL="914400" marR="0" lvl="1" indent="-353060" algn="l" rtl="0">
              <a:spcBef>
                <a:spcPts val="560"/>
              </a:spcBef>
              <a:spcAft>
                <a:spcPts val="0"/>
              </a:spcAft>
              <a:buClr>
                <a:schemeClr val="accent1"/>
              </a:buClr>
              <a:buSzPts val="1960"/>
              <a:buFont typeface="Noto Sans Symbols"/>
              <a:buChar char="+"/>
              <a:defRPr sz="2800" b="0" i="0" u="none" strike="noStrike" cap="none">
                <a:solidFill>
                  <a:schemeClr val="dk2"/>
                </a:solidFill>
                <a:latin typeface="Source Sans Pro"/>
                <a:ea typeface="Source Sans Pro"/>
                <a:cs typeface="Source Sans Pro"/>
                <a:sym typeface="Source Sans Pro"/>
              </a:defRPr>
            </a:lvl2pPr>
            <a:lvl3pPr marL="1371600" marR="0" lvl="2" indent="-335280" algn="l" rtl="0">
              <a:spcBef>
                <a:spcPts val="480"/>
              </a:spcBef>
              <a:spcAft>
                <a:spcPts val="0"/>
              </a:spcAft>
              <a:buClr>
                <a:schemeClr val="accent1"/>
              </a:buClr>
              <a:buSzPts val="1680"/>
              <a:buFont typeface="Noto Sans Symbols"/>
              <a:buChar char="✕"/>
              <a:defRPr sz="2400" b="0" i="0" u="none" strike="noStrike" cap="none">
                <a:solidFill>
                  <a:schemeClr val="dk2"/>
                </a:solidFill>
                <a:latin typeface="Source Sans Pro"/>
                <a:ea typeface="Source Sans Pro"/>
                <a:cs typeface="Source Sans Pro"/>
                <a:sym typeface="Source Sans Pro"/>
              </a:defRPr>
            </a:lvl3pPr>
            <a:lvl4pPr marL="1828800" marR="0" lvl="3" indent="-317500" algn="l" rtl="0">
              <a:spcBef>
                <a:spcPts val="400"/>
              </a:spcBef>
              <a:spcAft>
                <a:spcPts val="0"/>
              </a:spcAft>
              <a:buClr>
                <a:schemeClr val="accent1"/>
              </a:buClr>
              <a:buSzPts val="1400"/>
              <a:buFont typeface="Noto Sans Symbols"/>
              <a:buChar char="✱"/>
              <a:defRPr sz="2000" b="0" i="0" u="none" strike="noStrike" cap="none">
                <a:solidFill>
                  <a:schemeClr val="dk2"/>
                </a:solidFill>
                <a:latin typeface="Source Sans Pro"/>
                <a:ea typeface="Source Sans Pro"/>
                <a:cs typeface="Source Sans Pro"/>
                <a:sym typeface="Source Sans Pro"/>
              </a:defRPr>
            </a:lvl4pPr>
            <a:lvl5pPr marL="2286000" marR="0" lvl="4"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82" name="Shape 82"/>
          <p:cNvSpPr txBox="1">
            <a:spLocks noGrp="1"/>
          </p:cNvSpPr>
          <p:nvPr>
            <p:ph type="dt" idx="10"/>
          </p:nvPr>
        </p:nvSpPr>
        <p:spPr>
          <a:xfrm>
            <a:off x="6477000" y="76200"/>
            <a:ext cx="2514600" cy="2889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3" name="Shape 83"/>
          <p:cNvSpPr txBox="1">
            <a:spLocks noGrp="1"/>
          </p:cNvSpPr>
          <p:nvPr>
            <p:ph type="ftr" idx="11"/>
          </p:nvPr>
        </p:nvSpPr>
        <p:spPr>
          <a:xfrm>
            <a:off x="3124200" y="76200"/>
            <a:ext cx="3352800" cy="28892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4" name="Shape 84"/>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rgbClr val="97000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7000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7000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7000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7000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7000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7000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7000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70000"/>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cxnSp>
        <p:nvCxnSpPr>
          <p:cNvPr id="10" name="Shape 10"/>
          <p:cNvCxnSpPr/>
          <p:nvPr/>
        </p:nvCxnSpPr>
        <p:spPr>
          <a:xfrm>
            <a:off x="514350" y="1050898"/>
            <a:ext cx="8629650" cy="2381"/>
          </a:xfrm>
          <a:prstGeom prst="straightConnector1">
            <a:avLst/>
          </a:prstGeom>
          <a:noFill/>
          <a:ln w="9525" cap="flat" cmpd="sng">
            <a:solidFill>
              <a:schemeClr val="accent1"/>
            </a:solidFill>
            <a:prstDash val="solid"/>
            <a:round/>
            <a:headEnd type="none" w="sm" len="sm"/>
            <a:tailEnd type="none" w="sm" len="sm"/>
          </a:ln>
        </p:spPr>
      </p:cxnSp>
      <p:sp>
        <p:nvSpPr>
          <p:cNvPr id="11" name="Shape 11"/>
          <p:cNvSpPr txBox="1">
            <a:spLocks noGrp="1"/>
          </p:cNvSpPr>
          <p:nvPr>
            <p:ph type="body" idx="1"/>
          </p:nvPr>
        </p:nvSpPr>
        <p:spPr>
          <a:xfrm>
            <a:off x="304800" y="1554162"/>
            <a:ext cx="8686800" cy="4525963"/>
          </a:xfrm>
          <a:prstGeom prst="rect">
            <a:avLst/>
          </a:prstGeom>
          <a:noFill/>
          <a:ln>
            <a:noFill/>
          </a:ln>
        </p:spPr>
        <p:txBody>
          <a:bodyPr spcFirstLastPara="1" wrap="square" lIns="91425" tIns="91425" rIns="91425" bIns="91425" anchor="t" anchorCtr="0"/>
          <a:lstStyle>
            <a:lvl1pPr marL="457200" marR="0" lvl="0" indent="-370840" algn="l" rtl="0">
              <a:spcBef>
                <a:spcPts val="640"/>
              </a:spcBef>
              <a:spcAft>
                <a:spcPts val="0"/>
              </a:spcAft>
              <a:buClr>
                <a:schemeClr val="accent1"/>
              </a:buClr>
              <a:buSzPts val="2240"/>
              <a:buFont typeface="Noto Sans Symbols"/>
              <a:buChar char="✕"/>
              <a:defRPr sz="3200" b="0" i="0" u="none" strike="noStrike" cap="none">
                <a:solidFill>
                  <a:schemeClr val="dk2"/>
                </a:solidFill>
                <a:latin typeface="Source Sans Pro"/>
                <a:ea typeface="Source Sans Pro"/>
                <a:cs typeface="Source Sans Pro"/>
                <a:sym typeface="Source Sans Pro"/>
              </a:defRPr>
            </a:lvl1pPr>
            <a:lvl2pPr marL="914400" marR="0" lvl="1" indent="-353060" algn="l" rtl="0">
              <a:spcBef>
                <a:spcPts val="560"/>
              </a:spcBef>
              <a:spcAft>
                <a:spcPts val="0"/>
              </a:spcAft>
              <a:buClr>
                <a:schemeClr val="accent1"/>
              </a:buClr>
              <a:buSzPts val="1960"/>
              <a:buFont typeface="Noto Sans Symbols"/>
              <a:buChar char="+"/>
              <a:defRPr sz="2800" b="0" i="0" u="none" strike="noStrike" cap="none">
                <a:solidFill>
                  <a:schemeClr val="dk2"/>
                </a:solidFill>
                <a:latin typeface="Source Sans Pro"/>
                <a:ea typeface="Source Sans Pro"/>
                <a:cs typeface="Source Sans Pro"/>
                <a:sym typeface="Source Sans Pro"/>
              </a:defRPr>
            </a:lvl2pPr>
            <a:lvl3pPr marL="1371600" marR="0" lvl="2" indent="-335280" algn="l" rtl="0">
              <a:spcBef>
                <a:spcPts val="480"/>
              </a:spcBef>
              <a:spcAft>
                <a:spcPts val="0"/>
              </a:spcAft>
              <a:buClr>
                <a:schemeClr val="accent1"/>
              </a:buClr>
              <a:buSzPts val="1680"/>
              <a:buFont typeface="Noto Sans Symbols"/>
              <a:buChar char="✕"/>
              <a:defRPr sz="2400" b="0" i="0" u="none" strike="noStrike" cap="none">
                <a:solidFill>
                  <a:schemeClr val="dk2"/>
                </a:solidFill>
                <a:latin typeface="Source Sans Pro"/>
                <a:ea typeface="Source Sans Pro"/>
                <a:cs typeface="Source Sans Pro"/>
                <a:sym typeface="Source Sans Pro"/>
              </a:defRPr>
            </a:lvl3pPr>
            <a:lvl4pPr marL="1828800" marR="0" lvl="3" indent="-317500" algn="l" rtl="0">
              <a:spcBef>
                <a:spcPts val="400"/>
              </a:spcBef>
              <a:spcAft>
                <a:spcPts val="0"/>
              </a:spcAft>
              <a:buClr>
                <a:schemeClr val="accent1"/>
              </a:buClr>
              <a:buSzPts val="1400"/>
              <a:buFont typeface="Noto Sans Symbols"/>
              <a:buChar char="✱"/>
              <a:defRPr sz="2000" b="0" i="0" u="none" strike="noStrike" cap="none">
                <a:solidFill>
                  <a:schemeClr val="dk2"/>
                </a:solidFill>
                <a:latin typeface="Source Sans Pro"/>
                <a:ea typeface="Source Sans Pro"/>
                <a:cs typeface="Source Sans Pro"/>
                <a:sym typeface="Source Sans Pro"/>
              </a:defRPr>
            </a:lvl4pPr>
            <a:lvl5pPr marL="2286000" marR="0" lvl="4"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743200" marR="0" lvl="5"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289560"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281940" algn="l" rtl="0">
              <a:spcBef>
                <a:spcPts val="280"/>
              </a:spcBef>
              <a:spcAft>
                <a:spcPts val="0"/>
              </a:spcAft>
              <a:buClr>
                <a:schemeClr val="accent1"/>
              </a:buClr>
              <a:buSzPts val="840"/>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12" name="Shape 12"/>
          <p:cNvSpPr txBox="1">
            <a:spLocks noGrp="1"/>
          </p:cNvSpPr>
          <p:nvPr>
            <p:ph type="dt" idx="10"/>
          </p:nvPr>
        </p:nvSpPr>
        <p:spPr>
          <a:xfrm>
            <a:off x="6477000" y="76200"/>
            <a:ext cx="2514600" cy="2889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 name="Shape 13"/>
          <p:cNvSpPr txBox="1">
            <a:spLocks noGrp="1"/>
          </p:cNvSpPr>
          <p:nvPr>
            <p:ph type="ftr" idx="11"/>
          </p:nvPr>
        </p:nvSpPr>
        <p:spPr>
          <a:xfrm>
            <a:off x="3124200" y="76200"/>
            <a:ext cx="3352800" cy="28892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rgbClr val="97000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 name="Shape 14"/>
          <p:cNvSpPr txBox="1">
            <a:spLocks noGrp="1"/>
          </p:cNvSpPr>
          <p:nvPr>
            <p:ph type="sldNum" idx="12"/>
          </p:nvPr>
        </p:nvSpPr>
        <p:spPr>
          <a:xfrm>
            <a:off x="8229600" y="6477000"/>
            <a:ext cx="762000" cy="24447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rgbClr val="97000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7000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7000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7000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7000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7000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7000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7000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70000"/>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
        <p:nvSpPr>
          <p:cNvPr id="15" name="Shape 15"/>
          <p:cNvSpPr txBox="1">
            <a:spLocks noGrp="1"/>
          </p:cNvSpPr>
          <p:nvPr>
            <p:ph type="title"/>
          </p:nvPr>
        </p:nvSpPr>
        <p:spPr>
          <a:xfrm>
            <a:off x="304800" y="457200"/>
            <a:ext cx="8686800" cy="8382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3600"/>
              <a:buFont typeface="Source Sans Pro"/>
              <a:buNone/>
              <a:defRPr sz="3600" b="0"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6" name="Shape 16"/>
          <p:cNvCxnSpPr/>
          <p:nvPr/>
        </p:nvCxnSpPr>
        <p:spPr>
          <a:xfrm>
            <a:off x="514350" y="1050898"/>
            <a:ext cx="8629650" cy="2381"/>
          </a:xfrm>
          <a:prstGeom prst="straightConnector1">
            <a:avLst/>
          </a:prstGeom>
          <a:noFill/>
          <a:ln w="9525" cap="flat" cmpd="sng">
            <a:solidFill>
              <a:schemeClr val="accent1"/>
            </a:solidFill>
            <a:prstDash val="solid"/>
            <a:round/>
            <a:headEnd type="none" w="sm" len="sm"/>
            <a:tailEnd type="none" w="sm" len="sm"/>
          </a:ln>
        </p:spPr>
      </p:cxnSp>
      <p:cxnSp>
        <p:nvCxnSpPr>
          <p:cNvPr id="17" name="Shape 17"/>
          <p:cNvCxnSpPr/>
          <p:nvPr/>
        </p:nvCxnSpPr>
        <p:spPr>
          <a:xfrm>
            <a:off x="514350" y="1057986"/>
            <a:ext cx="8629650" cy="2381"/>
          </a:xfrm>
          <a:prstGeom prst="straightConnector1">
            <a:avLst/>
          </a:prstGeom>
          <a:noFill/>
          <a:ln w="9525"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381000" y="4853411"/>
            <a:ext cx="8458200" cy="12223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6"/>
              </a:buClr>
              <a:buSzPts val="3600"/>
              <a:buFont typeface="Source Sans Pro"/>
              <a:buNone/>
            </a:pPr>
            <a:r>
              <a:rPr lang="en-US">
                <a:solidFill>
                  <a:schemeClr val="accent6"/>
                </a:solidFill>
              </a:rPr>
              <a:t>ROLE OF THE “AUDIENCE”</a:t>
            </a:r>
            <a:endParaRPr/>
          </a:p>
        </p:txBody>
      </p:sp>
      <p:sp>
        <p:nvSpPr>
          <p:cNvPr id="101" name="Shape 101"/>
          <p:cNvSpPr txBox="1"/>
          <p:nvPr/>
        </p:nvSpPr>
        <p:spPr>
          <a:xfrm>
            <a:off x="6705600" y="5389602"/>
            <a:ext cx="23622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accent6"/>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accent6"/>
              </a:buClr>
              <a:buSzPts val="3600"/>
              <a:buFont typeface="Source Sans Pro"/>
              <a:buNone/>
            </a:pPr>
            <a:r>
              <a:rPr lang="en-US"/>
              <a:t>OUR ROLE DURING THE SERMON</a:t>
            </a:r>
            <a:endParaRPr sz="3600" b="0" i="0" u="none" strike="noStrike" cap="none">
              <a:solidFill>
                <a:schemeClr val="accent6"/>
              </a:solidFill>
              <a:latin typeface="Source Sans Pro"/>
              <a:ea typeface="Source Sans Pro"/>
              <a:cs typeface="Source Sans Pro"/>
              <a:sym typeface="Source Sans Pro"/>
            </a:endParaRPr>
          </a:p>
        </p:txBody>
      </p:sp>
      <p:sp>
        <p:nvSpPr>
          <p:cNvPr id="159" name="Shape 159"/>
          <p:cNvSpPr txBox="1">
            <a:spLocks noGrp="1"/>
          </p:cNvSpPr>
          <p:nvPr>
            <p:ph type="body" idx="1"/>
          </p:nvPr>
        </p:nvSpPr>
        <p:spPr>
          <a:xfrm>
            <a:off x="304800" y="1600200"/>
            <a:ext cx="4191000" cy="47244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spcBef>
                <a:spcPts val="360"/>
              </a:spcBef>
              <a:spcAft>
                <a:spcPts val="0"/>
              </a:spcAft>
              <a:buClr>
                <a:srgbClr val="666666"/>
              </a:buClr>
              <a:buSzPts val="1800"/>
              <a:buChar char="▪"/>
            </a:pPr>
            <a:r>
              <a:rPr lang="en-US" sz="1800">
                <a:solidFill>
                  <a:srgbClr val="666666"/>
                </a:solidFill>
              </a:rPr>
              <a:t>Encourage:</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1 Thes 5:11</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Eph 4:29</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Prov 12:25</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Gal 6:6, 9</a:t>
            </a:r>
            <a:br>
              <a:rPr lang="en-US" sz="1800">
                <a:solidFill>
                  <a:srgbClr val="666666"/>
                </a:solidFill>
              </a:rPr>
            </a:br>
            <a:endParaRPr sz="1800">
              <a:solidFill>
                <a:srgbClr val="666666"/>
              </a:solidFill>
            </a:endParaRPr>
          </a:p>
          <a:p>
            <a:pPr marL="457200" marR="0" lvl="0" indent="-342900" algn="l" rtl="0">
              <a:spcBef>
                <a:spcPts val="0"/>
              </a:spcBef>
              <a:spcAft>
                <a:spcPts val="0"/>
              </a:spcAft>
              <a:buSzPts val="1800"/>
              <a:buChar char="▪"/>
            </a:pPr>
            <a:r>
              <a:rPr lang="en-US" sz="1800">
                <a:solidFill>
                  <a:schemeClr val="dk1"/>
                </a:solidFill>
              </a:rPr>
              <a:t>Give our full attention</a:t>
            </a:r>
            <a:endParaRPr sz="1800">
              <a:solidFill>
                <a:schemeClr val="dk1"/>
              </a:solidFill>
            </a:endParaRPr>
          </a:p>
          <a:p>
            <a:pPr marL="914400" marR="0" lvl="1" indent="-342900" algn="l" rtl="0">
              <a:spcBef>
                <a:spcPts val="0"/>
              </a:spcBef>
              <a:spcAft>
                <a:spcPts val="0"/>
              </a:spcAft>
              <a:buClr>
                <a:schemeClr val="accent6"/>
              </a:buClr>
              <a:buSzPts val="1800"/>
              <a:buChar char="+"/>
            </a:pPr>
            <a:r>
              <a:rPr lang="en-US" sz="1800" b="1">
                <a:solidFill>
                  <a:schemeClr val="accent6"/>
                </a:solidFill>
              </a:rPr>
              <a:t>Heb 2:1-3</a:t>
            </a:r>
            <a:endParaRPr sz="1800" b="1">
              <a:solidFill>
                <a:schemeClr val="accent6"/>
              </a:solidFill>
            </a:endParaRPr>
          </a:p>
          <a:p>
            <a:pPr marL="914400" marR="0" lvl="1" indent="-342900" algn="l" rtl="0">
              <a:spcBef>
                <a:spcPts val="0"/>
              </a:spcBef>
              <a:spcAft>
                <a:spcPts val="0"/>
              </a:spcAft>
              <a:buSzPts val="1800"/>
              <a:buChar char="+"/>
            </a:pPr>
            <a:r>
              <a:rPr lang="en-US" sz="1800">
                <a:solidFill>
                  <a:schemeClr val="dk1"/>
                </a:solidFill>
              </a:rPr>
              <a:t>John 12:48</a:t>
            </a:r>
            <a:endParaRPr sz="1800">
              <a:solidFill>
                <a:schemeClr val="dk1"/>
              </a:solidFill>
            </a:endParaRPr>
          </a:p>
          <a:p>
            <a:pPr marL="914400" marR="0" lvl="1" indent="-342900" algn="l" rtl="0">
              <a:spcBef>
                <a:spcPts val="0"/>
              </a:spcBef>
              <a:spcAft>
                <a:spcPts val="0"/>
              </a:spcAft>
              <a:buSzPts val="1800"/>
              <a:buChar char="+"/>
            </a:pPr>
            <a:r>
              <a:rPr lang="en-US" sz="1800">
                <a:solidFill>
                  <a:schemeClr val="dk1"/>
                </a:solidFill>
              </a:rPr>
              <a:t>Prov 20:15</a:t>
            </a:r>
            <a:br>
              <a:rPr lang="en-US" sz="1800">
                <a:solidFill>
                  <a:schemeClr val="dk1"/>
                </a:solidFill>
              </a:rPr>
            </a:br>
            <a:endParaRPr sz="1800">
              <a:solidFill>
                <a:schemeClr val="dk1"/>
              </a:solidFill>
            </a:endParaRPr>
          </a:p>
          <a:p>
            <a:pPr marL="0" marR="0" lvl="0" indent="0" algn="l" rtl="0">
              <a:lnSpc>
                <a:spcPct val="100000"/>
              </a:lnSpc>
              <a:spcBef>
                <a:spcPts val="360"/>
              </a:spcBef>
              <a:spcAft>
                <a:spcPts val="0"/>
              </a:spcAft>
              <a:buNone/>
            </a:pPr>
            <a:br>
              <a:rPr lang="en-US" sz="1800">
                <a:solidFill>
                  <a:schemeClr val="dk1"/>
                </a:solidFill>
              </a:rPr>
            </a:br>
            <a:br>
              <a:rPr lang="en-US" sz="1800">
                <a:solidFill>
                  <a:schemeClr val="dk1"/>
                </a:solidFill>
              </a:rPr>
            </a:br>
            <a:endParaRPr sz="1800">
              <a:solidFill>
                <a:schemeClr val="dk1"/>
              </a:solidFill>
            </a:endParaRPr>
          </a:p>
          <a:p>
            <a:pPr marL="0" marR="0" lvl="0" indent="0" algn="l" rtl="0">
              <a:spcBef>
                <a:spcPts val="360"/>
              </a:spcBef>
              <a:spcAft>
                <a:spcPts val="0"/>
              </a:spcAft>
              <a:buNone/>
            </a:pPr>
            <a:endParaRPr sz="1800">
              <a:solidFill>
                <a:schemeClr val="dk1"/>
              </a:solidFill>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54000" algn="l" rtl="0">
              <a:spcBef>
                <a:spcPts val="400"/>
              </a:spcBef>
              <a:spcAft>
                <a:spcPts val="0"/>
              </a:spcAft>
              <a:buClr>
                <a:schemeClr val="accent1"/>
              </a:buClr>
              <a:buSzPts val="14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160" name="Shape 160"/>
          <p:cNvSpPr txBox="1">
            <a:spLocks noGrp="1"/>
          </p:cNvSpPr>
          <p:nvPr>
            <p:ph type="body" idx="2"/>
          </p:nvPr>
        </p:nvSpPr>
        <p:spPr>
          <a:xfrm>
            <a:off x="4648200" y="1600200"/>
            <a:ext cx="4343400" cy="472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US" sz="1800" i="1">
                <a:solidFill>
                  <a:srgbClr val="333333"/>
                </a:solidFill>
              </a:rPr>
              <a:t>Therefore we must give the more earnest heed to the things we have heard, lest we drift away. For if the word spoken through angels proved steadfast, and every transgression and disobedience received a just reward, how shall we escape if we neglect so great a salvation, which at the first began to be spoken by the Lord, and was confirmed to us by those who heard Him</a:t>
            </a:r>
            <a:endParaRPr sz="1800" i="1">
              <a:solidFill>
                <a:srgbClr val="333333"/>
              </a:solidFill>
            </a:endParaRPr>
          </a:p>
          <a:p>
            <a:pPr marL="0" marR="0" lvl="0" indent="0" algn="l" rtl="0">
              <a:spcBef>
                <a:spcPts val="0"/>
              </a:spcBef>
              <a:spcAft>
                <a:spcPts val="0"/>
              </a:spcAft>
              <a:buClr>
                <a:schemeClr val="accent1"/>
              </a:buClr>
              <a:buSzPts val="1260"/>
              <a:buFont typeface="Noto Sans Symbols"/>
              <a:buNone/>
            </a:pPr>
            <a:endParaRPr sz="1800" i="1">
              <a:solidFill>
                <a:schemeClr val="dk1"/>
              </a:solidFill>
            </a:endParaRPr>
          </a:p>
          <a:p>
            <a:pPr marL="0" marR="0" lvl="0" indent="0" algn="l" rtl="0">
              <a:spcBef>
                <a:spcPts val="360"/>
              </a:spcBef>
              <a:spcAft>
                <a:spcPts val="0"/>
              </a:spcAft>
              <a:buClr>
                <a:schemeClr val="accent1"/>
              </a:buClr>
              <a:buSzPts val="1260"/>
              <a:buFont typeface="Noto Sans Symbols"/>
              <a:buNone/>
            </a:pPr>
            <a:endParaRPr sz="1800" b="0" i="1" u="none" strike="noStrike" cap="none">
              <a:solidFill>
                <a:schemeClr val="dk1"/>
              </a:solidFill>
              <a:latin typeface="Source Sans Pro"/>
              <a:ea typeface="Source Sans Pro"/>
              <a:cs typeface="Source Sans Pro"/>
              <a:sym typeface="Source Sans Pro"/>
            </a:endParaRPr>
          </a:p>
          <a:p>
            <a:pPr marL="457200" marR="0" lvl="0" indent="-342900" algn="l" rtl="0">
              <a:spcBef>
                <a:spcPts val="360"/>
              </a:spcBef>
              <a:spcAft>
                <a:spcPts val="0"/>
              </a:spcAft>
              <a:buClr>
                <a:schemeClr val="dk1"/>
              </a:buClr>
              <a:buSzPts val="1800"/>
              <a:buFont typeface="Source Sans Pro"/>
              <a:buChar char="▪"/>
            </a:pPr>
            <a:r>
              <a:rPr lang="en-US" sz="1800">
                <a:solidFill>
                  <a:schemeClr val="dk1"/>
                </a:solidFill>
              </a:rPr>
              <a:t>We will receive our “reward” if we disobey</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Take Word of God seriously</a:t>
            </a:r>
            <a:endParaRPr sz="18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accent6"/>
              </a:buClr>
              <a:buSzPts val="3600"/>
              <a:buFont typeface="Source Sans Pro"/>
              <a:buNone/>
            </a:pPr>
            <a:r>
              <a:rPr lang="en-US"/>
              <a:t>OUR ROLE DURING THE SERMON</a:t>
            </a:r>
            <a:endParaRPr sz="3600" b="0" i="0" u="none" strike="noStrike" cap="none">
              <a:solidFill>
                <a:schemeClr val="accent6"/>
              </a:solidFill>
              <a:latin typeface="Source Sans Pro"/>
              <a:ea typeface="Source Sans Pro"/>
              <a:cs typeface="Source Sans Pro"/>
              <a:sym typeface="Source Sans Pro"/>
            </a:endParaRPr>
          </a:p>
        </p:txBody>
      </p:sp>
      <p:sp>
        <p:nvSpPr>
          <p:cNvPr id="166" name="Shape 166"/>
          <p:cNvSpPr txBox="1">
            <a:spLocks noGrp="1"/>
          </p:cNvSpPr>
          <p:nvPr>
            <p:ph type="body" idx="1"/>
          </p:nvPr>
        </p:nvSpPr>
        <p:spPr>
          <a:xfrm>
            <a:off x="304800" y="1600200"/>
            <a:ext cx="4191000" cy="47244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spcBef>
                <a:spcPts val="360"/>
              </a:spcBef>
              <a:spcAft>
                <a:spcPts val="0"/>
              </a:spcAft>
              <a:buClr>
                <a:srgbClr val="666666"/>
              </a:buClr>
              <a:buSzPts val="1800"/>
              <a:buChar char="▪"/>
            </a:pPr>
            <a:r>
              <a:rPr lang="en-US" sz="1800">
                <a:solidFill>
                  <a:srgbClr val="666666"/>
                </a:solidFill>
              </a:rPr>
              <a:t>Encourage:</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1 Thes 5:11</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Eph 4:29</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Prov 12:25</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Gal 6:6, 9</a:t>
            </a:r>
            <a:br>
              <a:rPr lang="en-US" sz="1800">
                <a:solidFill>
                  <a:srgbClr val="666666"/>
                </a:solidFill>
              </a:rPr>
            </a:br>
            <a:endParaRPr sz="1800">
              <a:solidFill>
                <a:srgbClr val="666666"/>
              </a:solidFill>
            </a:endParaRPr>
          </a:p>
          <a:p>
            <a:pPr marL="457200" marR="0" lvl="0" indent="-342900" algn="l" rtl="0">
              <a:spcBef>
                <a:spcPts val="0"/>
              </a:spcBef>
              <a:spcAft>
                <a:spcPts val="0"/>
              </a:spcAft>
              <a:buSzPts val="1800"/>
              <a:buChar char="▪"/>
            </a:pPr>
            <a:r>
              <a:rPr lang="en-US" sz="1800">
                <a:solidFill>
                  <a:schemeClr val="dk1"/>
                </a:solidFill>
              </a:rPr>
              <a:t>Give our full attention</a:t>
            </a:r>
            <a:endParaRPr sz="1800">
              <a:solidFill>
                <a:schemeClr val="dk1"/>
              </a:solidFill>
            </a:endParaRPr>
          </a:p>
          <a:p>
            <a:pPr marL="914400" marR="0" lvl="1" indent="-342900" algn="l" rtl="0">
              <a:spcBef>
                <a:spcPts val="0"/>
              </a:spcBef>
              <a:spcAft>
                <a:spcPts val="0"/>
              </a:spcAft>
              <a:buClr>
                <a:srgbClr val="666666"/>
              </a:buClr>
              <a:buSzPts val="1800"/>
              <a:buChar char="+"/>
            </a:pPr>
            <a:r>
              <a:rPr lang="en-US" sz="1800">
                <a:solidFill>
                  <a:srgbClr val="666666"/>
                </a:solidFill>
              </a:rPr>
              <a:t>Heb 2:1-3</a:t>
            </a:r>
            <a:endParaRPr sz="1800">
              <a:solidFill>
                <a:srgbClr val="666666"/>
              </a:solidFill>
            </a:endParaRPr>
          </a:p>
          <a:p>
            <a:pPr marL="914400" marR="0" lvl="1" indent="-342900" algn="l" rtl="0">
              <a:spcBef>
                <a:spcPts val="0"/>
              </a:spcBef>
              <a:spcAft>
                <a:spcPts val="0"/>
              </a:spcAft>
              <a:buClr>
                <a:schemeClr val="accent6"/>
              </a:buClr>
              <a:buSzPts val="1800"/>
              <a:buChar char="+"/>
            </a:pPr>
            <a:r>
              <a:rPr lang="en-US" sz="1800" b="1">
                <a:solidFill>
                  <a:schemeClr val="accent6"/>
                </a:solidFill>
              </a:rPr>
              <a:t>John 12:48</a:t>
            </a:r>
            <a:endParaRPr sz="1800" b="1">
              <a:solidFill>
                <a:schemeClr val="accent6"/>
              </a:solidFill>
            </a:endParaRPr>
          </a:p>
          <a:p>
            <a:pPr marL="914400" marR="0" lvl="1" indent="-342900" algn="l" rtl="0">
              <a:spcBef>
                <a:spcPts val="0"/>
              </a:spcBef>
              <a:spcAft>
                <a:spcPts val="0"/>
              </a:spcAft>
              <a:buSzPts val="1800"/>
              <a:buChar char="+"/>
            </a:pPr>
            <a:r>
              <a:rPr lang="en-US" sz="1800">
                <a:solidFill>
                  <a:schemeClr val="dk1"/>
                </a:solidFill>
              </a:rPr>
              <a:t>Prov 20:15</a:t>
            </a:r>
            <a:br>
              <a:rPr lang="en-US" sz="1800">
                <a:solidFill>
                  <a:schemeClr val="dk1"/>
                </a:solidFill>
              </a:rPr>
            </a:br>
            <a:endParaRPr sz="1800">
              <a:solidFill>
                <a:schemeClr val="dk1"/>
              </a:solidFill>
            </a:endParaRPr>
          </a:p>
          <a:p>
            <a:pPr marL="0" marR="0" lvl="0" indent="0" algn="l" rtl="0">
              <a:lnSpc>
                <a:spcPct val="100000"/>
              </a:lnSpc>
              <a:spcBef>
                <a:spcPts val="360"/>
              </a:spcBef>
              <a:spcAft>
                <a:spcPts val="0"/>
              </a:spcAft>
              <a:buNone/>
            </a:pPr>
            <a:br>
              <a:rPr lang="en-US" sz="1800">
                <a:solidFill>
                  <a:schemeClr val="dk1"/>
                </a:solidFill>
              </a:rPr>
            </a:br>
            <a:br>
              <a:rPr lang="en-US" sz="1800">
                <a:solidFill>
                  <a:schemeClr val="dk1"/>
                </a:solidFill>
              </a:rPr>
            </a:br>
            <a:endParaRPr sz="1800">
              <a:solidFill>
                <a:schemeClr val="dk1"/>
              </a:solidFill>
            </a:endParaRPr>
          </a:p>
          <a:p>
            <a:pPr marL="0" marR="0" lvl="0" indent="0" algn="l" rtl="0">
              <a:spcBef>
                <a:spcPts val="360"/>
              </a:spcBef>
              <a:spcAft>
                <a:spcPts val="0"/>
              </a:spcAft>
              <a:buNone/>
            </a:pPr>
            <a:endParaRPr sz="1800">
              <a:solidFill>
                <a:schemeClr val="dk1"/>
              </a:solidFill>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54000" algn="l" rtl="0">
              <a:spcBef>
                <a:spcPts val="400"/>
              </a:spcBef>
              <a:spcAft>
                <a:spcPts val="0"/>
              </a:spcAft>
              <a:buClr>
                <a:schemeClr val="accent1"/>
              </a:buClr>
              <a:buSzPts val="14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167" name="Shape 167"/>
          <p:cNvSpPr txBox="1">
            <a:spLocks noGrp="1"/>
          </p:cNvSpPr>
          <p:nvPr>
            <p:ph type="body" idx="2"/>
          </p:nvPr>
        </p:nvSpPr>
        <p:spPr>
          <a:xfrm>
            <a:off x="4648200" y="1600200"/>
            <a:ext cx="4343400" cy="472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US" sz="1800" i="1">
                <a:solidFill>
                  <a:srgbClr val="333333"/>
                </a:solidFill>
              </a:rPr>
              <a:t>He who rejects Me, and does not receive My words, has that which judges him--the word that I have spoken will judge him in the last day. </a:t>
            </a:r>
            <a:endParaRPr sz="1800" i="1">
              <a:solidFill>
                <a:srgbClr val="333333"/>
              </a:solidFill>
            </a:endParaRPr>
          </a:p>
          <a:p>
            <a:pPr marL="0" marR="0" lvl="0" indent="0" algn="l" rtl="0">
              <a:spcBef>
                <a:spcPts val="0"/>
              </a:spcBef>
              <a:spcAft>
                <a:spcPts val="0"/>
              </a:spcAft>
              <a:buClr>
                <a:schemeClr val="accent1"/>
              </a:buClr>
              <a:buSzPts val="1260"/>
              <a:buFont typeface="Noto Sans Symbols"/>
              <a:buNone/>
            </a:pPr>
            <a:endParaRPr sz="1800" i="1">
              <a:solidFill>
                <a:srgbClr val="333333"/>
              </a:solidFill>
            </a:endParaRPr>
          </a:p>
          <a:p>
            <a:pPr marL="0" marR="0" lvl="0" indent="0" algn="l" rtl="0">
              <a:spcBef>
                <a:spcPts val="360"/>
              </a:spcBef>
              <a:spcAft>
                <a:spcPts val="0"/>
              </a:spcAft>
              <a:buClr>
                <a:schemeClr val="accent1"/>
              </a:buClr>
              <a:buSzPts val="1260"/>
              <a:buFont typeface="Noto Sans Symbols"/>
              <a:buNone/>
            </a:pPr>
            <a:endParaRPr sz="1800" b="0" i="1" u="none" strike="noStrike" cap="none">
              <a:solidFill>
                <a:schemeClr val="dk1"/>
              </a:solidFill>
              <a:latin typeface="Source Sans Pro"/>
              <a:ea typeface="Source Sans Pro"/>
              <a:cs typeface="Source Sans Pro"/>
              <a:sym typeface="Source Sans Pro"/>
            </a:endParaRPr>
          </a:p>
          <a:p>
            <a:pPr marL="457200" marR="0" lvl="0" indent="-342900" algn="l" rtl="0">
              <a:spcBef>
                <a:spcPts val="360"/>
              </a:spcBef>
              <a:spcAft>
                <a:spcPts val="0"/>
              </a:spcAft>
              <a:buSzPts val="1800"/>
              <a:buFont typeface="Source Sans Pro"/>
              <a:buChar char="▪"/>
            </a:pPr>
            <a:r>
              <a:rPr lang="en-US" sz="1800">
                <a:solidFill>
                  <a:schemeClr val="dk1"/>
                </a:solidFill>
              </a:rPr>
              <a:t>We’ve been given all that we need</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We have no excuse on Judgement Day</a:t>
            </a:r>
            <a:endParaRPr sz="18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accent6"/>
              </a:buClr>
              <a:buSzPts val="3600"/>
              <a:buFont typeface="Source Sans Pro"/>
              <a:buNone/>
            </a:pPr>
            <a:r>
              <a:rPr lang="en-US"/>
              <a:t>OUR ROLE DURING THE SERMON</a:t>
            </a:r>
            <a:endParaRPr sz="3600" b="0" i="0" u="none" strike="noStrike" cap="none">
              <a:solidFill>
                <a:schemeClr val="accent6"/>
              </a:solidFill>
              <a:latin typeface="Source Sans Pro"/>
              <a:ea typeface="Source Sans Pro"/>
              <a:cs typeface="Source Sans Pro"/>
              <a:sym typeface="Source Sans Pro"/>
            </a:endParaRPr>
          </a:p>
        </p:txBody>
      </p:sp>
      <p:sp>
        <p:nvSpPr>
          <p:cNvPr id="173" name="Shape 173"/>
          <p:cNvSpPr txBox="1">
            <a:spLocks noGrp="1"/>
          </p:cNvSpPr>
          <p:nvPr>
            <p:ph type="body" idx="1"/>
          </p:nvPr>
        </p:nvSpPr>
        <p:spPr>
          <a:xfrm>
            <a:off x="304800" y="1600200"/>
            <a:ext cx="4191000" cy="47244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spcBef>
                <a:spcPts val="360"/>
              </a:spcBef>
              <a:spcAft>
                <a:spcPts val="0"/>
              </a:spcAft>
              <a:buClr>
                <a:srgbClr val="666666"/>
              </a:buClr>
              <a:buSzPts val="1800"/>
              <a:buChar char="▪"/>
            </a:pPr>
            <a:r>
              <a:rPr lang="en-US" sz="1800">
                <a:solidFill>
                  <a:srgbClr val="666666"/>
                </a:solidFill>
              </a:rPr>
              <a:t>Encourage:</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1 Thes 5:11</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Eph 4:29</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Prov 12:25</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Gal 6:6, 9</a:t>
            </a:r>
            <a:br>
              <a:rPr lang="en-US" sz="1800">
                <a:solidFill>
                  <a:srgbClr val="666666"/>
                </a:solidFill>
              </a:rPr>
            </a:br>
            <a:endParaRPr sz="1800">
              <a:solidFill>
                <a:srgbClr val="666666"/>
              </a:solidFill>
            </a:endParaRPr>
          </a:p>
          <a:p>
            <a:pPr marL="457200" marR="0" lvl="0" indent="-342900" algn="l" rtl="0">
              <a:spcBef>
                <a:spcPts val="0"/>
              </a:spcBef>
              <a:spcAft>
                <a:spcPts val="0"/>
              </a:spcAft>
              <a:buSzPts val="1800"/>
              <a:buChar char="▪"/>
            </a:pPr>
            <a:r>
              <a:rPr lang="en-US" sz="1800">
                <a:solidFill>
                  <a:schemeClr val="dk1"/>
                </a:solidFill>
              </a:rPr>
              <a:t>Give our full attention</a:t>
            </a:r>
            <a:endParaRPr sz="1800">
              <a:solidFill>
                <a:schemeClr val="dk1"/>
              </a:solidFill>
            </a:endParaRPr>
          </a:p>
          <a:p>
            <a:pPr marL="914400" marR="0" lvl="1" indent="-342900" algn="l" rtl="0">
              <a:spcBef>
                <a:spcPts val="0"/>
              </a:spcBef>
              <a:spcAft>
                <a:spcPts val="0"/>
              </a:spcAft>
              <a:buClr>
                <a:srgbClr val="666666"/>
              </a:buClr>
              <a:buSzPts val="1800"/>
              <a:buChar char="+"/>
            </a:pPr>
            <a:r>
              <a:rPr lang="en-US" sz="1800">
                <a:solidFill>
                  <a:srgbClr val="666666"/>
                </a:solidFill>
              </a:rPr>
              <a:t>Heb 2:1-3</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John 12:48</a:t>
            </a:r>
            <a:endParaRPr sz="1800">
              <a:solidFill>
                <a:srgbClr val="666666"/>
              </a:solidFill>
            </a:endParaRPr>
          </a:p>
          <a:p>
            <a:pPr marL="914400" marR="0" lvl="1" indent="-342900" algn="l" rtl="0">
              <a:spcBef>
                <a:spcPts val="0"/>
              </a:spcBef>
              <a:spcAft>
                <a:spcPts val="0"/>
              </a:spcAft>
              <a:buClr>
                <a:schemeClr val="accent6"/>
              </a:buClr>
              <a:buSzPts val="1800"/>
              <a:buChar char="+"/>
            </a:pPr>
            <a:r>
              <a:rPr lang="en-US" sz="1800" b="1">
                <a:solidFill>
                  <a:schemeClr val="accent6"/>
                </a:solidFill>
              </a:rPr>
              <a:t>Prov 20:15</a:t>
            </a:r>
            <a:br>
              <a:rPr lang="en-US" sz="1800" b="1">
                <a:solidFill>
                  <a:schemeClr val="accent6"/>
                </a:solidFill>
              </a:rPr>
            </a:br>
            <a:endParaRPr sz="1800" b="1">
              <a:solidFill>
                <a:schemeClr val="accent6"/>
              </a:solidFill>
            </a:endParaRPr>
          </a:p>
          <a:p>
            <a:pPr marL="0" marR="0" lvl="0" indent="0" algn="l" rtl="0">
              <a:lnSpc>
                <a:spcPct val="100000"/>
              </a:lnSpc>
              <a:spcBef>
                <a:spcPts val="360"/>
              </a:spcBef>
              <a:spcAft>
                <a:spcPts val="0"/>
              </a:spcAft>
              <a:buNone/>
            </a:pPr>
            <a:br>
              <a:rPr lang="en-US" sz="1800">
                <a:solidFill>
                  <a:schemeClr val="dk1"/>
                </a:solidFill>
              </a:rPr>
            </a:br>
            <a:br>
              <a:rPr lang="en-US" sz="1800">
                <a:solidFill>
                  <a:schemeClr val="dk1"/>
                </a:solidFill>
              </a:rPr>
            </a:br>
            <a:endParaRPr sz="1800">
              <a:solidFill>
                <a:schemeClr val="dk1"/>
              </a:solidFill>
            </a:endParaRPr>
          </a:p>
          <a:p>
            <a:pPr marL="0" marR="0" lvl="0" indent="0" algn="l" rtl="0">
              <a:spcBef>
                <a:spcPts val="360"/>
              </a:spcBef>
              <a:spcAft>
                <a:spcPts val="0"/>
              </a:spcAft>
              <a:buNone/>
            </a:pPr>
            <a:endParaRPr sz="1800">
              <a:solidFill>
                <a:schemeClr val="dk1"/>
              </a:solidFill>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54000" algn="l" rtl="0">
              <a:spcBef>
                <a:spcPts val="400"/>
              </a:spcBef>
              <a:spcAft>
                <a:spcPts val="0"/>
              </a:spcAft>
              <a:buClr>
                <a:schemeClr val="accent1"/>
              </a:buClr>
              <a:buSzPts val="14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174" name="Shape 174"/>
          <p:cNvSpPr txBox="1">
            <a:spLocks noGrp="1"/>
          </p:cNvSpPr>
          <p:nvPr>
            <p:ph type="body" idx="2"/>
          </p:nvPr>
        </p:nvSpPr>
        <p:spPr>
          <a:xfrm>
            <a:off x="4648200" y="1600200"/>
            <a:ext cx="4343400" cy="472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US" sz="1800" i="1">
                <a:solidFill>
                  <a:srgbClr val="333333"/>
                </a:solidFill>
              </a:rPr>
              <a:t> There is gold and a multitude of rubies, But the lips of knowledge are a precious jewel. </a:t>
            </a:r>
            <a:endParaRPr sz="1800" i="1">
              <a:solidFill>
                <a:srgbClr val="333333"/>
              </a:solidFill>
            </a:endParaRPr>
          </a:p>
          <a:p>
            <a:pPr marL="0" marR="0" lvl="0" indent="0" algn="l" rtl="0">
              <a:spcBef>
                <a:spcPts val="0"/>
              </a:spcBef>
              <a:spcAft>
                <a:spcPts val="0"/>
              </a:spcAft>
              <a:buClr>
                <a:schemeClr val="accent1"/>
              </a:buClr>
              <a:buSzPts val="1260"/>
              <a:buFont typeface="Noto Sans Symbols"/>
              <a:buNone/>
            </a:pPr>
            <a:endParaRPr sz="1800" i="1">
              <a:solidFill>
                <a:srgbClr val="333333"/>
              </a:solidFill>
            </a:endParaRPr>
          </a:p>
          <a:p>
            <a:pPr marL="0" marR="0" lvl="0" indent="0" algn="l" rtl="0">
              <a:spcBef>
                <a:spcPts val="360"/>
              </a:spcBef>
              <a:spcAft>
                <a:spcPts val="0"/>
              </a:spcAft>
              <a:buClr>
                <a:schemeClr val="accent1"/>
              </a:buClr>
              <a:buSzPts val="1260"/>
              <a:buFont typeface="Noto Sans Symbols"/>
              <a:buNone/>
            </a:pPr>
            <a:endParaRPr sz="1800" b="0" i="1" u="none" strike="noStrike" cap="none">
              <a:solidFill>
                <a:schemeClr val="dk1"/>
              </a:solidFill>
              <a:latin typeface="Source Sans Pro"/>
              <a:ea typeface="Source Sans Pro"/>
              <a:cs typeface="Source Sans Pro"/>
              <a:sym typeface="Source Sans Pro"/>
            </a:endParaRPr>
          </a:p>
          <a:p>
            <a:pPr marL="457200" marR="0" lvl="0" indent="-342900" algn="l" rtl="0">
              <a:spcBef>
                <a:spcPts val="360"/>
              </a:spcBef>
              <a:spcAft>
                <a:spcPts val="0"/>
              </a:spcAft>
              <a:buSzPts val="1800"/>
              <a:buFont typeface="Source Sans Pro"/>
              <a:buChar char="▪"/>
            </a:pPr>
            <a:r>
              <a:rPr lang="en-US" sz="1800">
                <a:solidFill>
                  <a:schemeClr val="dk1"/>
                </a:solidFill>
              </a:rPr>
              <a:t>How much do we value teaching from God’s Word</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Secular vs. Spiritual</a:t>
            </a:r>
            <a:endParaRPr sz="18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accent6"/>
              </a:buClr>
              <a:buSzPts val="3600"/>
              <a:buFont typeface="Source Sans Pro"/>
              <a:buNone/>
            </a:pPr>
            <a:r>
              <a:rPr lang="en-US"/>
              <a:t>OUR ROLE DURING THE SERMON</a:t>
            </a:r>
            <a:endParaRPr sz="3600" b="0" i="0" u="none" strike="noStrike" cap="none">
              <a:solidFill>
                <a:schemeClr val="accent6"/>
              </a:solidFill>
              <a:latin typeface="Source Sans Pro"/>
              <a:ea typeface="Source Sans Pro"/>
              <a:cs typeface="Source Sans Pro"/>
              <a:sym typeface="Source Sans Pro"/>
            </a:endParaRPr>
          </a:p>
        </p:txBody>
      </p:sp>
      <p:sp>
        <p:nvSpPr>
          <p:cNvPr id="180" name="Shape 180"/>
          <p:cNvSpPr txBox="1">
            <a:spLocks noGrp="1"/>
          </p:cNvSpPr>
          <p:nvPr>
            <p:ph type="body" idx="1"/>
          </p:nvPr>
        </p:nvSpPr>
        <p:spPr>
          <a:xfrm>
            <a:off x="304800" y="1600200"/>
            <a:ext cx="4191000" cy="47244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spcBef>
                <a:spcPts val="360"/>
              </a:spcBef>
              <a:spcAft>
                <a:spcPts val="0"/>
              </a:spcAft>
              <a:buClr>
                <a:srgbClr val="666666"/>
              </a:buClr>
              <a:buSzPts val="1800"/>
              <a:buChar char="▪"/>
            </a:pPr>
            <a:r>
              <a:rPr lang="en-US" sz="1800">
                <a:solidFill>
                  <a:srgbClr val="666666"/>
                </a:solidFill>
              </a:rPr>
              <a:t>Encourage:</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1 Thes 5:11</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Eph 4:29</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Prov 12:25</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Gal 6:6, 9</a:t>
            </a:r>
            <a:br>
              <a:rPr lang="en-US" sz="1800">
                <a:solidFill>
                  <a:srgbClr val="666666"/>
                </a:solidFill>
              </a:rPr>
            </a:br>
            <a:endParaRPr sz="1800">
              <a:solidFill>
                <a:srgbClr val="666666"/>
              </a:solidFill>
            </a:endParaRPr>
          </a:p>
          <a:p>
            <a:pPr marL="457200" marR="0" lvl="0" indent="-342900" algn="l" rtl="0">
              <a:spcBef>
                <a:spcPts val="0"/>
              </a:spcBef>
              <a:spcAft>
                <a:spcPts val="0"/>
              </a:spcAft>
              <a:buClr>
                <a:srgbClr val="666666"/>
              </a:buClr>
              <a:buSzPts val="1800"/>
              <a:buChar char="▪"/>
            </a:pPr>
            <a:r>
              <a:rPr lang="en-US" sz="1800">
                <a:solidFill>
                  <a:srgbClr val="666666"/>
                </a:solidFill>
              </a:rPr>
              <a:t>Give our full attention</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Heb 2:1-4</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John 12:48</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Prov 20:15</a:t>
            </a:r>
            <a:br>
              <a:rPr lang="en-US" sz="1800">
                <a:solidFill>
                  <a:srgbClr val="666666"/>
                </a:solidFill>
              </a:rPr>
            </a:br>
            <a:endParaRPr sz="1800">
              <a:solidFill>
                <a:srgbClr val="666666"/>
              </a:solidFill>
            </a:endParaRPr>
          </a:p>
          <a:p>
            <a:pPr marL="457200" marR="0" lvl="0" indent="-342900" algn="l" rtl="0">
              <a:spcBef>
                <a:spcPts val="0"/>
              </a:spcBef>
              <a:spcAft>
                <a:spcPts val="0"/>
              </a:spcAft>
              <a:buSzPts val="1800"/>
              <a:buChar char="▪"/>
            </a:pPr>
            <a:r>
              <a:rPr lang="en-US" sz="1800">
                <a:solidFill>
                  <a:schemeClr val="dk1"/>
                </a:solidFill>
              </a:rPr>
              <a:t>Have an open mind</a:t>
            </a:r>
            <a:endParaRPr sz="1800">
              <a:solidFill>
                <a:schemeClr val="dk1"/>
              </a:solidFill>
            </a:endParaRPr>
          </a:p>
          <a:p>
            <a:pPr marL="914400" marR="0" lvl="1" indent="-342900" algn="l" rtl="0">
              <a:spcBef>
                <a:spcPts val="0"/>
              </a:spcBef>
              <a:spcAft>
                <a:spcPts val="0"/>
              </a:spcAft>
              <a:buClr>
                <a:schemeClr val="accent6"/>
              </a:buClr>
              <a:buSzPts val="1800"/>
              <a:buChar char="+"/>
            </a:pPr>
            <a:r>
              <a:rPr lang="en-US" sz="1800" b="1">
                <a:solidFill>
                  <a:schemeClr val="accent6"/>
                </a:solidFill>
              </a:rPr>
              <a:t>2 Cor 3:15-18</a:t>
            </a:r>
            <a:endParaRPr sz="1800" b="1">
              <a:solidFill>
                <a:schemeClr val="accent6"/>
              </a:solidFill>
            </a:endParaRPr>
          </a:p>
          <a:p>
            <a:pPr marL="914400" marR="0" lvl="1" indent="-342900" algn="l" rtl="0">
              <a:spcBef>
                <a:spcPts val="0"/>
              </a:spcBef>
              <a:spcAft>
                <a:spcPts val="0"/>
              </a:spcAft>
              <a:buSzPts val="1800"/>
              <a:buChar char="+"/>
            </a:pPr>
            <a:r>
              <a:rPr lang="en-US" sz="1800">
                <a:solidFill>
                  <a:schemeClr val="dk1"/>
                </a:solidFill>
              </a:rPr>
              <a:t>Matt 13:13-15</a:t>
            </a:r>
            <a:br>
              <a:rPr lang="en-US" sz="1800">
                <a:solidFill>
                  <a:schemeClr val="dk1"/>
                </a:solidFill>
              </a:rPr>
            </a:br>
            <a:br>
              <a:rPr lang="en-US" sz="1800">
                <a:solidFill>
                  <a:schemeClr val="dk1"/>
                </a:solidFill>
              </a:rPr>
            </a:br>
            <a:endParaRPr sz="1800">
              <a:solidFill>
                <a:schemeClr val="dk1"/>
              </a:solidFill>
            </a:endParaRPr>
          </a:p>
          <a:p>
            <a:pPr marL="0" marR="0" lvl="0" indent="0" algn="l" rtl="0">
              <a:spcBef>
                <a:spcPts val="360"/>
              </a:spcBef>
              <a:spcAft>
                <a:spcPts val="0"/>
              </a:spcAft>
              <a:buNone/>
            </a:pPr>
            <a:endParaRPr sz="1800">
              <a:solidFill>
                <a:schemeClr val="dk1"/>
              </a:solidFill>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54000" algn="l" rtl="0">
              <a:spcBef>
                <a:spcPts val="400"/>
              </a:spcBef>
              <a:spcAft>
                <a:spcPts val="0"/>
              </a:spcAft>
              <a:buClr>
                <a:schemeClr val="accent1"/>
              </a:buClr>
              <a:buSzPts val="14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181" name="Shape 181"/>
          <p:cNvSpPr txBox="1">
            <a:spLocks noGrp="1"/>
          </p:cNvSpPr>
          <p:nvPr>
            <p:ph type="body" idx="2"/>
          </p:nvPr>
        </p:nvSpPr>
        <p:spPr>
          <a:xfrm>
            <a:off x="4648200" y="1600200"/>
            <a:ext cx="4343400" cy="472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US" sz="1800" i="1">
                <a:solidFill>
                  <a:srgbClr val="333333"/>
                </a:solidFill>
              </a:rPr>
              <a:t>But even to this day, when Moses is read, a veil lies on their heart. Nevertheless when one turns to the Lord, the veil is taken away. Now the Lord is the Spirit; and where the Spirit of the Lord is, there is liberty. But we all, with unveiled face, beholding as in a mirror the glory of the Lord, are being transformed into the same image from glory to glory, just as by the Spirit of the Lord.</a:t>
            </a:r>
            <a:endParaRPr sz="1800" i="1">
              <a:solidFill>
                <a:srgbClr val="333333"/>
              </a:solidFill>
            </a:endParaRPr>
          </a:p>
          <a:p>
            <a:pPr marL="0" marR="0" lvl="0" indent="0" algn="l" rtl="0">
              <a:spcBef>
                <a:spcPts val="0"/>
              </a:spcBef>
              <a:spcAft>
                <a:spcPts val="0"/>
              </a:spcAft>
              <a:buClr>
                <a:schemeClr val="accent1"/>
              </a:buClr>
              <a:buSzPts val="1260"/>
              <a:buFont typeface="Noto Sans Symbols"/>
              <a:buNone/>
            </a:pPr>
            <a:endParaRPr sz="1800" i="1">
              <a:solidFill>
                <a:schemeClr val="dk1"/>
              </a:solidFill>
            </a:endParaRPr>
          </a:p>
          <a:p>
            <a:pPr marL="0" marR="0" lvl="0" indent="0" algn="l" rtl="0">
              <a:spcBef>
                <a:spcPts val="360"/>
              </a:spcBef>
              <a:spcAft>
                <a:spcPts val="0"/>
              </a:spcAft>
              <a:buClr>
                <a:schemeClr val="accent1"/>
              </a:buClr>
              <a:buSzPts val="1260"/>
              <a:buFont typeface="Noto Sans Symbols"/>
              <a:buNone/>
            </a:pPr>
            <a:endParaRPr sz="1800" b="0" i="1" u="none" strike="noStrike" cap="none">
              <a:solidFill>
                <a:schemeClr val="dk1"/>
              </a:solidFill>
              <a:latin typeface="Source Sans Pro"/>
              <a:ea typeface="Source Sans Pro"/>
              <a:cs typeface="Source Sans Pro"/>
              <a:sym typeface="Source Sans Pro"/>
            </a:endParaRPr>
          </a:p>
          <a:p>
            <a:pPr marL="457200" marR="0" lvl="0" indent="-342900" algn="l" rtl="0">
              <a:spcBef>
                <a:spcPts val="360"/>
              </a:spcBef>
              <a:spcAft>
                <a:spcPts val="0"/>
              </a:spcAft>
              <a:buSzPts val="1800"/>
              <a:buFont typeface="Source Sans Pro"/>
              <a:buChar char="▪"/>
            </a:pPr>
            <a:r>
              <a:rPr lang="en-US" sz="1800">
                <a:solidFill>
                  <a:schemeClr val="dk1"/>
                </a:solidFill>
              </a:rPr>
              <a:t>Jews rejected Christ</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“minds were hardened (vs. 14)</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We cannot learn if we know everything</a:t>
            </a:r>
            <a:endParaRPr sz="18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accent6"/>
              </a:buClr>
              <a:buSzPts val="3600"/>
              <a:buFont typeface="Source Sans Pro"/>
              <a:buNone/>
            </a:pPr>
            <a:r>
              <a:rPr lang="en-US"/>
              <a:t>OUR ROLE DURING THE SERMON</a:t>
            </a:r>
            <a:endParaRPr sz="3600" b="0" i="0" u="none" strike="noStrike" cap="none">
              <a:solidFill>
                <a:schemeClr val="accent6"/>
              </a:solidFill>
              <a:latin typeface="Source Sans Pro"/>
              <a:ea typeface="Source Sans Pro"/>
              <a:cs typeface="Source Sans Pro"/>
              <a:sym typeface="Source Sans Pro"/>
            </a:endParaRPr>
          </a:p>
        </p:txBody>
      </p:sp>
      <p:sp>
        <p:nvSpPr>
          <p:cNvPr id="187" name="Shape 187"/>
          <p:cNvSpPr txBox="1">
            <a:spLocks noGrp="1"/>
          </p:cNvSpPr>
          <p:nvPr>
            <p:ph type="body" idx="1"/>
          </p:nvPr>
        </p:nvSpPr>
        <p:spPr>
          <a:xfrm>
            <a:off x="304800" y="1600200"/>
            <a:ext cx="4191000" cy="47244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spcBef>
                <a:spcPts val="360"/>
              </a:spcBef>
              <a:spcAft>
                <a:spcPts val="0"/>
              </a:spcAft>
              <a:buClr>
                <a:srgbClr val="666666"/>
              </a:buClr>
              <a:buSzPts val="1800"/>
              <a:buChar char="▪"/>
            </a:pPr>
            <a:r>
              <a:rPr lang="en-US" sz="1800">
                <a:solidFill>
                  <a:srgbClr val="666666"/>
                </a:solidFill>
              </a:rPr>
              <a:t>Encourage:</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1 Thes 5:11</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Eph 4:29</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Prov 12:25</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Gal 6:6, 9</a:t>
            </a:r>
            <a:br>
              <a:rPr lang="en-US" sz="1800">
                <a:solidFill>
                  <a:srgbClr val="666666"/>
                </a:solidFill>
              </a:rPr>
            </a:br>
            <a:endParaRPr sz="1800">
              <a:solidFill>
                <a:srgbClr val="666666"/>
              </a:solidFill>
            </a:endParaRPr>
          </a:p>
          <a:p>
            <a:pPr marL="457200" marR="0" lvl="0" indent="-342900" algn="l" rtl="0">
              <a:spcBef>
                <a:spcPts val="0"/>
              </a:spcBef>
              <a:spcAft>
                <a:spcPts val="0"/>
              </a:spcAft>
              <a:buClr>
                <a:srgbClr val="666666"/>
              </a:buClr>
              <a:buSzPts val="1800"/>
              <a:buChar char="▪"/>
            </a:pPr>
            <a:r>
              <a:rPr lang="en-US" sz="1800">
                <a:solidFill>
                  <a:srgbClr val="666666"/>
                </a:solidFill>
              </a:rPr>
              <a:t>Give our full attention</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Heb 2:1-4</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John 12:48</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Prov 20:15</a:t>
            </a:r>
            <a:br>
              <a:rPr lang="en-US" sz="1800">
                <a:solidFill>
                  <a:srgbClr val="666666"/>
                </a:solidFill>
              </a:rPr>
            </a:br>
            <a:endParaRPr sz="1800">
              <a:solidFill>
                <a:srgbClr val="666666"/>
              </a:solidFill>
            </a:endParaRPr>
          </a:p>
          <a:p>
            <a:pPr marL="457200" marR="0" lvl="0" indent="-342900" algn="l" rtl="0">
              <a:spcBef>
                <a:spcPts val="0"/>
              </a:spcBef>
              <a:spcAft>
                <a:spcPts val="0"/>
              </a:spcAft>
              <a:buSzPts val="1800"/>
              <a:buChar char="▪"/>
            </a:pPr>
            <a:r>
              <a:rPr lang="en-US" sz="1800">
                <a:solidFill>
                  <a:schemeClr val="dk1"/>
                </a:solidFill>
              </a:rPr>
              <a:t>Have an open mind</a:t>
            </a:r>
            <a:endParaRPr sz="1800">
              <a:solidFill>
                <a:schemeClr val="dk1"/>
              </a:solidFill>
            </a:endParaRPr>
          </a:p>
          <a:p>
            <a:pPr marL="914400" marR="0" lvl="1" indent="-342900" algn="l" rtl="0">
              <a:spcBef>
                <a:spcPts val="0"/>
              </a:spcBef>
              <a:spcAft>
                <a:spcPts val="0"/>
              </a:spcAft>
              <a:buClr>
                <a:srgbClr val="666666"/>
              </a:buClr>
              <a:buSzPts val="1800"/>
              <a:buChar char="+"/>
            </a:pPr>
            <a:r>
              <a:rPr lang="en-US" sz="1800">
                <a:solidFill>
                  <a:srgbClr val="666666"/>
                </a:solidFill>
              </a:rPr>
              <a:t>2 Cor 3:15-18</a:t>
            </a:r>
            <a:endParaRPr sz="1800" b="1">
              <a:solidFill>
                <a:schemeClr val="accent6"/>
              </a:solidFill>
            </a:endParaRPr>
          </a:p>
          <a:p>
            <a:pPr marL="914400" marR="0" lvl="1" indent="-342900" algn="l" rtl="0">
              <a:spcBef>
                <a:spcPts val="0"/>
              </a:spcBef>
              <a:spcAft>
                <a:spcPts val="0"/>
              </a:spcAft>
              <a:buClr>
                <a:schemeClr val="accent6"/>
              </a:buClr>
              <a:buSzPts val="1800"/>
              <a:buChar char="+"/>
            </a:pPr>
            <a:r>
              <a:rPr lang="en-US" sz="1800" b="1">
                <a:solidFill>
                  <a:schemeClr val="accent6"/>
                </a:solidFill>
              </a:rPr>
              <a:t>Matt 13:13-15</a:t>
            </a:r>
            <a:br>
              <a:rPr lang="en-US" sz="1800" b="1">
                <a:solidFill>
                  <a:schemeClr val="accent6"/>
                </a:solidFill>
              </a:rPr>
            </a:br>
            <a:br>
              <a:rPr lang="en-US" sz="1800" b="1">
                <a:solidFill>
                  <a:schemeClr val="accent6"/>
                </a:solidFill>
              </a:rPr>
            </a:br>
            <a:endParaRPr sz="1800" b="1">
              <a:solidFill>
                <a:schemeClr val="accent6"/>
              </a:solidFill>
            </a:endParaRPr>
          </a:p>
          <a:p>
            <a:pPr marL="0" marR="0" lvl="0" indent="0" algn="l" rtl="0">
              <a:spcBef>
                <a:spcPts val="360"/>
              </a:spcBef>
              <a:spcAft>
                <a:spcPts val="0"/>
              </a:spcAft>
              <a:buNone/>
            </a:pPr>
            <a:endParaRPr sz="1800">
              <a:solidFill>
                <a:schemeClr val="dk1"/>
              </a:solidFill>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54000" algn="l" rtl="0">
              <a:spcBef>
                <a:spcPts val="400"/>
              </a:spcBef>
              <a:spcAft>
                <a:spcPts val="0"/>
              </a:spcAft>
              <a:buClr>
                <a:schemeClr val="accent1"/>
              </a:buClr>
              <a:buSzPts val="14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188" name="Shape 188"/>
          <p:cNvSpPr txBox="1">
            <a:spLocks noGrp="1"/>
          </p:cNvSpPr>
          <p:nvPr>
            <p:ph type="body" idx="2"/>
          </p:nvPr>
        </p:nvSpPr>
        <p:spPr>
          <a:xfrm>
            <a:off x="4648200" y="1600200"/>
            <a:ext cx="4343400" cy="472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US" sz="1800" i="1">
                <a:solidFill>
                  <a:srgbClr val="333333"/>
                </a:solidFill>
              </a:rPr>
              <a:t>Therefore I speak to them in parables, because seeing they do not see, and hearing they do not hear, nor do they understand. And in them the prophecy of Isaiah is fulfilled, which says: 'Hearing you will hear and shall not understand, And seeing you will see and not perceive; For the hearts of this people have grown dull. Their ears are hard of hearing, And their eyes they have closed, Lest they should see with their eyes and hear with their ears, Lest they should understand with their hearts and turn, So that I should heal them.'</a:t>
            </a:r>
            <a:endParaRPr sz="1100">
              <a:solidFill>
                <a:srgbClr val="333333"/>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1800" i="1">
              <a:solidFill>
                <a:srgbClr val="333333"/>
              </a:solidFill>
            </a:endParaRPr>
          </a:p>
          <a:p>
            <a:pPr marL="457200" marR="0" lvl="0" indent="-342900" algn="l" rtl="0">
              <a:spcBef>
                <a:spcPts val="360"/>
              </a:spcBef>
              <a:spcAft>
                <a:spcPts val="0"/>
              </a:spcAft>
              <a:buSzPts val="1800"/>
              <a:buFont typeface="Source Sans Pro"/>
              <a:buChar char="▪"/>
            </a:pPr>
            <a:r>
              <a:rPr lang="en-US" sz="1800">
                <a:solidFill>
                  <a:schemeClr val="dk1"/>
                </a:solidFill>
              </a:rPr>
              <a:t>Hearing does us no good if we don’t understand.</a:t>
            </a:r>
            <a:endParaRPr sz="1800" b="0" u="none" strike="noStrike" cap="none">
              <a:solidFill>
                <a:schemeClr val="dk1"/>
              </a:solidFill>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accent6"/>
              </a:buClr>
              <a:buSzPts val="3600"/>
              <a:buFont typeface="Source Sans Pro"/>
              <a:buNone/>
            </a:pPr>
            <a:r>
              <a:rPr lang="en-US"/>
              <a:t>OUR ROLE DURING THE SERMON</a:t>
            </a:r>
            <a:endParaRPr sz="3600" b="0" i="0" u="none" strike="noStrike" cap="none">
              <a:solidFill>
                <a:schemeClr val="accent6"/>
              </a:solidFill>
              <a:latin typeface="Source Sans Pro"/>
              <a:ea typeface="Source Sans Pro"/>
              <a:cs typeface="Source Sans Pro"/>
              <a:sym typeface="Source Sans Pro"/>
            </a:endParaRPr>
          </a:p>
        </p:txBody>
      </p:sp>
      <p:sp>
        <p:nvSpPr>
          <p:cNvPr id="194" name="Shape 194"/>
          <p:cNvSpPr txBox="1">
            <a:spLocks noGrp="1"/>
          </p:cNvSpPr>
          <p:nvPr>
            <p:ph type="body" idx="1"/>
          </p:nvPr>
        </p:nvSpPr>
        <p:spPr>
          <a:xfrm>
            <a:off x="304800" y="1600200"/>
            <a:ext cx="4191000" cy="47244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spcBef>
                <a:spcPts val="360"/>
              </a:spcBef>
              <a:spcAft>
                <a:spcPts val="0"/>
              </a:spcAft>
              <a:buSzPts val="1800"/>
              <a:buChar char="▪"/>
            </a:pPr>
            <a:r>
              <a:rPr lang="en-US" sz="1800">
                <a:solidFill>
                  <a:schemeClr val="dk1"/>
                </a:solidFill>
              </a:rPr>
              <a:t>Remember that men aren’t perfect:</a:t>
            </a:r>
            <a:endParaRPr sz="1800">
              <a:solidFill>
                <a:schemeClr val="dk1"/>
              </a:solidFill>
            </a:endParaRPr>
          </a:p>
          <a:p>
            <a:pPr marL="914400" marR="0" lvl="1" indent="-342900" algn="l" rtl="0">
              <a:spcBef>
                <a:spcPts val="0"/>
              </a:spcBef>
              <a:spcAft>
                <a:spcPts val="0"/>
              </a:spcAft>
              <a:buClr>
                <a:schemeClr val="accent6"/>
              </a:buClr>
              <a:buSzPts val="1800"/>
              <a:buChar char="+"/>
            </a:pPr>
            <a:r>
              <a:rPr lang="en-US" sz="1800" b="1">
                <a:solidFill>
                  <a:schemeClr val="accent6"/>
                </a:solidFill>
              </a:rPr>
              <a:t>Gal 2:11-12</a:t>
            </a:r>
            <a:endParaRPr sz="1800" b="1">
              <a:solidFill>
                <a:schemeClr val="accent6"/>
              </a:solidFill>
            </a:endParaRPr>
          </a:p>
          <a:p>
            <a:pPr marL="914400" marR="0" lvl="1" indent="-342900" algn="l" rtl="0">
              <a:spcBef>
                <a:spcPts val="0"/>
              </a:spcBef>
              <a:spcAft>
                <a:spcPts val="0"/>
              </a:spcAft>
              <a:buSzPts val="1800"/>
              <a:buChar char="+"/>
            </a:pPr>
            <a:r>
              <a:rPr lang="en-US" sz="1800">
                <a:solidFill>
                  <a:schemeClr val="dk1"/>
                </a:solidFill>
              </a:rPr>
              <a:t>2 Pet 3:16</a:t>
            </a:r>
            <a:endParaRPr sz="1800">
              <a:solidFill>
                <a:schemeClr val="dk1"/>
              </a:solidFill>
            </a:endParaRPr>
          </a:p>
          <a:p>
            <a:pPr marL="0" marR="0" lvl="0" indent="0" algn="l" rtl="0">
              <a:spcBef>
                <a:spcPts val="360"/>
              </a:spcBef>
              <a:spcAft>
                <a:spcPts val="0"/>
              </a:spcAft>
              <a:buNone/>
            </a:pPr>
            <a:br>
              <a:rPr lang="en-US" sz="1800">
                <a:solidFill>
                  <a:schemeClr val="dk1"/>
                </a:solidFill>
              </a:rPr>
            </a:br>
            <a:br>
              <a:rPr lang="en-US" sz="1800">
                <a:solidFill>
                  <a:schemeClr val="dk1"/>
                </a:solidFill>
              </a:rPr>
            </a:br>
            <a:endParaRPr sz="1800">
              <a:solidFill>
                <a:schemeClr val="dk1"/>
              </a:solidFill>
            </a:endParaRPr>
          </a:p>
          <a:p>
            <a:pPr marL="0" marR="0" lvl="0" indent="0" algn="l" rtl="0">
              <a:spcBef>
                <a:spcPts val="360"/>
              </a:spcBef>
              <a:spcAft>
                <a:spcPts val="0"/>
              </a:spcAft>
              <a:buNone/>
            </a:pPr>
            <a:endParaRPr sz="1800">
              <a:solidFill>
                <a:schemeClr val="dk1"/>
              </a:solidFill>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54000" algn="l" rtl="0">
              <a:spcBef>
                <a:spcPts val="400"/>
              </a:spcBef>
              <a:spcAft>
                <a:spcPts val="0"/>
              </a:spcAft>
              <a:buClr>
                <a:schemeClr val="accent1"/>
              </a:buClr>
              <a:buSzPts val="14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195" name="Shape 195"/>
          <p:cNvSpPr txBox="1">
            <a:spLocks noGrp="1"/>
          </p:cNvSpPr>
          <p:nvPr>
            <p:ph type="body" idx="2"/>
          </p:nvPr>
        </p:nvSpPr>
        <p:spPr>
          <a:xfrm>
            <a:off x="4648200" y="1600200"/>
            <a:ext cx="4343400" cy="472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US" sz="1800" i="1">
                <a:solidFill>
                  <a:srgbClr val="333333"/>
                </a:solidFill>
              </a:rPr>
              <a:t>Now when Peter had come to Antioch, I withstood him to his face, because he was to be blamed; for before certain men came from James, he would eat with the Gentiles; but when they came, he withdrew and separated himself, fearing those who were of the circumcision. </a:t>
            </a:r>
            <a:endParaRPr sz="1100">
              <a:solidFill>
                <a:srgbClr val="333333"/>
              </a:solidFill>
              <a:latin typeface="Arial"/>
              <a:ea typeface="Arial"/>
              <a:cs typeface="Arial"/>
              <a:sym typeface="Arial"/>
            </a:endParaRPr>
          </a:p>
          <a:p>
            <a:pPr marL="0" marR="0" lvl="0" indent="0" algn="l" rtl="0">
              <a:spcBef>
                <a:spcPts val="0"/>
              </a:spcBef>
              <a:spcAft>
                <a:spcPts val="0"/>
              </a:spcAft>
              <a:buClr>
                <a:schemeClr val="accent1"/>
              </a:buClr>
              <a:buSzPts val="1260"/>
              <a:buFont typeface="Noto Sans Symbols"/>
              <a:buNone/>
            </a:pPr>
            <a:endParaRPr sz="1800" i="1">
              <a:solidFill>
                <a:schemeClr val="dk1"/>
              </a:solidFill>
            </a:endParaRPr>
          </a:p>
          <a:p>
            <a:pPr marL="0" marR="0" lvl="0" indent="0" algn="l" rtl="0">
              <a:spcBef>
                <a:spcPts val="360"/>
              </a:spcBef>
              <a:spcAft>
                <a:spcPts val="0"/>
              </a:spcAft>
              <a:buClr>
                <a:schemeClr val="accent1"/>
              </a:buClr>
              <a:buSzPts val="1260"/>
              <a:buFont typeface="Noto Sans Symbols"/>
              <a:buNone/>
            </a:pPr>
            <a:endParaRPr sz="1800" b="0" i="1" u="none" strike="noStrike" cap="none">
              <a:solidFill>
                <a:schemeClr val="dk1"/>
              </a:solidFill>
              <a:latin typeface="Source Sans Pro"/>
              <a:ea typeface="Source Sans Pro"/>
              <a:cs typeface="Source Sans Pro"/>
              <a:sym typeface="Source Sans Pro"/>
            </a:endParaRPr>
          </a:p>
          <a:p>
            <a:pPr marL="457200" marR="0" lvl="0" indent="-342900" algn="l" rtl="0">
              <a:spcBef>
                <a:spcPts val="360"/>
              </a:spcBef>
              <a:spcAft>
                <a:spcPts val="0"/>
              </a:spcAft>
              <a:buSzPts val="1800"/>
              <a:buFont typeface="Source Sans Pro"/>
              <a:buChar char="▪"/>
            </a:pPr>
            <a:r>
              <a:rPr lang="en-US" sz="1800">
                <a:solidFill>
                  <a:schemeClr val="dk1"/>
                </a:solidFill>
              </a:rPr>
              <a:t>Peter and Paul both made mistakes</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Mistakes aren’t malicious </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Correct with love</a:t>
            </a:r>
            <a:endParaRPr sz="18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accent6"/>
              </a:buClr>
              <a:buSzPts val="3600"/>
              <a:buFont typeface="Source Sans Pro"/>
              <a:buNone/>
            </a:pPr>
            <a:r>
              <a:rPr lang="en-US"/>
              <a:t>OUR ROLE DURING THE SERMON</a:t>
            </a:r>
            <a:endParaRPr sz="3600" b="0" i="0" u="none" strike="noStrike" cap="none">
              <a:solidFill>
                <a:schemeClr val="accent6"/>
              </a:solidFill>
              <a:latin typeface="Source Sans Pro"/>
              <a:ea typeface="Source Sans Pro"/>
              <a:cs typeface="Source Sans Pro"/>
              <a:sym typeface="Source Sans Pro"/>
            </a:endParaRPr>
          </a:p>
        </p:txBody>
      </p:sp>
      <p:sp>
        <p:nvSpPr>
          <p:cNvPr id="201" name="Shape 201"/>
          <p:cNvSpPr txBox="1">
            <a:spLocks noGrp="1"/>
          </p:cNvSpPr>
          <p:nvPr>
            <p:ph type="body" idx="1"/>
          </p:nvPr>
        </p:nvSpPr>
        <p:spPr>
          <a:xfrm>
            <a:off x="304800" y="1600200"/>
            <a:ext cx="4191000" cy="47244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spcBef>
                <a:spcPts val="360"/>
              </a:spcBef>
              <a:spcAft>
                <a:spcPts val="0"/>
              </a:spcAft>
              <a:buSzPts val="1800"/>
              <a:buChar char="▪"/>
            </a:pPr>
            <a:r>
              <a:rPr lang="en-US" sz="1800">
                <a:solidFill>
                  <a:schemeClr val="dk1"/>
                </a:solidFill>
              </a:rPr>
              <a:t>Remember that men aren’t perfect:</a:t>
            </a:r>
            <a:endParaRPr sz="1800">
              <a:solidFill>
                <a:schemeClr val="dk1"/>
              </a:solidFill>
            </a:endParaRPr>
          </a:p>
          <a:p>
            <a:pPr marL="914400" marR="0" lvl="1" indent="-342900" algn="l" rtl="0">
              <a:spcBef>
                <a:spcPts val="0"/>
              </a:spcBef>
              <a:spcAft>
                <a:spcPts val="0"/>
              </a:spcAft>
              <a:buClr>
                <a:srgbClr val="666666"/>
              </a:buClr>
              <a:buSzPts val="1800"/>
              <a:buChar char="+"/>
            </a:pPr>
            <a:r>
              <a:rPr lang="en-US" sz="1800">
                <a:solidFill>
                  <a:srgbClr val="666666"/>
                </a:solidFill>
              </a:rPr>
              <a:t>Gal 2:11-12</a:t>
            </a:r>
            <a:endParaRPr sz="1800">
              <a:solidFill>
                <a:srgbClr val="666666"/>
              </a:solidFill>
            </a:endParaRPr>
          </a:p>
          <a:p>
            <a:pPr marL="914400" marR="0" lvl="1" indent="-342900" algn="l" rtl="0">
              <a:spcBef>
                <a:spcPts val="0"/>
              </a:spcBef>
              <a:spcAft>
                <a:spcPts val="0"/>
              </a:spcAft>
              <a:buClr>
                <a:schemeClr val="accent6"/>
              </a:buClr>
              <a:buSzPts val="1800"/>
              <a:buChar char="+"/>
            </a:pPr>
            <a:r>
              <a:rPr lang="en-US" sz="1800" b="1">
                <a:solidFill>
                  <a:schemeClr val="accent6"/>
                </a:solidFill>
              </a:rPr>
              <a:t>2 Pet 3:16</a:t>
            </a:r>
            <a:endParaRPr sz="1800" b="1">
              <a:solidFill>
                <a:schemeClr val="accent6"/>
              </a:solidFill>
            </a:endParaRPr>
          </a:p>
          <a:p>
            <a:pPr marL="0" marR="0" lvl="0" indent="0" algn="l" rtl="0">
              <a:spcBef>
                <a:spcPts val="360"/>
              </a:spcBef>
              <a:spcAft>
                <a:spcPts val="0"/>
              </a:spcAft>
              <a:buNone/>
            </a:pPr>
            <a:br>
              <a:rPr lang="en-US" sz="1800">
                <a:solidFill>
                  <a:schemeClr val="dk1"/>
                </a:solidFill>
              </a:rPr>
            </a:br>
            <a:br>
              <a:rPr lang="en-US" sz="1800">
                <a:solidFill>
                  <a:schemeClr val="dk1"/>
                </a:solidFill>
              </a:rPr>
            </a:br>
            <a:endParaRPr sz="1800">
              <a:solidFill>
                <a:schemeClr val="dk1"/>
              </a:solidFill>
            </a:endParaRPr>
          </a:p>
          <a:p>
            <a:pPr marL="0" marR="0" lvl="0" indent="0" algn="l" rtl="0">
              <a:spcBef>
                <a:spcPts val="360"/>
              </a:spcBef>
              <a:spcAft>
                <a:spcPts val="0"/>
              </a:spcAft>
              <a:buNone/>
            </a:pPr>
            <a:endParaRPr sz="1800">
              <a:solidFill>
                <a:schemeClr val="dk1"/>
              </a:solidFill>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54000" algn="l" rtl="0">
              <a:spcBef>
                <a:spcPts val="400"/>
              </a:spcBef>
              <a:spcAft>
                <a:spcPts val="0"/>
              </a:spcAft>
              <a:buClr>
                <a:schemeClr val="accent1"/>
              </a:buClr>
              <a:buSzPts val="14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202" name="Shape 202"/>
          <p:cNvSpPr txBox="1">
            <a:spLocks noGrp="1"/>
          </p:cNvSpPr>
          <p:nvPr>
            <p:ph type="body" idx="2"/>
          </p:nvPr>
        </p:nvSpPr>
        <p:spPr>
          <a:xfrm>
            <a:off x="4648200" y="1600200"/>
            <a:ext cx="4343400" cy="472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US" sz="1800" i="1">
                <a:solidFill>
                  <a:srgbClr val="333333"/>
                </a:solidFill>
              </a:rPr>
              <a:t>As also in all his epistles, speaking in them of these things, in which are some things hard to understand, which untaught and unstable people twist to their own destruction, as they do also the rest of the Scriptures.</a:t>
            </a:r>
            <a:endParaRPr sz="1100">
              <a:solidFill>
                <a:srgbClr val="333333"/>
              </a:solidFill>
              <a:latin typeface="Arial"/>
              <a:ea typeface="Arial"/>
              <a:cs typeface="Arial"/>
              <a:sym typeface="Arial"/>
            </a:endParaRPr>
          </a:p>
          <a:p>
            <a:pPr marL="0" marR="0" lvl="0" indent="0" algn="l" rtl="0">
              <a:spcBef>
                <a:spcPts val="0"/>
              </a:spcBef>
              <a:spcAft>
                <a:spcPts val="0"/>
              </a:spcAft>
              <a:buClr>
                <a:schemeClr val="accent1"/>
              </a:buClr>
              <a:buSzPts val="1260"/>
              <a:buFont typeface="Noto Sans Symbols"/>
              <a:buNone/>
            </a:pPr>
            <a:endParaRPr sz="1800" i="1">
              <a:solidFill>
                <a:schemeClr val="dk1"/>
              </a:solidFill>
            </a:endParaRPr>
          </a:p>
          <a:p>
            <a:pPr marL="0" marR="0" lvl="0" indent="0" algn="l" rtl="0">
              <a:spcBef>
                <a:spcPts val="360"/>
              </a:spcBef>
              <a:spcAft>
                <a:spcPts val="0"/>
              </a:spcAft>
              <a:buClr>
                <a:schemeClr val="accent1"/>
              </a:buClr>
              <a:buSzPts val="1260"/>
              <a:buFont typeface="Noto Sans Symbols"/>
              <a:buNone/>
            </a:pPr>
            <a:endParaRPr sz="1800" b="0" i="1" u="none" strike="noStrike" cap="none">
              <a:solidFill>
                <a:schemeClr val="dk1"/>
              </a:solidFill>
              <a:latin typeface="Source Sans Pro"/>
              <a:ea typeface="Source Sans Pro"/>
              <a:cs typeface="Source Sans Pro"/>
              <a:sym typeface="Source Sans Pro"/>
            </a:endParaRPr>
          </a:p>
          <a:p>
            <a:pPr marL="457200" marR="0" lvl="0" indent="-342900" algn="l" rtl="0">
              <a:spcBef>
                <a:spcPts val="360"/>
              </a:spcBef>
              <a:spcAft>
                <a:spcPts val="0"/>
              </a:spcAft>
              <a:buSzPts val="1800"/>
              <a:buFont typeface="Source Sans Pro"/>
              <a:buChar char="▪"/>
            </a:pPr>
            <a:r>
              <a:rPr lang="en-US" sz="1800">
                <a:solidFill>
                  <a:schemeClr val="dk1"/>
                </a:solidFill>
              </a:rPr>
              <a:t>Malicious twisting of the Scriptures</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We must all be on the watch</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Requires a good foundation</a:t>
            </a:r>
            <a:endParaRPr sz="18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accent6"/>
              </a:buClr>
              <a:buSzPts val="3600"/>
              <a:buFont typeface="Source Sans Pro"/>
              <a:buNone/>
            </a:pPr>
            <a:r>
              <a:rPr lang="en-US"/>
              <a:t>OUR ROLE DURING THE SERMON</a:t>
            </a:r>
            <a:endParaRPr sz="3600" b="0" i="0" u="none" strike="noStrike" cap="none">
              <a:solidFill>
                <a:schemeClr val="accent6"/>
              </a:solidFill>
              <a:latin typeface="Source Sans Pro"/>
              <a:ea typeface="Source Sans Pro"/>
              <a:cs typeface="Source Sans Pro"/>
              <a:sym typeface="Source Sans Pro"/>
            </a:endParaRPr>
          </a:p>
        </p:txBody>
      </p:sp>
      <p:sp>
        <p:nvSpPr>
          <p:cNvPr id="208" name="Shape 208"/>
          <p:cNvSpPr txBox="1">
            <a:spLocks noGrp="1"/>
          </p:cNvSpPr>
          <p:nvPr>
            <p:ph type="body" idx="1"/>
          </p:nvPr>
        </p:nvSpPr>
        <p:spPr>
          <a:xfrm>
            <a:off x="304800" y="1600200"/>
            <a:ext cx="4191000" cy="47244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spcBef>
                <a:spcPts val="360"/>
              </a:spcBef>
              <a:spcAft>
                <a:spcPts val="0"/>
              </a:spcAft>
              <a:buClr>
                <a:srgbClr val="666666"/>
              </a:buClr>
              <a:buSzPts val="1800"/>
              <a:buChar char="▪"/>
            </a:pPr>
            <a:r>
              <a:rPr lang="en-US" sz="1800">
                <a:solidFill>
                  <a:srgbClr val="666666"/>
                </a:solidFill>
              </a:rPr>
              <a:t>Remember that men aren’t perfect:</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Gal 2:11-13</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2 Pet 3:16</a:t>
            </a:r>
            <a:br>
              <a:rPr lang="en-US" sz="1800">
                <a:solidFill>
                  <a:srgbClr val="666666"/>
                </a:solidFill>
              </a:rPr>
            </a:br>
            <a:endParaRPr sz="1800">
              <a:solidFill>
                <a:srgbClr val="666666"/>
              </a:solidFill>
            </a:endParaRPr>
          </a:p>
          <a:p>
            <a:pPr marL="457200" marR="0" lvl="0" indent="-342900" algn="l" rtl="0">
              <a:spcBef>
                <a:spcPts val="0"/>
              </a:spcBef>
              <a:spcAft>
                <a:spcPts val="0"/>
              </a:spcAft>
              <a:buSzPts val="1800"/>
              <a:buChar char="▪"/>
            </a:pPr>
            <a:r>
              <a:rPr lang="en-US" sz="1800">
                <a:solidFill>
                  <a:schemeClr val="dk1"/>
                </a:solidFill>
              </a:rPr>
              <a:t>Test what is spoken:</a:t>
            </a:r>
            <a:endParaRPr sz="1800">
              <a:solidFill>
                <a:schemeClr val="dk1"/>
              </a:solidFill>
            </a:endParaRPr>
          </a:p>
          <a:p>
            <a:pPr marL="914400" marR="0" lvl="1" indent="-342900" algn="l" rtl="0">
              <a:spcBef>
                <a:spcPts val="0"/>
              </a:spcBef>
              <a:spcAft>
                <a:spcPts val="0"/>
              </a:spcAft>
              <a:buClr>
                <a:schemeClr val="accent6"/>
              </a:buClr>
              <a:buSzPts val="1800"/>
              <a:buChar char="+"/>
            </a:pPr>
            <a:r>
              <a:rPr lang="en-US" sz="1800" b="1">
                <a:solidFill>
                  <a:schemeClr val="accent6"/>
                </a:solidFill>
              </a:rPr>
              <a:t>2 Pet 2:1-3</a:t>
            </a:r>
            <a:endParaRPr sz="1800" b="1">
              <a:solidFill>
                <a:schemeClr val="accent6"/>
              </a:solidFill>
            </a:endParaRPr>
          </a:p>
          <a:p>
            <a:pPr marL="914400" marR="0" lvl="1" indent="-342900" algn="l" rtl="0">
              <a:spcBef>
                <a:spcPts val="0"/>
              </a:spcBef>
              <a:spcAft>
                <a:spcPts val="0"/>
              </a:spcAft>
              <a:buSzPts val="1800"/>
              <a:buChar char="+"/>
            </a:pPr>
            <a:r>
              <a:rPr lang="en-US" sz="1800">
                <a:solidFill>
                  <a:schemeClr val="dk1"/>
                </a:solidFill>
              </a:rPr>
              <a:t>1 John 4:1</a:t>
            </a:r>
            <a:endParaRPr sz="1800">
              <a:solidFill>
                <a:schemeClr val="dk1"/>
              </a:solidFill>
            </a:endParaRPr>
          </a:p>
          <a:p>
            <a:pPr marL="914400" marR="0" lvl="1" indent="-342900" algn="l" rtl="0">
              <a:spcBef>
                <a:spcPts val="0"/>
              </a:spcBef>
              <a:spcAft>
                <a:spcPts val="0"/>
              </a:spcAft>
              <a:buSzPts val="1800"/>
              <a:buChar char="+"/>
            </a:pPr>
            <a:r>
              <a:rPr lang="en-US" sz="1800">
                <a:solidFill>
                  <a:schemeClr val="dk1"/>
                </a:solidFill>
              </a:rPr>
              <a:t>Acts 17:10-12</a:t>
            </a:r>
            <a:br>
              <a:rPr lang="en-US" sz="1800">
                <a:solidFill>
                  <a:schemeClr val="dk1"/>
                </a:solidFill>
              </a:rPr>
            </a:br>
            <a:endParaRPr sz="1800">
              <a:solidFill>
                <a:schemeClr val="dk1"/>
              </a:solidFill>
            </a:endParaRPr>
          </a:p>
          <a:p>
            <a:pPr marL="0" marR="0" lvl="0" indent="0" algn="l" rtl="0">
              <a:spcBef>
                <a:spcPts val="360"/>
              </a:spcBef>
              <a:spcAft>
                <a:spcPts val="0"/>
              </a:spcAft>
              <a:buNone/>
            </a:pPr>
            <a:br>
              <a:rPr lang="en-US" sz="1800">
                <a:solidFill>
                  <a:schemeClr val="dk1"/>
                </a:solidFill>
              </a:rPr>
            </a:br>
            <a:br>
              <a:rPr lang="en-US" sz="1800">
                <a:solidFill>
                  <a:schemeClr val="dk1"/>
                </a:solidFill>
              </a:rPr>
            </a:br>
            <a:endParaRPr sz="1800">
              <a:solidFill>
                <a:schemeClr val="dk1"/>
              </a:solidFill>
            </a:endParaRPr>
          </a:p>
          <a:p>
            <a:pPr marL="0" marR="0" lvl="0" indent="0" algn="l" rtl="0">
              <a:spcBef>
                <a:spcPts val="360"/>
              </a:spcBef>
              <a:spcAft>
                <a:spcPts val="0"/>
              </a:spcAft>
              <a:buNone/>
            </a:pPr>
            <a:endParaRPr sz="1800">
              <a:solidFill>
                <a:schemeClr val="dk1"/>
              </a:solidFill>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54000" algn="l" rtl="0">
              <a:spcBef>
                <a:spcPts val="400"/>
              </a:spcBef>
              <a:spcAft>
                <a:spcPts val="0"/>
              </a:spcAft>
              <a:buClr>
                <a:schemeClr val="accent1"/>
              </a:buClr>
              <a:buSzPts val="14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209" name="Shape 209"/>
          <p:cNvSpPr txBox="1">
            <a:spLocks noGrp="1"/>
          </p:cNvSpPr>
          <p:nvPr>
            <p:ph type="body" idx="2"/>
          </p:nvPr>
        </p:nvSpPr>
        <p:spPr>
          <a:xfrm>
            <a:off x="4648200" y="1600200"/>
            <a:ext cx="4343400" cy="472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US" sz="1800" i="1">
                <a:solidFill>
                  <a:srgbClr val="333333"/>
                </a:solidFill>
              </a:rPr>
              <a:t>But there were also false prophets among the people, even as there will be false teachers among you, who will secretly bring in </a:t>
            </a:r>
            <a:r>
              <a:rPr lang="en-US" sz="1800" b="1" i="1">
                <a:solidFill>
                  <a:srgbClr val="333333"/>
                </a:solidFill>
              </a:rPr>
              <a:t>destructive</a:t>
            </a:r>
            <a:r>
              <a:rPr lang="en-US" sz="1800" i="1">
                <a:solidFill>
                  <a:srgbClr val="333333"/>
                </a:solidFill>
              </a:rPr>
              <a:t> heresies, even denying the Lord who bought them, and bring on themselves swift destruction. And many will follow their destructive ways, because of whom the way of truth will be blasphemed. By covetousness they will exploit you with deceptive words; for a long time their judgment has not been idle, and their destruction does not slumber. </a:t>
            </a:r>
            <a:endParaRPr sz="1100">
              <a:solidFill>
                <a:srgbClr val="333333"/>
              </a:solidFill>
              <a:latin typeface="Arial"/>
              <a:ea typeface="Arial"/>
              <a:cs typeface="Arial"/>
              <a:sym typeface="Arial"/>
            </a:endParaRPr>
          </a:p>
          <a:p>
            <a:pPr marL="0" marR="0" lvl="0" indent="0" algn="l" rtl="0">
              <a:spcBef>
                <a:spcPts val="0"/>
              </a:spcBef>
              <a:spcAft>
                <a:spcPts val="0"/>
              </a:spcAft>
              <a:buClr>
                <a:schemeClr val="accent1"/>
              </a:buClr>
              <a:buSzPts val="1260"/>
              <a:buFont typeface="Noto Sans Symbols"/>
              <a:buNone/>
            </a:pPr>
            <a:endParaRPr sz="1800" i="1">
              <a:solidFill>
                <a:schemeClr val="dk1"/>
              </a:solidFill>
            </a:endParaRPr>
          </a:p>
          <a:p>
            <a:pPr marL="457200" marR="0" lvl="0" indent="-342900" algn="l" rtl="0">
              <a:spcBef>
                <a:spcPts val="360"/>
              </a:spcBef>
              <a:spcAft>
                <a:spcPts val="0"/>
              </a:spcAft>
              <a:buSzPts val="1800"/>
              <a:buFont typeface="Source Sans Pro"/>
              <a:buChar char="▪"/>
            </a:pPr>
            <a:r>
              <a:rPr lang="en-US" sz="1800">
                <a:solidFill>
                  <a:schemeClr val="dk1"/>
                </a:solidFill>
              </a:rPr>
              <a:t>Nothing new</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Among us</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Terrible consequences</a:t>
            </a:r>
            <a:endParaRPr sz="18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accent6"/>
              </a:buClr>
              <a:buSzPts val="3600"/>
              <a:buFont typeface="Source Sans Pro"/>
              <a:buNone/>
            </a:pPr>
            <a:r>
              <a:rPr lang="en-US"/>
              <a:t>OUR ROLE DURING THE SERMON</a:t>
            </a:r>
            <a:endParaRPr sz="3600" b="0" i="0" u="none" strike="noStrike" cap="none">
              <a:solidFill>
                <a:schemeClr val="accent6"/>
              </a:solidFill>
              <a:latin typeface="Source Sans Pro"/>
              <a:ea typeface="Source Sans Pro"/>
              <a:cs typeface="Source Sans Pro"/>
              <a:sym typeface="Source Sans Pro"/>
            </a:endParaRPr>
          </a:p>
        </p:txBody>
      </p:sp>
      <p:sp>
        <p:nvSpPr>
          <p:cNvPr id="215" name="Shape 215"/>
          <p:cNvSpPr txBox="1">
            <a:spLocks noGrp="1"/>
          </p:cNvSpPr>
          <p:nvPr>
            <p:ph type="body" idx="1"/>
          </p:nvPr>
        </p:nvSpPr>
        <p:spPr>
          <a:xfrm>
            <a:off x="304800" y="1600200"/>
            <a:ext cx="4191000" cy="47244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spcBef>
                <a:spcPts val="360"/>
              </a:spcBef>
              <a:spcAft>
                <a:spcPts val="0"/>
              </a:spcAft>
              <a:buClr>
                <a:srgbClr val="666666"/>
              </a:buClr>
              <a:buSzPts val="1800"/>
              <a:buChar char="▪"/>
            </a:pPr>
            <a:r>
              <a:rPr lang="en-US" sz="1800">
                <a:solidFill>
                  <a:srgbClr val="666666"/>
                </a:solidFill>
              </a:rPr>
              <a:t>Remember that men aren’t perfect:</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Gal 2:11-13</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2 Pet 3:16</a:t>
            </a:r>
            <a:br>
              <a:rPr lang="en-US" sz="1800">
                <a:solidFill>
                  <a:srgbClr val="666666"/>
                </a:solidFill>
              </a:rPr>
            </a:br>
            <a:endParaRPr sz="1800">
              <a:solidFill>
                <a:srgbClr val="666666"/>
              </a:solidFill>
            </a:endParaRPr>
          </a:p>
          <a:p>
            <a:pPr marL="457200" marR="0" lvl="0" indent="-342900" algn="l" rtl="0">
              <a:spcBef>
                <a:spcPts val="0"/>
              </a:spcBef>
              <a:spcAft>
                <a:spcPts val="0"/>
              </a:spcAft>
              <a:buSzPts val="1800"/>
              <a:buChar char="▪"/>
            </a:pPr>
            <a:r>
              <a:rPr lang="en-US" sz="1800">
                <a:solidFill>
                  <a:schemeClr val="dk1"/>
                </a:solidFill>
              </a:rPr>
              <a:t>Test what is spoken:</a:t>
            </a:r>
            <a:endParaRPr sz="1800">
              <a:solidFill>
                <a:schemeClr val="dk1"/>
              </a:solidFill>
            </a:endParaRPr>
          </a:p>
          <a:p>
            <a:pPr marL="914400" marR="0" lvl="1" indent="-342900" algn="l" rtl="0">
              <a:spcBef>
                <a:spcPts val="0"/>
              </a:spcBef>
              <a:spcAft>
                <a:spcPts val="0"/>
              </a:spcAft>
              <a:buClr>
                <a:srgbClr val="666666"/>
              </a:buClr>
              <a:buSzPts val="1800"/>
              <a:buChar char="+"/>
            </a:pPr>
            <a:r>
              <a:rPr lang="en-US" sz="1800">
                <a:solidFill>
                  <a:srgbClr val="666666"/>
                </a:solidFill>
              </a:rPr>
              <a:t>2 Pet 2:1-3</a:t>
            </a:r>
            <a:endParaRPr sz="1800">
              <a:solidFill>
                <a:srgbClr val="666666"/>
              </a:solidFill>
            </a:endParaRPr>
          </a:p>
          <a:p>
            <a:pPr marL="914400" marR="0" lvl="1" indent="-342900" algn="l" rtl="0">
              <a:spcBef>
                <a:spcPts val="0"/>
              </a:spcBef>
              <a:spcAft>
                <a:spcPts val="0"/>
              </a:spcAft>
              <a:buClr>
                <a:schemeClr val="accent6"/>
              </a:buClr>
              <a:buSzPts val="1800"/>
              <a:buChar char="+"/>
            </a:pPr>
            <a:r>
              <a:rPr lang="en-US" sz="1800" b="1">
                <a:solidFill>
                  <a:schemeClr val="accent6"/>
                </a:solidFill>
              </a:rPr>
              <a:t>1 John 4:1</a:t>
            </a:r>
            <a:endParaRPr sz="1800" b="1">
              <a:solidFill>
                <a:schemeClr val="accent6"/>
              </a:solidFill>
            </a:endParaRPr>
          </a:p>
          <a:p>
            <a:pPr marL="914400" marR="0" lvl="1" indent="-342900" algn="l" rtl="0">
              <a:spcBef>
                <a:spcPts val="0"/>
              </a:spcBef>
              <a:spcAft>
                <a:spcPts val="0"/>
              </a:spcAft>
              <a:buSzPts val="1800"/>
              <a:buChar char="+"/>
            </a:pPr>
            <a:r>
              <a:rPr lang="en-US" sz="1800">
                <a:solidFill>
                  <a:schemeClr val="dk1"/>
                </a:solidFill>
              </a:rPr>
              <a:t>Acts 17:10-12</a:t>
            </a:r>
            <a:br>
              <a:rPr lang="en-US" sz="1800">
                <a:solidFill>
                  <a:schemeClr val="dk1"/>
                </a:solidFill>
              </a:rPr>
            </a:br>
            <a:endParaRPr sz="1800">
              <a:solidFill>
                <a:schemeClr val="dk1"/>
              </a:solidFill>
            </a:endParaRPr>
          </a:p>
          <a:p>
            <a:pPr marL="0" marR="0" lvl="0" indent="0" algn="l" rtl="0">
              <a:spcBef>
                <a:spcPts val="360"/>
              </a:spcBef>
              <a:spcAft>
                <a:spcPts val="0"/>
              </a:spcAft>
              <a:buNone/>
            </a:pPr>
            <a:br>
              <a:rPr lang="en-US" sz="1800">
                <a:solidFill>
                  <a:schemeClr val="dk1"/>
                </a:solidFill>
              </a:rPr>
            </a:br>
            <a:br>
              <a:rPr lang="en-US" sz="1800">
                <a:solidFill>
                  <a:schemeClr val="dk1"/>
                </a:solidFill>
              </a:rPr>
            </a:br>
            <a:endParaRPr sz="1800">
              <a:solidFill>
                <a:schemeClr val="dk1"/>
              </a:solidFill>
            </a:endParaRPr>
          </a:p>
          <a:p>
            <a:pPr marL="0" marR="0" lvl="0" indent="0" algn="l" rtl="0">
              <a:spcBef>
                <a:spcPts val="360"/>
              </a:spcBef>
              <a:spcAft>
                <a:spcPts val="0"/>
              </a:spcAft>
              <a:buNone/>
            </a:pPr>
            <a:endParaRPr sz="1800">
              <a:solidFill>
                <a:schemeClr val="dk1"/>
              </a:solidFill>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54000" algn="l" rtl="0">
              <a:spcBef>
                <a:spcPts val="400"/>
              </a:spcBef>
              <a:spcAft>
                <a:spcPts val="0"/>
              </a:spcAft>
              <a:buClr>
                <a:schemeClr val="accent1"/>
              </a:buClr>
              <a:buSzPts val="14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216" name="Shape 216"/>
          <p:cNvSpPr txBox="1">
            <a:spLocks noGrp="1"/>
          </p:cNvSpPr>
          <p:nvPr>
            <p:ph type="body" idx="2"/>
          </p:nvPr>
        </p:nvSpPr>
        <p:spPr>
          <a:xfrm>
            <a:off x="4648200" y="1600200"/>
            <a:ext cx="4343400" cy="472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US" sz="1800" i="1">
                <a:solidFill>
                  <a:srgbClr val="333333"/>
                </a:solidFill>
              </a:rPr>
              <a:t>Beloved, do not believe every spirit, but test the spirits, whether they are of God; because many false prophets have gone out into the world.</a:t>
            </a:r>
            <a:endParaRPr sz="1100">
              <a:solidFill>
                <a:srgbClr val="333333"/>
              </a:solidFill>
              <a:latin typeface="Arial"/>
              <a:ea typeface="Arial"/>
              <a:cs typeface="Arial"/>
              <a:sym typeface="Arial"/>
            </a:endParaRPr>
          </a:p>
          <a:p>
            <a:pPr marL="0" marR="0" lvl="0" indent="0" algn="l" rtl="0">
              <a:spcBef>
                <a:spcPts val="0"/>
              </a:spcBef>
              <a:spcAft>
                <a:spcPts val="0"/>
              </a:spcAft>
              <a:buClr>
                <a:schemeClr val="accent1"/>
              </a:buClr>
              <a:buSzPts val="1260"/>
              <a:buFont typeface="Noto Sans Symbols"/>
              <a:buNone/>
            </a:pPr>
            <a:endParaRPr sz="1800" i="1">
              <a:solidFill>
                <a:schemeClr val="dk1"/>
              </a:solidFill>
            </a:endParaRPr>
          </a:p>
          <a:p>
            <a:pPr marL="0" marR="0" lvl="0" indent="0" algn="l" rtl="0">
              <a:spcBef>
                <a:spcPts val="360"/>
              </a:spcBef>
              <a:spcAft>
                <a:spcPts val="0"/>
              </a:spcAft>
              <a:buClr>
                <a:schemeClr val="accent1"/>
              </a:buClr>
              <a:buSzPts val="1260"/>
              <a:buFont typeface="Noto Sans Symbols"/>
              <a:buNone/>
            </a:pPr>
            <a:endParaRPr sz="1800" b="0" i="1" u="none" strike="noStrike" cap="none">
              <a:solidFill>
                <a:schemeClr val="dk1"/>
              </a:solidFill>
              <a:latin typeface="Source Sans Pro"/>
              <a:ea typeface="Source Sans Pro"/>
              <a:cs typeface="Source Sans Pro"/>
              <a:sym typeface="Source Sans Pro"/>
            </a:endParaRPr>
          </a:p>
          <a:p>
            <a:pPr marL="457200" marR="0" lvl="0" indent="-342900" algn="l" rtl="0">
              <a:spcBef>
                <a:spcPts val="360"/>
              </a:spcBef>
              <a:spcAft>
                <a:spcPts val="0"/>
              </a:spcAft>
              <a:buSzPts val="1800"/>
              <a:buFont typeface="Source Sans Pro"/>
              <a:buChar char="▪"/>
            </a:pPr>
            <a:r>
              <a:rPr lang="en-US" sz="1800">
                <a:solidFill>
                  <a:schemeClr val="dk1"/>
                </a:solidFill>
              </a:rPr>
              <a:t>John loves the readers</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A test is required to discern false teaching</a:t>
            </a:r>
            <a:endParaRPr sz="18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accent6"/>
              </a:buClr>
              <a:buSzPts val="3600"/>
              <a:buFont typeface="Source Sans Pro"/>
              <a:buNone/>
            </a:pPr>
            <a:r>
              <a:rPr lang="en-US"/>
              <a:t>OUR ROLE DURING THE SERMON</a:t>
            </a:r>
            <a:endParaRPr sz="3600" b="0" i="0" u="none" strike="noStrike" cap="none">
              <a:solidFill>
                <a:schemeClr val="accent6"/>
              </a:solidFill>
              <a:latin typeface="Source Sans Pro"/>
              <a:ea typeface="Source Sans Pro"/>
              <a:cs typeface="Source Sans Pro"/>
              <a:sym typeface="Source Sans Pro"/>
            </a:endParaRPr>
          </a:p>
        </p:txBody>
      </p:sp>
      <p:sp>
        <p:nvSpPr>
          <p:cNvPr id="222" name="Shape 222"/>
          <p:cNvSpPr txBox="1">
            <a:spLocks noGrp="1"/>
          </p:cNvSpPr>
          <p:nvPr>
            <p:ph type="body" idx="1"/>
          </p:nvPr>
        </p:nvSpPr>
        <p:spPr>
          <a:xfrm>
            <a:off x="304800" y="1600200"/>
            <a:ext cx="4191000" cy="47244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spcBef>
                <a:spcPts val="360"/>
              </a:spcBef>
              <a:spcAft>
                <a:spcPts val="0"/>
              </a:spcAft>
              <a:buClr>
                <a:srgbClr val="666666"/>
              </a:buClr>
              <a:buSzPts val="1800"/>
              <a:buChar char="▪"/>
            </a:pPr>
            <a:r>
              <a:rPr lang="en-US" sz="1800">
                <a:solidFill>
                  <a:srgbClr val="666666"/>
                </a:solidFill>
              </a:rPr>
              <a:t>Remember that men aren’t perfect:</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Gal 2:11-13</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2 Pet 3:16</a:t>
            </a:r>
            <a:br>
              <a:rPr lang="en-US" sz="1800">
                <a:solidFill>
                  <a:srgbClr val="666666"/>
                </a:solidFill>
              </a:rPr>
            </a:br>
            <a:endParaRPr sz="1800">
              <a:solidFill>
                <a:srgbClr val="666666"/>
              </a:solidFill>
            </a:endParaRPr>
          </a:p>
          <a:p>
            <a:pPr marL="457200" marR="0" lvl="0" indent="-342900" algn="l" rtl="0">
              <a:spcBef>
                <a:spcPts val="0"/>
              </a:spcBef>
              <a:spcAft>
                <a:spcPts val="0"/>
              </a:spcAft>
              <a:buSzPts val="1800"/>
              <a:buChar char="▪"/>
            </a:pPr>
            <a:r>
              <a:rPr lang="en-US" sz="1800">
                <a:solidFill>
                  <a:schemeClr val="dk1"/>
                </a:solidFill>
              </a:rPr>
              <a:t>Test what is spoken:</a:t>
            </a:r>
            <a:endParaRPr sz="1800">
              <a:solidFill>
                <a:schemeClr val="dk1"/>
              </a:solidFill>
            </a:endParaRPr>
          </a:p>
          <a:p>
            <a:pPr marL="914400" marR="0" lvl="1" indent="-342900" algn="l" rtl="0">
              <a:spcBef>
                <a:spcPts val="0"/>
              </a:spcBef>
              <a:spcAft>
                <a:spcPts val="0"/>
              </a:spcAft>
              <a:buClr>
                <a:srgbClr val="666666"/>
              </a:buClr>
              <a:buSzPts val="1800"/>
              <a:buChar char="+"/>
            </a:pPr>
            <a:r>
              <a:rPr lang="en-US" sz="1800">
                <a:solidFill>
                  <a:srgbClr val="666666"/>
                </a:solidFill>
              </a:rPr>
              <a:t>2 Pet 2:1-3</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1 John 4:1</a:t>
            </a:r>
            <a:endParaRPr sz="1800">
              <a:solidFill>
                <a:srgbClr val="666666"/>
              </a:solidFill>
            </a:endParaRPr>
          </a:p>
          <a:p>
            <a:pPr marL="914400" marR="0" lvl="1" indent="-342900" algn="l" rtl="0">
              <a:spcBef>
                <a:spcPts val="0"/>
              </a:spcBef>
              <a:spcAft>
                <a:spcPts val="0"/>
              </a:spcAft>
              <a:buClr>
                <a:schemeClr val="accent6"/>
              </a:buClr>
              <a:buSzPts val="1800"/>
              <a:buChar char="+"/>
            </a:pPr>
            <a:r>
              <a:rPr lang="en-US" sz="1800" b="1">
                <a:solidFill>
                  <a:schemeClr val="accent6"/>
                </a:solidFill>
              </a:rPr>
              <a:t>Acts 17:10-12</a:t>
            </a:r>
            <a:br>
              <a:rPr lang="en-US" sz="1800" b="1">
                <a:solidFill>
                  <a:schemeClr val="accent6"/>
                </a:solidFill>
              </a:rPr>
            </a:br>
            <a:endParaRPr sz="1800" b="1">
              <a:solidFill>
                <a:schemeClr val="accent6"/>
              </a:solidFill>
            </a:endParaRPr>
          </a:p>
          <a:p>
            <a:pPr marL="0" marR="0" lvl="0" indent="0" algn="l" rtl="0">
              <a:spcBef>
                <a:spcPts val="360"/>
              </a:spcBef>
              <a:spcAft>
                <a:spcPts val="0"/>
              </a:spcAft>
              <a:buNone/>
            </a:pPr>
            <a:br>
              <a:rPr lang="en-US" sz="1800">
                <a:solidFill>
                  <a:schemeClr val="dk1"/>
                </a:solidFill>
              </a:rPr>
            </a:br>
            <a:br>
              <a:rPr lang="en-US" sz="1800">
                <a:solidFill>
                  <a:schemeClr val="dk1"/>
                </a:solidFill>
              </a:rPr>
            </a:br>
            <a:endParaRPr sz="1800">
              <a:solidFill>
                <a:schemeClr val="dk1"/>
              </a:solidFill>
            </a:endParaRPr>
          </a:p>
          <a:p>
            <a:pPr marL="0" marR="0" lvl="0" indent="0" algn="l" rtl="0">
              <a:spcBef>
                <a:spcPts val="360"/>
              </a:spcBef>
              <a:spcAft>
                <a:spcPts val="0"/>
              </a:spcAft>
              <a:buNone/>
            </a:pPr>
            <a:endParaRPr sz="1800">
              <a:solidFill>
                <a:schemeClr val="dk1"/>
              </a:solidFill>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54000" algn="l" rtl="0">
              <a:spcBef>
                <a:spcPts val="400"/>
              </a:spcBef>
              <a:spcAft>
                <a:spcPts val="0"/>
              </a:spcAft>
              <a:buClr>
                <a:schemeClr val="accent1"/>
              </a:buClr>
              <a:buSzPts val="14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223" name="Shape 223"/>
          <p:cNvSpPr txBox="1">
            <a:spLocks noGrp="1"/>
          </p:cNvSpPr>
          <p:nvPr>
            <p:ph type="body" idx="2"/>
          </p:nvPr>
        </p:nvSpPr>
        <p:spPr>
          <a:xfrm>
            <a:off x="4648200" y="1600200"/>
            <a:ext cx="4343400" cy="472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US" sz="1800" i="1">
                <a:solidFill>
                  <a:srgbClr val="333333"/>
                </a:solidFill>
              </a:rPr>
              <a:t>11. These were more fair-minded than those in Thessalonica, in that they received the word with all readiness, and searched the Scriptures daily to find out whether these things were so.</a:t>
            </a:r>
            <a:endParaRPr sz="1100">
              <a:solidFill>
                <a:srgbClr val="333333"/>
              </a:solidFill>
              <a:latin typeface="Arial"/>
              <a:ea typeface="Arial"/>
              <a:cs typeface="Arial"/>
              <a:sym typeface="Arial"/>
            </a:endParaRPr>
          </a:p>
          <a:p>
            <a:pPr marL="0" marR="0" lvl="0" indent="0" algn="l" rtl="0">
              <a:spcBef>
                <a:spcPts val="0"/>
              </a:spcBef>
              <a:spcAft>
                <a:spcPts val="0"/>
              </a:spcAft>
              <a:buClr>
                <a:schemeClr val="accent1"/>
              </a:buClr>
              <a:buSzPts val="1260"/>
              <a:buFont typeface="Noto Sans Symbols"/>
              <a:buNone/>
            </a:pPr>
            <a:endParaRPr sz="1800" i="1">
              <a:solidFill>
                <a:schemeClr val="dk1"/>
              </a:solidFill>
            </a:endParaRPr>
          </a:p>
          <a:p>
            <a:pPr marL="0" marR="0" lvl="0" indent="0" algn="l" rtl="0">
              <a:spcBef>
                <a:spcPts val="360"/>
              </a:spcBef>
              <a:spcAft>
                <a:spcPts val="0"/>
              </a:spcAft>
              <a:buClr>
                <a:schemeClr val="accent1"/>
              </a:buClr>
              <a:buSzPts val="1260"/>
              <a:buFont typeface="Noto Sans Symbols"/>
              <a:buNone/>
            </a:pPr>
            <a:endParaRPr sz="1800" b="0" i="1" u="none" strike="noStrike" cap="none">
              <a:solidFill>
                <a:schemeClr val="dk1"/>
              </a:solidFill>
              <a:latin typeface="Source Sans Pro"/>
              <a:ea typeface="Source Sans Pro"/>
              <a:cs typeface="Source Sans Pro"/>
              <a:sym typeface="Source Sans Pro"/>
            </a:endParaRPr>
          </a:p>
          <a:p>
            <a:pPr marL="457200" marR="0" lvl="0" indent="-342900" algn="l" rtl="0">
              <a:spcBef>
                <a:spcPts val="360"/>
              </a:spcBef>
              <a:spcAft>
                <a:spcPts val="0"/>
              </a:spcAft>
              <a:buSzPts val="1800"/>
              <a:buFont typeface="Source Sans Pro"/>
              <a:buChar char="▪"/>
            </a:pPr>
            <a:r>
              <a:rPr lang="en-US" sz="1800">
                <a:solidFill>
                  <a:schemeClr val="dk1"/>
                </a:solidFill>
              </a:rPr>
              <a:t>No harm comes from testing what is taught</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We either find false teaching or become better teachers</a:t>
            </a:r>
            <a:endParaRPr sz="18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01752" y="457200"/>
            <a:ext cx="8686800" cy="84124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a:t>BE PRESENT</a:t>
            </a:r>
            <a:endParaRPr sz="3600" b="0" i="0" u="none" strike="noStrike" cap="none">
              <a:solidFill>
                <a:schemeClr val="accent6"/>
              </a:solidFill>
              <a:latin typeface="Source Sans Pro"/>
              <a:ea typeface="Source Sans Pro"/>
              <a:cs typeface="Source Sans Pro"/>
              <a:sym typeface="Source Sans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accent6"/>
              </a:buClr>
              <a:buSzPts val="3600"/>
              <a:buFont typeface="Source Sans Pro"/>
              <a:buNone/>
            </a:pPr>
            <a:r>
              <a:rPr lang="en-US"/>
              <a:t>OUR ROLE DURING THE SERMON</a:t>
            </a:r>
            <a:endParaRPr sz="3600" b="0" i="0" u="none" strike="noStrike" cap="none">
              <a:solidFill>
                <a:schemeClr val="accent6"/>
              </a:solidFill>
              <a:latin typeface="Source Sans Pro"/>
              <a:ea typeface="Source Sans Pro"/>
              <a:cs typeface="Source Sans Pro"/>
              <a:sym typeface="Source Sans Pro"/>
            </a:endParaRPr>
          </a:p>
        </p:txBody>
      </p:sp>
      <p:sp>
        <p:nvSpPr>
          <p:cNvPr id="229" name="Shape 229"/>
          <p:cNvSpPr txBox="1">
            <a:spLocks noGrp="1"/>
          </p:cNvSpPr>
          <p:nvPr>
            <p:ph type="body" idx="1"/>
          </p:nvPr>
        </p:nvSpPr>
        <p:spPr>
          <a:xfrm>
            <a:off x="304800" y="1600200"/>
            <a:ext cx="4191000" cy="47244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spcBef>
                <a:spcPts val="360"/>
              </a:spcBef>
              <a:spcAft>
                <a:spcPts val="0"/>
              </a:spcAft>
              <a:buClr>
                <a:srgbClr val="666666"/>
              </a:buClr>
              <a:buSzPts val="1800"/>
              <a:buChar char="▪"/>
            </a:pPr>
            <a:r>
              <a:rPr lang="en-US" sz="1800">
                <a:solidFill>
                  <a:srgbClr val="666666"/>
                </a:solidFill>
              </a:rPr>
              <a:t>Remember that men aren’t perfect:</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Gal 2:11-13</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2 Pet 3:16</a:t>
            </a:r>
            <a:br>
              <a:rPr lang="en-US" sz="1800">
                <a:solidFill>
                  <a:srgbClr val="666666"/>
                </a:solidFill>
              </a:rPr>
            </a:br>
            <a:endParaRPr sz="1800">
              <a:solidFill>
                <a:srgbClr val="666666"/>
              </a:solidFill>
            </a:endParaRPr>
          </a:p>
          <a:p>
            <a:pPr marL="457200" marR="0" lvl="0" indent="-342900" algn="l" rtl="0">
              <a:spcBef>
                <a:spcPts val="0"/>
              </a:spcBef>
              <a:spcAft>
                <a:spcPts val="0"/>
              </a:spcAft>
              <a:buClr>
                <a:srgbClr val="666666"/>
              </a:buClr>
              <a:buSzPts val="1800"/>
              <a:buChar char="▪"/>
            </a:pPr>
            <a:r>
              <a:rPr lang="en-US" sz="1800">
                <a:solidFill>
                  <a:srgbClr val="666666"/>
                </a:solidFill>
              </a:rPr>
              <a:t>Test what is spoken:</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2 Pet 2:1-3</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1 John 4:1</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Acts 17:10-12</a:t>
            </a:r>
            <a:br>
              <a:rPr lang="en-US" sz="1800">
                <a:solidFill>
                  <a:srgbClr val="666666"/>
                </a:solidFill>
              </a:rPr>
            </a:br>
            <a:endParaRPr sz="1800">
              <a:solidFill>
                <a:srgbClr val="666666"/>
              </a:solidFill>
            </a:endParaRPr>
          </a:p>
          <a:p>
            <a:pPr marL="457200" marR="0" lvl="0" indent="-342900" algn="l" rtl="0">
              <a:spcBef>
                <a:spcPts val="0"/>
              </a:spcBef>
              <a:spcAft>
                <a:spcPts val="0"/>
              </a:spcAft>
              <a:buSzPts val="1800"/>
              <a:buChar char="▪"/>
            </a:pPr>
            <a:r>
              <a:rPr lang="en-US" sz="1800">
                <a:solidFill>
                  <a:schemeClr val="dk1"/>
                </a:solidFill>
              </a:rPr>
              <a:t>Apply what is taught:</a:t>
            </a:r>
            <a:endParaRPr sz="1800">
              <a:solidFill>
                <a:schemeClr val="dk1"/>
              </a:solidFill>
            </a:endParaRPr>
          </a:p>
          <a:p>
            <a:pPr marL="914400" marR="0" lvl="1" indent="-342900" algn="l" rtl="0">
              <a:spcBef>
                <a:spcPts val="0"/>
              </a:spcBef>
              <a:spcAft>
                <a:spcPts val="0"/>
              </a:spcAft>
              <a:buClr>
                <a:schemeClr val="accent6"/>
              </a:buClr>
              <a:buSzPts val="1800"/>
              <a:buChar char="+"/>
            </a:pPr>
            <a:r>
              <a:rPr lang="en-US" sz="1800" b="1">
                <a:solidFill>
                  <a:schemeClr val="accent6"/>
                </a:solidFill>
              </a:rPr>
              <a:t>James 1:22</a:t>
            </a:r>
            <a:endParaRPr sz="1800" b="1">
              <a:solidFill>
                <a:schemeClr val="accent6"/>
              </a:solidFill>
            </a:endParaRPr>
          </a:p>
          <a:p>
            <a:pPr marL="914400" marR="0" lvl="1" indent="-342900" algn="l" rtl="0">
              <a:spcBef>
                <a:spcPts val="0"/>
              </a:spcBef>
              <a:spcAft>
                <a:spcPts val="0"/>
              </a:spcAft>
              <a:buSzPts val="1800"/>
              <a:buChar char="+"/>
            </a:pPr>
            <a:r>
              <a:rPr lang="en-US" sz="1800">
                <a:solidFill>
                  <a:schemeClr val="dk1"/>
                </a:solidFill>
              </a:rPr>
              <a:t>Phil 4:9</a:t>
            </a:r>
            <a:br>
              <a:rPr lang="en-US" sz="1800">
                <a:solidFill>
                  <a:schemeClr val="dk1"/>
                </a:solidFill>
              </a:rPr>
            </a:br>
            <a:endParaRPr sz="1800">
              <a:solidFill>
                <a:schemeClr val="dk1"/>
              </a:solidFill>
            </a:endParaRPr>
          </a:p>
          <a:p>
            <a:pPr marL="0" marR="0" lvl="0" indent="0" algn="l" rtl="0">
              <a:spcBef>
                <a:spcPts val="360"/>
              </a:spcBef>
              <a:spcAft>
                <a:spcPts val="0"/>
              </a:spcAft>
              <a:buNone/>
            </a:pPr>
            <a:br>
              <a:rPr lang="en-US" sz="1800">
                <a:solidFill>
                  <a:schemeClr val="dk1"/>
                </a:solidFill>
              </a:rPr>
            </a:br>
            <a:br>
              <a:rPr lang="en-US" sz="1800">
                <a:solidFill>
                  <a:schemeClr val="dk1"/>
                </a:solidFill>
              </a:rPr>
            </a:br>
            <a:endParaRPr sz="1800">
              <a:solidFill>
                <a:schemeClr val="dk1"/>
              </a:solidFill>
            </a:endParaRPr>
          </a:p>
          <a:p>
            <a:pPr marL="0" marR="0" lvl="0" indent="0" algn="l" rtl="0">
              <a:spcBef>
                <a:spcPts val="360"/>
              </a:spcBef>
              <a:spcAft>
                <a:spcPts val="0"/>
              </a:spcAft>
              <a:buNone/>
            </a:pPr>
            <a:endParaRPr sz="1800">
              <a:solidFill>
                <a:schemeClr val="dk1"/>
              </a:solidFill>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54000" algn="l" rtl="0">
              <a:spcBef>
                <a:spcPts val="400"/>
              </a:spcBef>
              <a:spcAft>
                <a:spcPts val="0"/>
              </a:spcAft>
              <a:buClr>
                <a:schemeClr val="accent1"/>
              </a:buClr>
              <a:buSzPts val="14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230" name="Shape 230"/>
          <p:cNvSpPr txBox="1">
            <a:spLocks noGrp="1"/>
          </p:cNvSpPr>
          <p:nvPr>
            <p:ph type="body" idx="2"/>
          </p:nvPr>
        </p:nvSpPr>
        <p:spPr>
          <a:xfrm>
            <a:off x="4648200" y="1600200"/>
            <a:ext cx="4343400" cy="472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260"/>
              <a:buFont typeface="Noto Sans Symbols"/>
              <a:buNone/>
            </a:pPr>
            <a:r>
              <a:rPr lang="en-US" sz="1800" i="1">
                <a:solidFill>
                  <a:schemeClr val="dk1"/>
                </a:solidFill>
              </a:rPr>
              <a:t>But be doers of the word, and not hearers only, deceiving yourselves. </a:t>
            </a:r>
            <a:endParaRPr/>
          </a:p>
          <a:p>
            <a:pPr marL="0" marR="0" lvl="0" indent="0" algn="l" rtl="0">
              <a:spcBef>
                <a:spcPts val="360"/>
              </a:spcBef>
              <a:spcAft>
                <a:spcPts val="0"/>
              </a:spcAft>
              <a:buClr>
                <a:schemeClr val="accent1"/>
              </a:buClr>
              <a:buSzPts val="1260"/>
              <a:buFont typeface="Noto Sans Symbols"/>
              <a:buNone/>
            </a:pPr>
            <a:endParaRPr sz="1800" b="0" i="1" u="none" strike="noStrike" cap="none">
              <a:solidFill>
                <a:schemeClr val="dk1"/>
              </a:solidFill>
              <a:latin typeface="Source Sans Pro"/>
              <a:ea typeface="Source Sans Pro"/>
              <a:cs typeface="Source Sans Pro"/>
              <a:sym typeface="Source Sans Pro"/>
            </a:endParaRPr>
          </a:p>
          <a:p>
            <a:pPr marL="457200" marR="0" lvl="0" indent="-342900" algn="l" rtl="0">
              <a:spcBef>
                <a:spcPts val="360"/>
              </a:spcBef>
              <a:spcAft>
                <a:spcPts val="0"/>
              </a:spcAft>
              <a:buSzPts val="1800"/>
              <a:buFont typeface="Source Sans Pro"/>
              <a:buChar char="▪"/>
            </a:pPr>
            <a:r>
              <a:rPr lang="en-US" sz="1800">
                <a:solidFill>
                  <a:schemeClr val="dk1"/>
                </a:solidFill>
              </a:rPr>
              <a:t>Just hearing does us no good</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The sermon should leave the building with us. </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Deceive ourselves into thinking we are doing something</a:t>
            </a:r>
            <a:endParaRPr sz="18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accent6"/>
              </a:buClr>
              <a:buSzPts val="3600"/>
              <a:buFont typeface="Source Sans Pro"/>
              <a:buNone/>
            </a:pPr>
            <a:r>
              <a:rPr lang="en-US"/>
              <a:t>OUR ROLE DURING THE SERMON</a:t>
            </a:r>
            <a:endParaRPr sz="3600" b="0" i="0" u="none" strike="noStrike" cap="none">
              <a:solidFill>
                <a:schemeClr val="accent6"/>
              </a:solidFill>
              <a:latin typeface="Source Sans Pro"/>
              <a:ea typeface="Source Sans Pro"/>
              <a:cs typeface="Source Sans Pro"/>
              <a:sym typeface="Source Sans Pro"/>
            </a:endParaRPr>
          </a:p>
        </p:txBody>
      </p:sp>
      <p:sp>
        <p:nvSpPr>
          <p:cNvPr id="236" name="Shape 236"/>
          <p:cNvSpPr txBox="1">
            <a:spLocks noGrp="1"/>
          </p:cNvSpPr>
          <p:nvPr>
            <p:ph type="body" idx="1"/>
          </p:nvPr>
        </p:nvSpPr>
        <p:spPr>
          <a:xfrm>
            <a:off x="304800" y="1600200"/>
            <a:ext cx="4191000" cy="47244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spcBef>
                <a:spcPts val="360"/>
              </a:spcBef>
              <a:spcAft>
                <a:spcPts val="0"/>
              </a:spcAft>
              <a:buClr>
                <a:srgbClr val="666666"/>
              </a:buClr>
              <a:buSzPts val="1800"/>
              <a:buChar char="▪"/>
            </a:pPr>
            <a:r>
              <a:rPr lang="en-US" sz="1800">
                <a:solidFill>
                  <a:srgbClr val="666666"/>
                </a:solidFill>
              </a:rPr>
              <a:t>Remember that men aren’t perfect:</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Gal 2:11-13</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2 Pet 3:16</a:t>
            </a:r>
            <a:br>
              <a:rPr lang="en-US" sz="1800">
                <a:solidFill>
                  <a:srgbClr val="666666"/>
                </a:solidFill>
              </a:rPr>
            </a:br>
            <a:endParaRPr sz="1800">
              <a:solidFill>
                <a:srgbClr val="666666"/>
              </a:solidFill>
            </a:endParaRPr>
          </a:p>
          <a:p>
            <a:pPr marL="457200" marR="0" lvl="0" indent="-342900" algn="l" rtl="0">
              <a:spcBef>
                <a:spcPts val="0"/>
              </a:spcBef>
              <a:spcAft>
                <a:spcPts val="0"/>
              </a:spcAft>
              <a:buClr>
                <a:srgbClr val="666666"/>
              </a:buClr>
              <a:buSzPts val="1800"/>
              <a:buChar char="▪"/>
            </a:pPr>
            <a:r>
              <a:rPr lang="en-US" sz="1800">
                <a:solidFill>
                  <a:srgbClr val="666666"/>
                </a:solidFill>
              </a:rPr>
              <a:t>Test what is spoken:</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2 Pet 2:1-3</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1 John 4:1</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Acts 17:10-12</a:t>
            </a:r>
            <a:br>
              <a:rPr lang="en-US" sz="1800">
                <a:solidFill>
                  <a:srgbClr val="666666"/>
                </a:solidFill>
              </a:rPr>
            </a:br>
            <a:endParaRPr sz="1800">
              <a:solidFill>
                <a:srgbClr val="666666"/>
              </a:solidFill>
            </a:endParaRPr>
          </a:p>
          <a:p>
            <a:pPr marL="457200" marR="0" lvl="0" indent="-342900" algn="l" rtl="0">
              <a:spcBef>
                <a:spcPts val="0"/>
              </a:spcBef>
              <a:spcAft>
                <a:spcPts val="0"/>
              </a:spcAft>
              <a:buSzPts val="1800"/>
              <a:buChar char="▪"/>
            </a:pPr>
            <a:r>
              <a:rPr lang="en-US" sz="1800">
                <a:solidFill>
                  <a:schemeClr val="dk1"/>
                </a:solidFill>
              </a:rPr>
              <a:t>Apply what is taught:</a:t>
            </a:r>
            <a:endParaRPr sz="1800">
              <a:solidFill>
                <a:schemeClr val="dk1"/>
              </a:solidFill>
            </a:endParaRPr>
          </a:p>
          <a:p>
            <a:pPr marL="914400" marR="0" lvl="1" indent="-342900" algn="l" rtl="0">
              <a:spcBef>
                <a:spcPts val="0"/>
              </a:spcBef>
              <a:spcAft>
                <a:spcPts val="0"/>
              </a:spcAft>
              <a:buClr>
                <a:srgbClr val="666666"/>
              </a:buClr>
              <a:buSzPts val="1800"/>
              <a:buChar char="+"/>
            </a:pPr>
            <a:r>
              <a:rPr lang="en-US" sz="1800">
                <a:solidFill>
                  <a:srgbClr val="666666"/>
                </a:solidFill>
              </a:rPr>
              <a:t>James 1:22</a:t>
            </a:r>
            <a:endParaRPr sz="1800">
              <a:solidFill>
                <a:srgbClr val="666666"/>
              </a:solidFill>
            </a:endParaRPr>
          </a:p>
          <a:p>
            <a:pPr marL="914400" marR="0" lvl="1" indent="-342900" algn="l" rtl="0">
              <a:spcBef>
                <a:spcPts val="0"/>
              </a:spcBef>
              <a:spcAft>
                <a:spcPts val="0"/>
              </a:spcAft>
              <a:buClr>
                <a:schemeClr val="accent6"/>
              </a:buClr>
              <a:buSzPts val="1800"/>
              <a:buChar char="+"/>
            </a:pPr>
            <a:r>
              <a:rPr lang="en-US" sz="1800" b="1">
                <a:solidFill>
                  <a:schemeClr val="accent6"/>
                </a:solidFill>
              </a:rPr>
              <a:t>Phil 4:9</a:t>
            </a:r>
            <a:br>
              <a:rPr lang="en-US" sz="1800" b="1">
                <a:solidFill>
                  <a:schemeClr val="accent6"/>
                </a:solidFill>
              </a:rPr>
            </a:br>
            <a:endParaRPr sz="1800" b="1">
              <a:solidFill>
                <a:schemeClr val="accent6"/>
              </a:solidFill>
            </a:endParaRPr>
          </a:p>
          <a:p>
            <a:pPr marL="0" marR="0" lvl="0" indent="0" algn="l" rtl="0">
              <a:spcBef>
                <a:spcPts val="360"/>
              </a:spcBef>
              <a:spcAft>
                <a:spcPts val="0"/>
              </a:spcAft>
              <a:buNone/>
            </a:pPr>
            <a:br>
              <a:rPr lang="en-US" sz="1800">
                <a:solidFill>
                  <a:schemeClr val="dk1"/>
                </a:solidFill>
              </a:rPr>
            </a:br>
            <a:br>
              <a:rPr lang="en-US" sz="1800">
                <a:solidFill>
                  <a:schemeClr val="dk1"/>
                </a:solidFill>
              </a:rPr>
            </a:br>
            <a:endParaRPr sz="1800">
              <a:solidFill>
                <a:schemeClr val="dk1"/>
              </a:solidFill>
            </a:endParaRPr>
          </a:p>
          <a:p>
            <a:pPr marL="0" marR="0" lvl="0" indent="0" algn="l" rtl="0">
              <a:spcBef>
                <a:spcPts val="360"/>
              </a:spcBef>
              <a:spcAft>
                <a:spcPts val="0"/>
              </a:spcAft>
              <a:buNone/>
            </a:pPr>
            <a:endParaRPr sz="1800">
              <a:solidFill>
                <a:schemeClr val="dk1"/>
              </a:solidFill>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54000" algn="l" rtl="0">
              <a:spcBef>
                <a:spcPts val="400"/>
              </a:spcBef>
              <a:spcAft>
                <a:spcPts val="0"/>
              </a:spcAft>
              <a:buClr>
                <a:schemeClr val="accent1"/>
              </a:buClr>
              <a:buSzPts val="14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237" name="Shape 237"/>
          <p:cNvSpPr txBox="1">
            <a:spLocks noGrp="1"/>
          </p:cNvSpPr>
          <p:nvPr>
            <p:ph type="body" idx="2"/>
          </p:nvPr>
        </p:nvSpPr>
        <p:spPr>
          <a:xfrm>
            <a:off x="4648200" y="1600200"/>
            <a:ext cx="4343400" cy="472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260"/>
              <a:buFont typeface="Noto Sans Symbols"/>
              <a:buNone/>
            </a:pPr>
            <a:r>
              <a:rPr lang="en-US" sz="1800" i="1">
                <a:solidFill>
                  <a:schemeClr val="dk1"/>
                </a:solidFill>
              </a:rPr>
              <a:t>The things which you learned and received and heard and saw in me, these do, and the God of peace will be with you.</a:t>
            </a:r>
            <a:endParaRPr/>
          </a:p>
          <a:p>
            <a:pPr marL="0" marR="0" lvl="0" indent="0" algn="l" rtl="0">
              <a:spcBef>
                <a:spcPts val="360"/>
              </a:spcBef>
              <a:spcAft>
                <a:spcPts val="0"/>
              </a:spcAft>
              <a:buClr>
                <a:schemeClr val="accent1"/>
              </a:buClr>
              <a:buSzPts val="1260"/>
              <a:buFont typeface="Noto Sans Symbols"/>
              <a:buNone/>
            </a:pPr>
            <a:endParaRPr sz="1800" b="0" i="1" u="none" strike="noStrike" cap="none">
              <a:solidFill>
                <a:schemeClr val="dk1"/>
              </a:solidFill>
              <a:latin typeface="Source Sans Pro"/>
              <a:ea typeface="Source Sans Pro"/>
              <a:cs typeface="Source Sans Pro"/>
              <a:sym typeface="Source Sans Pro"/>
            </a:endParaRPr>
          </a:p>
          <a:p>
            <a:pPr marL="457200" marR="0" lvl="0" indent="-342900" algn="l" rtl="0">
              <a:spcBef>
                <a:spcPts val="360"/>
              </a:spcBef>
              <a:spcAft>
                <a:spcPts val="0"/>
              </a:spcAft>
              <a:buSzPts val="1800"/>
              <a:buFont typeface="Source Sans Pro"/>
              <a:buChar char="▪"/>
            </a:pPr>
            <a:r>
              <a:rPr lang="en-US" sz="1800">
                <a:solidFill>
                  <a:schemeClr val="dk1"/>
                </a:solidFill>
              </a:rPr>
              <a:t>Teaching will convict us</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Do what we learn and have peace</a:t>
            </a:r>
            <a:endParaRPr sz="18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accent6"/>
              </a:buClr>
              <a:buSzPts val="3600"/>
              <a:buFont typeface="Source Sans Pro"/>
              <a:buNone/>
            </a:pPr>
            <a:r>
              <a:rPr lang="en-US"/>
              <a:t>OUR ROLE DURING THE SERMON</a:t>
            </a:r>
            <a:endParaRPr sz="3600" b="0" i="0" u="none" strike="noStrike" cap="none">
              <a:solidFill>
                <a:schemeClr val="accent6"/>
              </a:solidFill>
              <a:latin typeface="Source Sans Pro"/>
              <a:ea typeface="Source Sans Pro"/>
              <a:cs typeface="Source Sans Pro"/>
              <a:sym typeface="Source Sans Pro"/>
            </a:endParaRPr>
          </a:p>
        </p:txBody>
      </p:sp>
      <p:sp>
        <p:nvSpPr>
          <p:cNvPr id="243" name="Shape 243"/>
          <p:cNvSpPr txBox="1">
            <a:spLocks noGrp="1"/>
          </p:cNvSpPr>
          <p:nvPr>
            <p:ph type="body" idx="1"/>
          </p:nvPr>
        </p:nvSpPr>
        <p:spPr>
          <a:xfrm>
            <a:off x="304800" y="1600200"/>
            <a:ext cx="4191000" cy="47244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spcBef>
                <a:spcPts val="360"/>
              </a:spcBef>
              <a:spcAft>
                <a:spcPts val="0"/>
              </a:spcAft>
              <a:buClr>
                <a:srgbClr val="666666"/>
              </a:buClr>
              <a:buSzPts val="1800"/>
              <a:buChar char="▪"/>
            </a:pPr>
            <a:r>
              <a:rPr lang="en-US" sz="1800">
                <a:solidFill>
                  <a:srgbClr val="666666"/>
                </a:solidFill>
              </a:rPr>
              <a:t>Remember that men aren’t perfect:</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Gal 2:11-13</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2 Pet 3:16</a:t>
            </a:r>
            <a:br>
              <a:rPr lang="en-US" sz="1800">
                <a:solidFill>
                  <a:srgbClr val="666666"/>
                </a:solidFill>
              </a:rPr>
            </a:br>
            <a:endParaRPr sz="1800">
              <a:solidFill>
                <a:srgbClr val="666666"/>
              </a:solidFill>
            </a:endParaRPr>
          </a:p>
          <a:p>
            <a:pPr marL="457200" marR="0" lvl="0" indent="-342900" algn="l" rtl="0">
              <a:spcBef>
                <a:spcPts val="0"/>
              </a:spcBef>
              <a:spcAft>
                <a:spcPts val="0"/>
              </a:spcAft>
              <a:buClr>
                <a:srgbClr val="666666"/>
              </a:buClr>
              <a:buSzPts val="1800"/>
              <a:buChar char="▪"/>
            </a:pPr>
            <a:r>
              <a:rPr lang="en-US" sz="1800">
                <a:solidFill>
                  <a:srgbClr val="666666"/>
                </a:solidFill>
              </a:rPr>
              <a:t>Test what is spoken:</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2 Pet 2:1-3</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1 John 4:1</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Acts 17:10-12</a:t>
            </a:r>
            <a:br>
              <a:rPr lang="en-US" sz="1800">
                <a:solidFill>
                  <a:srgbClr val="666666"/>
                </a:solidFill>
              </a:rPr>
            </a:br>
            <a:endParaRPr sz="1800">
              <a:solidFill>
                <a:srgbClr val="666666"/>
              </a:solidFill>
            </a:endParaRPr>
          </a:p>
          <a:p>
            <a:pPr marL="457200" marR="0" lvl="0" indent="-342900" algn="l" rtl="0">
              <a:spcBef>
                <a:spcPts val="0"/>
              </a:spcBef>
              <a:spcAft>
                <a:spcPts val="0"/>
              </a:spcAft>
              <a:buClr>
                <a:srgbClr val="666666"/>
              </a:buClr>
              <a:buSzPts val="1800"/>
              <a:buChar char="▪"/>
            </a:pPr>
            <a:r>
              <a:rPr lang="en-US" sz="1800">
                <a:solidFill>
                  <a:srgbClr val="666666"/>
                </a:solidFill>
              </a:rPr>
              <a:t>Apply what is taught:</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James 1:22</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Phil 4:9</a:t>
            </a:r>
            <a:br>
              <a:rPr lang="en-US" sz="1800">
                <a:solidFill>
                  <a:srgbClr val="666666"/>
                </a:solidFill>
              </a:rPr>
            </a:br>
            <a:endParaRPr sz="1800">
              <a:solidFill>
                <a:srgbClr val="666666"/>
              </a:solidFill>
            </a:endParaRPr>
          </a:p>
          <a:p>
            <a:pPr marL="457200" marR="0" lvl="0" indent="-342900" algn="l" rtl="0">
              <a:spcBef>
                <a:spcPts val="0"/>
              </a:spcBef>
              <a:spcAft>
                <a:spcPts val="0"/>
              </a:spcAft>
              <a:buSzPts val="1800"/>
              <a:buChar char="▪"/>
            </a:pPr>
            <a:r>
              <a:rPr lang="en-US" sz="1800">
                <a:solidFill>
                  <a:schemeClr val="dk1"/>
                </a:solidFill>
              </a:rPr>
              <a:t>Teach Others:</a:t>
            </a:r>
            <a:endParaRPr sz="1800">
              <a:solidFill>
                <a:schemeClr val="dk1"/>
              </a:solidFill>
            </a:endParaRPr>
          </a:p>
          <a:p>
            <a:pPr marL="914400" marR="0" lvl="1" indent="-342900" algn="l" rtl="0">
              <a:spcBef>
                <a:spcPts val="0"/>
              </a:spcBef>
              <a:spcAft>
                <a:spcPts val="0"/>
              </a:spcAft>
              <a:buClr>
                <a:schemeClr val="accent6"/>
              </a:buClr>
              <a:buSzPts val="1800"/>
              <a:buChar char="+"/>
            </a:pPr>
            <a:r>
              <a:rPr lang="en-US" sz="1800" b="1">
                <a:solidFill>
                  <a:schemeClr val="accent6"/>
                </a:solidFill>
              </a:rPr>
              <a:t>Matt 28:19</a:t>
            </a:r>
            <a:endParaRPr sz="1800" b="1">
              <a:solidFill>
                <a:schemeClr val="accent6"/>
              </a:solidFill>
            </a:endParaRPr>
          </a:p>
          <a:p>
            <a:pPr marL="914400" marR="0" lvl="1" indent="-342900" algn="l" rtl="0">
              <a:spcBef>
                <a:spcPts val="0"/>
              </a:spcBef>
              <a:spcAft>
                <a:spcPts val="0"/>
              </a:spcAft>
              <a:buSzPts val="1800"/>
              <a:buChar char="+"/>
            </a:pPr>
            <a:r>
              <a:rPr lang="en-US" sz="1800">
                <a:solidFill>
                  <a:schemeClr val="dk1"/>
                </a:solidFill>
              </a:rPr>
              <a:t>1 Pet 3:15</a:t>
            </a:r>
            <a:endParaRPr sz="1800">
              <a:solidFill>
                <a:schemeClr val="dk1"/>
              </a:solidFill>
            </a:endParaRPr>
          </a:p>
          <a:p>
            <a:pPr marL="0" marR="0" lvl="0" indent="0" algn="l" rtl="0">
              <a:spcBef>
                <a:spcPts val="360"/>
              </a:spcBef>
              <a:spcAft>
                <a:spcPts val="0"/>
              </a:spcAft>
              <a:buNone/>
            </a:pPr>
            <a:br>
              <a:rPr lang="en-US" sz="1800">
                <a:solidFill>
                  <a:schemeClr val="dk1"/>
                </a:solidFill>
              </a:rPr>
            </a:br>
            <a:br>
              <a:rPr lang="en-US" sz="1800">
                <a:solidFill>
                  <a:schemeClr val="dk1"/>
                </a:solidFill>
              </a:rPr>
            </a:br>
            <a:endParaRPr sz="1800">
              <a:solidFill>
                <a:schemeClr val="dk1"/>
              </a:solidFill>
            </a:endParaRPr>
          </a:p>
          <a:p>
            <a:pPr marL="0" marR="0" lvl="0" indent="0" algn="l" rtl="0">
              <a:spcBef>
                <a:spcPts val="360"/>
              </a:spcBef>
              <a:spcAft>
                <a:spcPts val="0"/>
              </a:spcAft>
              <a:buNone/>
            </a:pPr>
            <a:endParaRPr sz="1800">
              <a:solidFill>
                <a:schemeClr val="dk1"/>
              </a:solidFill>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54000" algn="l" rtl="0">
              <a:spcBef>
                <a:spcPts val="400"/>
              </a:spcBef>
              <a:spcAft>
                <a:spcPts val="0"/>
              </a:spcAft>
              <a:buClr>
                <a:schemeClr val="accent1"/>
              </a:buClr>
              <a:buSzPts val="14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244" name="Shape 244"/>
          <p:cNvSpPr txBox="1">
            <a:spLocks noGrp="1"/>
          </p:cNvSpPr>
          <p:nvPr>
            <p:ph type="body" idx="2"/>
          </p:nvPr>
        </p:nvSpPr>
        <p:spPr>
          <a:xfrm>
            <a:off x="4648200" y="1600200"/>
            <a:ext cx="4343400" cy="472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260"/>
              <a:buFont typeface="Noto Sans Symbols"/>
              <a:buNone/>
            </a:pPr>
            <a:r>
              <a:rPr lang="en-US" sz="1800" i="1">
                <a:solidFill>
                  <a:schemeClr val="dk1"/>
                </a:solidFill>
              </a:rPr>
              <a:t>Go therefore and make disciples of all the nations, baptizing them in the name of the Father and of the Son and of the Holy Spirit</a:t>
            </a:r>
            <a:endParaRPr/>
          </a:p>
          <a:p>
            <a:pPr marL="0" marR="0" lvl="0" indent="0" algn="l" rtl="0">
              <a:spcBef>
                <a:spcPts val="360"/>
              </a:spcBef>
              <a:spcAft>
                <a:spcPts val="0"/>
              </a:spcAft>
              <a:buClr>
                <a:schemeClr val="accent1"/>
              </a:buClr>
              <a:buSzPts val="1260"/>
              <a:buFont typeface="Noto Sans Symbols"/>
              <a:buNone/>
            </a:pPr>
            <a:endParaRPr sz="1800" b="0" i="1" u="none" strike="noStrike" cap="none">
              <a:solidFill>
                <a:schemeClr val="dk1"/>
              </a:solidFill>
              <a:latin typeface="Source Sans Pro"/>
              <a:ea typeface="Source Sans Pro"/>
              <a:cs typeface="Source Sans Pro"/>
              <a:sym typeface="Source Sans Pro"/>
            </a:endParaRPr>
          </a:p>
          <a:p>
            <a:pPr marL="457200" marR="0" lvl="0" indent="-342900" algn="l" rtl="0">
              <a:spcBef>
                <a:spcPts val="360"/>
              </a:spcBef>
              <a:spcAft>
                <a:spcPts val="0"/>
              </a:spcAft>
              <a:buSzPts val="1800"/>
              <a:buFont typeface="Source Sans Pro"/>
              <a:buChar char="▪"/>
            </a:pPr>
            <a:r>
              <a:rPr lang="en-US" sz="1800">
                <a:solidFill>
                  <a:schemeClr val="dk1"/>
                </a:solidFill>
              </a:rPr>
              <a:t>Come to church so we can “go” teach</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Making disciples takes more than knowledge</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Takes action on our part</a:t>
            </a:r>
            <a:endParaRPr sz="1800">
              <a:solidFill>
                <a:schemeClr val="dk1"/>
              </a:solidFill>
            </a:endParaRPr>
          </a:p>
          <a:p>
            <a:pPr marL="0" marR="0" lvl="0" indent="0" algn="l" rtl="0">
              <a:spcBef>
                <a:spcPts val="360"/>
              </a:spcBef>
              <a:spcAft>
                <a:spcPts val="0"/>
              </a:spcAft>
              <a:buNone/>
            </a:pPr>
            <a:endParaRPr sz="18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accent6"/>
              </a:buClr>
              <a:buSzPts val="3600"/>
              <a:buFont typeface="Source Sans Pro"/>
              <a:buNone/>
            </a:pPr>
            <a:r>
              <a:rPr lang="en-US"/>
              <a:t>OUR ROLE DURING THE SERMON</a:t>
            </a:r>
            <a:endParaRPr sz="3600" b="0" i="0" u="none" strike="noStrike" cap="none">
              <a:solidFill>
                <a:schemeClr val="accent6"/>
              </a:solidFill>
              <a:latin typeface="Source Sans Pro"/>
              <a:ea typeface="Source Sans Pro"/>
              <a:cs typeface="Source Sans Pro"/>
              <a:sym typeface="Source Sans Pro"/>
            </a:endParaRPr>
          </a:p>
        </p:txBody>
      </p:sp>
      <p:sp>
        <p:nvSpPr>
          <p:cNvPr id="250" name="Shape 250"/>
          <p:cNvSpPr txBox="1">
            <a:spLocks noGrp="1"/>
          </p:cNvSpPr>
          <p:nvPr>
            <p:ph type="body" idx="1"/>
          </p:nvPr>
        </p:nvSpPr>
        <p:spPr>
          <a:xfrm>
            <a:off x="304800" y="1600200"/>
            <a:ext cx="4191000" cy="47244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spcBef>
                <a:spcPts val="360"/>
              </a:spcBef>
              <a:spcAft>
                <a:spcPts val="0"/>
              </a:spcAft>
              <a:buClr>
                <a:srgbClr val="666666"/>
              </a:buClr>
              <a:buSzPts val="1800"/>
              <a:buChar char="▪"/>
            </a:pPr>
            <a:r>
              <a:rPr lang="en-US" sz="1800">
                <a:solidFill>
                  <a:srgbClr val="666666"/>
                </a:solidFill>
              </a:rPr>
              <a:t>Remember that men aren’t perfect:</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Gal 2:11-13</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2 Pet 3:16</a:t>
            </a:r>
            <a:br>
              <a:rPr lang="en-US" sz="1800">
                <a:solidFill>
                  <a:srgbClr val="666666"/>
                </a:solidFill>
              </a:rPr>
            </a:br>
            <a:endParaRPr sz="1800">
              <a:solidFill>
                <a:srgbClr val="666666"/>
              </a:solidFill>
            </a:endParaRPr>
          </a:p>
          <a:p>
            <a:pPr marL="457200" marR="0" lvl="0" indent="-342900" algn="l" rtl="0">
              <a:spcBef>
                <a:spcPts val="0"/>
              </a:spcBef>
              <a:spcAft>
                <a:spcPts val="0"/>
              </a:spcAft>
              <a:buClr>
                <a:srgbClr val="666666"/>
              </a:buClr>
              <a:buSzPts val="1800"/>
              <a:buChar char="▪"/>
            </a:pPr>
            <a:r>
              <a:rPr lang="en-US" sz="1800">
                <a:solidFill>
                  <a:srgbClr val="666666"/>
                </a:solidFill>
              </a:rPr>
              <a:t>Test what is spoken:</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2 Pet 2:1-3</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1 John 4:1</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Acts 17:10-12</a:t>
            </a:r>
            <a:br>
              <a:rPr lang="en-US" sz="1800">
                <a:solidFill>
                  <a:srgbClr val="666666"/>
                </a:solidFill>
              </a:rPr>
            </a:br>
            <a:endParaRPr sz="1800">
              <a:solidFill>
                <a:srgbClr val="666666"/>
              </a:solidFill>
            </a:endParaRPr>
          </a:p>
          <a:p>
            <a:pPr marL="457200" marR="0" lvl="0" indent="-342900" algn="l" rtl="0">
              <a:spcBef>
                <a:spcPts val="0"/>
              </a:spcBef>
              <a:spcAft>
                <a:spcPts val="0"/>
              </a:spcAft>
              <a:buClr>
                <a:srgbClr val="666666"/>
              </a:buClr>
              <a:buSzPts val="1800"/>
              <a:buChar char="▪"/>
            </a:pPr>
            <a:r>
              <a:rPr lang="en-US" sz="1800">
                <a:solidFill>
                  <a:srgbClr val="666666"/>
                </a:solidFill>
              </a:rPr>
              <a:t>Apply what is taught:</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James 1:22</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Phil 4:9</a:t>
            </a:r>
            <a:br>
              <a:rPr lang="en-US" sz="1800">
                <a:solidFill>
                  <a:srgbClr val="666666"/>
                </a:solidFill>
              </a:rPr>
            </a:br>
            <a:endParaRPr sz="1800">
              <a:solidFill>
                <a:srgbClr val="666666"/>
              </a:solidFill>
            </a:endParaRPr>
          </a:p>
          <a:p>
            <a:pPr marL="457200" marR="0" lvl="0" indent="-342900" algn="l" rtl="0">
              <a:spcBef>
                <a:spcPts val="0"/>
              </a:spcBef>
              <a:spcAft>
                <a:spcPts val="0"/>
              </a:spcAft>
              <a:buSzPts val="1800"/>
              <a:buChar char="▪"/>
            </a:pPr>
            <a:r>
              <a:rPr lang="en-US" sz="1800">
                <a:solidFill>
                  <a:schemeClr val="dk1"/>
                </a:solidFill>
              </a:rPr>
              <a:t>Teach Others:</a:t>
            </a:r>
            <a:endParaRPr sz="1800">
              <a:solidFill>
                <a:schemeClr val="dk1"/>
              </a:solidFill>
            </a:endParaRPr>
          </a:p>
          <a:p>
            <a:pPr marL="914400" marR="0" lvl="1" indent="-342900" algn="l" rtl="0">
              <a:spcBef>
                <a:spcPts val="0"/>
              </a:spcBef>
              <a:spcAft>
                <a:spcPts val="0"/>
              </a:spcAft>
              <a:buClr>
                <a:srgbClr val="666666"/>
              </a:buClr>
              <a:buSzPts val="1800"/>
              <a:buChar char="+"/>
            </a:pPr>
            <a:r>
              <a:rPr lang="en-US" sz="1800">
                <a:solidFill>
                  <a:srgbClr val="666666"/>
                </a:solidFill>
              </a:rPr>
              <a:t>Matt 28:19</a:t>
            </a:r>
            <a:endParaRPr sz="1800">
              <a:solidFill>
                <a:srgbClr val="666666"/>
              </a:solidFill>
            </a:endParaRPr>
          </a:p>
          <a:p>
            <a:pPr marL="914400" marR="0" lvl="1" indent="-342900" algn="l" rtl="0">
              <a:spcBef>
                <a:spcPts val="0"/>
              </a:spcBef>
              <a:spcAft>
                <a:spcPts val="0"/>
              </a:spcAft>
              <a:buClr>
                <a:schemeClr val="accent6"/>
              </a:buClr>
              <a:buSzPts val="1800"/>
              <a:buChar char="+"/>
            </a:pPr>
            <a:r>
              <a:rPr lang="en-US" sz="1800" b="1">
                <a:solidFill>
                  <a:schemeClr val="accent6"/>
                </a:solidFill>
              </a:rPr>
              <a:t>1 Pet 3:15</a:t>
            </a:r>
            <a:endParaRPr sz="1800" b="1">
              <a:solidFill>
                <a:schemeClr val="accent6"/>
              </a:solidFill>
            </a:endParaRPr>
          </a:p>
          <a:p>
            <a:pPr marL="0" marR="0" lvl="0" indent="0" algn="l" rtl="0">
              <a:spcBef>
                <a:spcPts val="360"/>
              </a:spcBef>
              <a:spcAft>
                <a:spcPts val="0"/>
              </a:spcAft>
              <a:buNone/>
            </a:pPr>
            <a:br>
              <a:rPr lang="en-US" sz="1800">
                <a:solidFill>
                  <a:schemeClr val="dk1"/>
                </a:solidFill>
              </a:rPr>
            </a:br>
            <a:br>
              <a:rPr lang="en-US" sz="1800">
                <a:solidFill>
                  <a:schemeClr val="dk1"/>
                </a:solidFill>
              </a:rPr>
            </a:br>
            <a:endParaRPr sz="1800">
              <a:solidFill>
                <a:schemeClr val="dk1"/>
              </a:solidFill>
            </a:endParaRPr>
          </a:p>
          <a:p>
            <a:pPr marL="0" marR="0" lvl="0" indent="0" algn="l" rtl="0">
              <a:spcBef>
                <a:spcPts val="360"/>
              </a:spcBef>
              <a:spcAft>
                <a:spcPts val="0"/>
              </a:spcAft>
              <a:buNone/>
            </a:pPr>
            <a:endParaRPr sz="1800">
              <a:solidFill>
                <a:schemeClr val="dk1"/>
              </a:solidFill>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54000" algn="l" rtl="0">
              <a:spcBef>
                <a:spcPts val="400"/>
              </a:spcBef>
              <a:spcAft>
                <a:spcPts val="0"/>
              </a:spcAft>
              <a:buClr>
                <a:schemeClr val="accent1"/>
              </a:buClr>
              <a:buSzPts val="14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251" name="Shape 251"/>
          <p:cNvSpPr txBox="1">
            <a:spLocks noGrp="1"/>
          </p:cNvSpPr>
          <p:nvPr>
            <p:ph type="body" idx="2"/>
          </p:nvPr>
        </p:nvSpPr>
        <p:spPr>
          <a:xfrm>
            <a:off x="4648200" y="1600200"/>
            <a:ext cx="4343400" cy="472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260"/>
              <a:buFont typeface="Noto Sans Symbols"/>
              <a:buNone/>
            </a:pPr>
            <a:r>
              <a:rPr lang="en-US" sz="1800" i="1">
                <a:solidFill>
                  <a:schemeClr val="dk1"/>
                </a:solidFill>
              </a:rPr>
              <a:t>But sanctify the Lord God in your hearts, and always be ready to give a defense to everyone who asks you a reason for the hope that is in you, with meekness and fear</a:t>
            </a:r>
            <a:endParaRPr/>
          </a:p>
          <a:p>
            <a:pPr marL="0" marR="0" lvl="0" indent="0" algn="l" rtl="0">
              <a:spcBef>
                <a:spcPts val="360"/>
              </a:spcBef>
              <a:spcAft>
                <a:spcPts val="0"/>
              </a:spcAft>
              <a:buClr>
                <a:schemeClr val="accent1"/>
              </a:buClr>
              <a:buSzPts val="1260"/>
              <a:buFont typeface="Noto Sans Symbols"/>
              <a:buNone/>
            </a:pPr>
            <a:endParaRPr sz="1800" b="0" i="1" u="none" strike="noStrike" cap="none">
              <a:solidFill>
                <a:schemeClr val="dk1"/>
              </a:solidFill>
              <a:latin typeface="Source Sans Pro"/>
              <a:ea typeface="Source Sans Pro"/>
              <a:cs typeface="Source Sans Pro"/>
              <a:sym typeface="Source Sans Pro"/>
            </a:endParaRPr>
          </a:p>
          <a:p>
            <a:pPr marL="457200" marR="0" lvl="0" indent="-342900" algn="l" rtl="0">
              <a:spcBef>
                <a:spcPts val="360"/>
              </a:spcBef>
              <a:spcAft>
                <a:spcPts val="0"/>
              </a:spcAft>
              <a:buSzPts val="1800"/>
              <a:buFont typeface="Source Sans Pro"/>
              <a:buChar char="▪"/>
            </a:pPr>
            <a:r>
              <a:rPr lang="en-US" sz="1800">
                <a:solidFill>
                  <a:schemeClr val="dk1"/>
                </a:solidFill>
              </a:rPr>
              <a:t>Passive teaching</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Must have knowledge to answer questions</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Answering in the right way can be more difficult</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Sermons give us material</a:t>
            </a:r>
            <a:endParaRPr sz="18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accent6"/>
              </a:buClr>
              <a:buSzPts val="3600"/>
              <a:buFont typeface="Source Sans Pro"/>
              <a:buNone/>
            </a:pPr>
            <a:r>
              <a:rPr lang="en-US"/>
              <a:t>OUR ROLE DURING THE SERMON</a:t>
            </a:r>
            <a:endParaRPr sz="3600" b="0" i="0" u="none" strike="noStrike" cap="none">
              <a:solidFill>
                <a:schemeClr val="accent6"/>
              </a:solidFill>
              <a:latin typeface="Source Sans Pro"/>
              <a:ea typeface="Source Sans Pro"/>
              <a:cs typeface="Source Sans Pro"/>
              <a:sym typeface="Source Sans Pro"/>
            </a:endParaRPr>
          </a:p>
        </p:txBody>
      </p:sp>
      <p:sp>
        <p:nvSpPr>
          <p:cNvPr id="257" name="Shape 257"/>
          <p:cNvSpPr txBox="1">
            <a:spLocks noGrp="1"/>
          </p:cNvSpPr>
          <p:nvPr>
            <p:ph type="body" idx="1"/>
          </p:nvPr>
        </p:nvSpPr>
        <p:spPr>
          <a:xfrm>
            <a:off x="304800" y="1600200"/>
            <a:ext cx="4191000" cy="47244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spcBef>
                <a:spcPts val="360"/>
              </a:spcBef>
              <a:spcAft>
                <a:spcPts val="0"/>
              </a:spcAft>
              <a:buSzPts val="1800"/>
              <a:buChar char="▪"/>
            </a:pPr>
            <a:r>
              <a:rPr lang="en-US" sz="1800">
                <a:solidFill>
                  <a:schemeClr val="dk1"/>
                </a:solidFill>
              </a:rPr>
              <a:t>Take the invitation seriously:</a:t>
            </a:r>
            <a:endParaRPr sz="1800">
              <a:solidFill>
                <a:schemeClr val="dk1"/>
              </a:solidFill>
            </a:endParaRPr>
          </a:p>
          <a:p>
            <a:pPr marL="914400" marR="0" lvl="1" indent="-342900" algn="l" rtl="0">
              <a:spcBef>
                <a:spcPts val="0"/>
              </a:spcBef>
              <a:spcAft>
                <a:spcPts val="0"/>
              </a:spcAft>
              <a:buClr>
                <a:schemeClr val="accent6"/>
              </a:buClr>
              <a:buSzPts val="1800"/>
              <a:buChar char="+"/>
            </a:pPr>
            <a:r>
              <a:rPr lang="en-US" sz="1800" b="1">
                <a:solidFill>
                  <a:schemeClr val="accent6"/>
                </a:solidFill>
              </a:rPr>
              <a:t>1 Tim 2:4</a:t>
            </a:r>
            <a:endParaRPr sz="1800" b="1">
              <a:solidFill>
                <a:schemeClr val="accent6"/>
              </a:solidFill>
            </a:endParaRPr>
          </a:p>
          <a:p>
            <a:pPr marL="914400" marR="0" lvl="1" indent="-342900" algn="l" rtl="0">
              <a:spcBef>
                <a:spcPts val="0"/>
              </a:spcBef>
              <a:spcAft>
                <a:spcPts val="0"/>
              </a:spcAft>
              <a:buSzPts val="1800"/>
              <a:buChar char="+"/>
            </a:pPr>
            <a:r>
              <a:rPr lang="en-US" sz="1800">
                <a:solidFill>
                  <a:schemeClr val="dk1"/>
                </a:solidFill>
              </a:rPr>
              <a:t>James 5:16</a:t>
            </a:r>
            <a:endParaRPr sz="1800">
              <a:solidFill>
                <a:schemeClr val="dk1"/>
              </a:solidFill>
            </a:endParaRPr>
          </a:p>
          <a:p>
            <a:pPr marL="914400" marR="0" lvl="1" indent="-342900" algn="l" rtl="0">
              <a:spcBef>
                <a:spcPts val="0"/>
              </a:spcBef>
              <a:spcAft>
                <a:spcPts val="0"/>
              </a:spcAft>
              <a:buSzPts val="1800"/>
              <a:buChar char="+"/>
            </a:pPr>
            <a:r>
              <a:rPr lang="en-US" sz="1800">
                <a:solidFill>
                  <a:schemeClr val="dk1"/>
                </a:solidFill>
              </a:rPr>
              <a:t>2 Cor 5:10</a:t>
            </a:r>
            <a:br>
              <a:rPr lang="en-US" sz="1800">
                <a:solidFill>
                  <a:schemeClr val="dk1"/>
                </a:solidFill>
              </a:rPr>
            </a:br>
            <a:endParaRPr sz="1800">
              <a:solidFill>
                <a:schemeClr val="dk1"/>
              </a:solidFill>
            </a:endParaRPr>
          </a:p>
          <a:p>
            <a:pPr marL="0" marR="0" lvl="0" indent="0" algn="l" rtl="0">
              <a:lnSpc>
                <a:spcPct val="100000"/>
              </a:lnSpc>
              <a:spcBef>
                <a:spcPts val="360"/>
              </a:spcBef>
              <a:spcAft>
                <a:spcPts val="0"/>
              </a:spcAft>
              <a:buNone/>
            </a:pPr>
            <a:endParaRPr sz="1800">
              <a:solidFill>
                <a:schemeClr val="dk1"/>
              </a:solidFill>
            </a:endParaRPr>
          </a:p>
          <a:p>
            <a:pPr marL="0" marR="0" lvl="0" indent="0" algn="l" rtl="0">
              <a:spcBef>
                <a:spcPts val="360"/>
              </a:spcBef>
              <a:spcAft>
                <a:spcPts val="0"/>
              </a:spcAft>
              <a:buNone/>
            </a:pPr>
            <a:br>
              <a:rPr lang="en-US" sz="1800">
                <a:solidFill>
                  <a:schemeClr val="dk1"/>
                </a:solidFill>
              </a:rPr>
            </a:br>
            <a:br>
              <a:rPr lang="en-US" sz="1800">
                <a:solidFill>
                  <a:schemeClr val="dk1"/>
                </a:solidFill>
              </a:rPr>
            </a:br>
            <a:endParaRPr sz="1800">
              <a:solidFill>
                <a:schemeClr val="dk1"/>
              </a:solidFill>
            </a:endParaRPr>
          </a:p>
          <a:p>
            <a:pPr marL="0" marR="0" lvl="0" indent="0" algn="l" rtl="0">
              <a:spcBef>
                <a:spcPts val="360"/>
              </a:spcBef>
              <a:spcAft>
                <a:spcPts val="0"/>
              </a:spcAft>
              <a:buNone/>
            </a:pPr>
            <a:endParaRPr sz="1800">
              <a:solidFill>
                <a:schemeClr val="dk1"/>
              </a:solidFill>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54000" algn="l" rtl="0">
              <a:spcBef>
                <a:spcPts val="400"/>
              </a:spcBef>
              <a:spcAft>
                <a:spcPts val="0"/>
              </a:spcAft>
              <a:buClr>
                <a:schemeClr val="accent1"/>
              </a:buClr>
              <a:buSzPts val="14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258" name="Shape 258"/>
          <p:cNvSpPr txBox="1">
            <a:spLocks noGrp="1"/>
          </p:cNvSpPr>
          <p:nvPr>
            <p:ph type="body" idx="2"/>
          </p:nvPr>
        </p:nvSpPr>
        <p:spPr>
          <a:xfrm>
            <a:off x="4648200" y="1600200"/>
            <a:ext cx="4343400" cy="472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260"/>
              <a:buFont typeface="Noto Sans Symbols"/>
              <a:buNone/>
            </a:pPr>
            <a:r>
              <a:rPr lang="en-US" sz="1800" i="1">
                <a:solidFill>
                  <a:schemeClr val="dk1"/>
                </a:solidFill>
              </a:rPr>
              <a:t>who desires all men to be saved and to come to the knowledge of the truth. </a:t>
            </a:r>
            <a:endParaRPr/>
          </a:p>
          <a:p>
            <a:pPr marL="0" marR="0" lvl="0" indent="0" algn="l" rtl="0">
              <a:spcBef>
                <a:spcPts val="360"/>
              </a:spcBef>
              <a:spcAft>
                <a:spcPts val="0"/>
              </a:spcAft>
              <a:buClr>
                <a:schemeClr val="accent1"/>
              </a:buClr>
              <a:buSzPts val="1260"/>
              <a:buFont typeface="Noto Sans Symbols"/>
              <a:buNone/>
            </a:pPr>
            <a:endParaRPr sz="1800" b="0" i="1" u="none" strike="noStrike" cap="none">
              <a:solidFill>
                <a:schemeClr val="dk1"/>
              </a:solidFill>
              <a:latin typeface="Source Sans Pro"/>
              <a:ea typeface="Source Sans Pro"/>
              <a:cs typeface="Source Sans Pro"/>
              <a:sym typeface="Source Sans Pro"/>
            </a:endParaRPr>
          </a:p>
          <a:p>
            <a:pPr marL="457200" marR="0" lvl="0" indent="-342900" algn="l" rtl="0">
              <a:spcBef>
                <a:spcPts val="360"/>
              </a:spcBef>
              <a:spcAft>
                <a:spcPts val="0"/>
              </a:spcAft>
              <a:buSzPts val="1800"/>
              <a:buFont typeface="Source Sans Pro"/>
              <a:buChar char="▪"/>
            </a:pPr>
            <a:r>
              <a:rPr lang="en-US" sz="1800">
                <a:solidFill>
                  <a:schemeClr val="dk1"/>
                </a:solidFill>
              </a:rPr>
              <a:t>God wants everyone to respond</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This is their chance</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Don’t be a distraction</a:t>
            </a:r>
            <a:endParaRPr sz="18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accent6"/>
              </a:buClr>
              <a:buSzPts val="3600"/>
              <a:buFont typeface="Source Sans Pro"/>
              <a:buNone/>
            </a:pPr>
            <a:r>
              <a:rPr lang="en-US"/>
              <a:t>OUR ROLE DURING THE SERMON</a:t>
            </a:r>
            <a:endParaRPr sz="3600" b="0" i="0" u="none" strike="noStrike" cap="none">
              <a:solidFill>
                <a:schemeClr val="accent6"/>
              </a:solidFill>
              <a:latin typeface="Source Sans Pro"/>
              <a:ea typeface="Source Sans Pro"/>
              <a:cs typeface="Source Sans Pro"/>
              <a:sym typeface="Source Sans Pro"/>
            </a:endParaRPr>
          </a:p>
        </p:txBody>
      </p:sp>
      <p:sp>
        <p:nvSpPr>
          <p:cNvPr id="264" name="Shape 264"/>
          <p:cNvSpPr txBox="1">
            <a:spLocks noGrp="1"/>
          </p:cNvSpPr>
          <p:nvPr>
            <p:ph type="body" idx="1"/>
          </p:nvPr>
        </p:nvSpPr>
        <p:spPr>
          <a:xfrm>
            <a:off x="304800" y="1600200"/>
            <a:ext cx="4191000" cy="47244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spcBef>
                <a:spcPts val="360"/>
              </a:spcBef>
              <a:spcAft>
                <a:spcPts val="0"/>
              </a:spcAft>
              <a:buSzPts val="1800"/>
              <a:buChar char="▪"/>
            </a:pPr>
            <a:r>
              <a:rPr lang="en-US" sz="1800">
                <a:solidFill>
                  <a:schemeClr val="dk1"/>
                </a:solidFill>
              </a:rPr>
              <a:t>Take the invitation seriously:</a:t>
            </a:r>
            <a:endParaRPr sz="1800">
              <a:solidFill>
                <a:schemeClr val="dk1"/>
              </a:solidFill>
            </a:endParaRPr>
          </a:p>
          <a:p>
            <a:pPr marL="914400" marR="0" lvl="1" indent="-342900" algn="l" rtl="0">
              <a:spcBef>
                <a:spcPts val="0"/>
              </a:spcBef>
              <a:spcAft>
                <a:spcPts val="0"/>
              </a:spcAft>
              <a:buClr>
                <a:srgbClr val="666666"/>
              </a:buClr>
              <a:buSzPts val="1800"/>
              <a:buChar char="+"/>
            </a:pPr>
            <a:r>
              <a:rPr lang="en-US" sz="1800">
                <a:solidFill>
                  <a:srgbClr val="666666"/>
                </a:solidFill>
              </a:rPr>
              <a:t>1 Tim 2:4</a:t>
            </a:r>
            <a:endParaRPr sz="1800">
              <a:solidFill>
                <a:srgbClr val="666666"/>
              </a:solidFill>
            </a:endParaRPr>
          </a:p>
          <a:p>
            <a:pPr marL="914400" marR="0" lvl="1" indent="-342900" algn="l" rtl="0">
              <a:spcBef>
                <a:spcPts val="0"/>
              </a:spcBef>
              <a:spcAft>
                <a:spcPts val="0"/>
              </a:spcAft>
              <a:buClr>
                <a:schemeClr val="accent6"/>
              </a:buClr>
              <a:buSzPts val="1800"/>
              <a:buChar char="+"/>
            </a:pPr>
            <a:r>
              <a:rPr lang="en-US" sz="1800" b="1">
                <a:solidFill>
                  <a:schemeClr val="accent6"/>
                </a:solidFill>
              </a:rPr>
              <a:t>James 5:16</a:t>
            </a:r>
            <a:endParaRPr sz="1800" b="1">
              <a:solidFill>
                <a:schemeClr val="accent6"/>
              </a:solidFill>
            </a:endParaRPr>
          </a:p>
          <a:p>
            <a:pPr marL="914400" marR="0" lvl="1" indent="-342900" algn="l" rtl="0">
              <a:spcBef>
                <a:spcPts val="0"/>
              </a:spcBef>
              <a:spcAft>
                <a:spcPts val="0"/>
              </a:spcAft>
              <a:buSzPts val="1800"/>
              <a:buChar char="+"/>
            </a:pPr>
            <a:r>
              <a:rPr lang="en-US" sz="1800">
                <a:solidFill>
                  <a:schemeClr val="dk1"/>
                </a:solidFill>
              </a:rPr>
              <a:t>2 Cor 5:10</a:t>
            </a:r>
            <a:br>
              <a:rPr lang="en-US" sz="1800">
                <a:solidFill>
                  <a:schemeClr val="dk1"/>
                </a:solidFill>
              </a:rPr>
            </a:br>
            <a:endParaRPr sz="1800">
              <a:solidFill>
                <a:schemeClr val="dk1"/>
              </a:solidFill>
            </a:endParaRPr>
          </a:p>
          <a:p>
            <a:pPr marL="0" marR="0" lvl="0" indent="0" algn="l" rtl="0">
              <a:lnSpc>
                <a:spcPct val="100000"/>
              </a:lnSpc>
              <a:spcBef>
                <a:spcPts val="360"/>
              </a:spcBef>
              <a:spcAft>
                <a:spcPts val="0"/>
              </a:spcAft>
              <a:buNone/>
            </a:pPr>
            <a:endParaRPr sz="1800">
              <a:solidFill>
                <a:schemeClr val="dk1"/>
              </a:solidFill>
            </a:endParaRPr>
          </a:p>
          <a:p>
            <a:pPr marL="0" marR="0" lvl="0" indent="0" algn="l" rtl="0">
              <a:spcBef>
                <a:spcPts val="360"/>
              </a:spcBef>
              <a:spcAft>
                <a:spcPts val="0"/>
              </a:spcAft>
              <a:buNone/>
            </a:pPr>
            <a:br>
              <a:rPr lang="en-US" sz="1800">
                <a:solidFill>
                  <a:schemeClr val="dk1"/>
                </a:solidFill>
              </a:rPr>
            </a:br>
            <a:br>
              <a:rPr lang="en-US" sz="1800">
                <a:solidFill>
                  <a:schemeClr val="dk1"/>
                </a:solidFill>
              </a:rPr>
            </a:br>
            <a:endParaRPr sz="1800">
              <a:solidFill>
                <a:schemeClr val="dk1"/>
              </a:solidFill>
            </a:endParaRPr>
          </a:p>
          <a:p>
            <a:pPr marL="0" marR="0" lvl="0" indent="0" algn="l" rtl="0">
              <a:spcBef>
                <a:spcPts val="360"/>
              </a:spcBef>
              <a:spcAft>
                <a:spcPts val="0"/>
              </a:spcAft>
              <a:buNone/>
            </a:pPr>
            <a:endParaRPr sz="1800">
              <a:solidFill>
                <a:schemeClr val="dk1"/>
              </a:solidFill>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54000" algn="l" rtl="0">
              <a:spcBef>
                <a:spcPts val="400"/>
              </a:spcBef>
              <a:spcAft>
                <a:spcPts val="0"/>
              </a:spcAft>
              <a:buClr>
                <a:schemeClr val="accent1"/>
              </a:buClr>
              <a:buSzPts val="14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265" name="Shape 265"/>
          <p:cNvSpPr txBox="1">
            <a:spLocks noGrp="1"/>
          </p:cNvSpPr>
          <p:nvPr>
            <p:ph type="body" idx="2"/>
          </p:nvPr>
        </p:nvSpPr>
        <p:spPr>
          <a:xfrm>
            <a:off x="4648200" y="1600200"/>
            <a:ext cx="4343400" cy="472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260"/>
              <a:buFont typeface="Noto Sans Symbols"/>
              <a:buNone/>
            </a:pPr>
            <a:r>
              <a:rPr lang="en-US" sz="1800" i="1">
                <a:solidFill>
                  <a:schemeClr val="dk1"/>
                </a:solidFill>
              </a:rPr>
              <a:t>Confess your trespasses to one another, and pray for one another, that you may be healed. The effective, fervent prayer of a righteous man avails much.</a:t>
            </a:r>
            <a:endParaRPr/>
          </a:p>
          <a:p>
            <a:pPr marL="0" marR="0" lvl="0" indent="0" algn="l" rtl="0">
              <a:spcBef>
                <a:spcPts val="360"/>
              </a:spcBef>
              <a:spcAft>
                <a:spcPts val="0"/>
              </a:spcAft>
              <a:buClr>
                <a:schemeClr val="accent1"/>
              </a:buClr>
              <a:buSzPts val="1260"/>
              <a:buFont typeface="Noto Sans Symbols"/>
              <a:buNone/>
            </a:pPr>
            <a:endParaRPr sz="1800" b="0" i="1" u="none" strike="noStrike" cap="none">
              <a:solidFill>
                <a:schemeClr val="dk1"/>
              </a:solidFill>
              <a:latin typeface="Source Sans Pro"/>
              <a:ea typeface="Source Sans Pro"/>
              <a:cs typeface="Source Sans Pro"/>
              <a:sym typeface="Source Sans Pro"/>
            </a:endParaRPr>
          </a:p>
          <a:p>
            <a:pPr marL="457200" marR="0" lvl="0" indent="-342900" algn="l" rtl="0">
              <a:spcBef>
                <a:spcPts val="360"/>
              </a:spcBef>
              <a:spcAft>
                <a:spcPts val="0"/>
              </a:spcAft>
              <a:buSzPts val="1800"/>
              <a:buFont typeface="Source Sans Pro"/>
              <a:buChar char="▪"/>
            </a:pPr>
            <a:r>
              <a:rPr lang="en-US" sz="1800">
                <a:solidFill>
                  <a:schemeClr val="dk1"/>
                </a:solidFill>
              </a:rPr>
              <a:t>We can confess our sins in many ways</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All include prayer</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Sermons may lead to confession</a:t>
            </a:r>
            <a:endParaRPr sz="18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accent6"/>
              </a:buClr>
              <a:buSzPts val="3600"/>
              <a:buFont typeface="Source Sans Pro"/>
              <a:buNone/>
            </a:pPr>
            <a:r>
              <a:rPr lang="en-US"/>
              <a:t>OUR ROLE DURING THE SERMON</a:t>
            </a:r>
            <a:endParaRPr sz="3600" b="0" i="0" u="none" strike="noStrike" cap="none">
              <a:solidFill>
                <a:schemeClr val="accent6"/>
              </a:solidFill>
              <a:latin typeface="Source Sans Pro"/>
              <a:ea typeface="Source Sans Pro"/>
              <a:cs typeface="Source Sans Pro"/>
              <a:sym typeface="Source Sans Pro"/>
            </a:endParaRPr>
          </a:p>
        </p:txBody>
      </p:sp>
      <p:sp>
        <p:nvSpPr>
          <p:cNvPr id="271" name="Shape 271"/>
          <p:cNvSpPr txBox="1">
            <a:spLocks noGrp="1"/>
          </p:cNvSpPr>
          <p:nvPr>
            <p:ph type="body" idx="1"/>
          </p:nvPr>
        </p:nvSpPr>
        <p:spPr>
          <a:xfrm>
            <a:off x="304800" y="1600200"/>
            <a:ext cx="4191000" cy="47244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spcBef>
                <a:spcPts val="360"/>
              </a:spcBef>
              <a:spcAft>
                <a:spcPts val="0"/>
              </a:spcAft>
              <a:buSzPts val="1800"/>
              <a:buChar char="▪"/>
            </a:pPr>
            <a:r>
              <a:rPr lang="en-US" sz="1800">
                <a:solidFill>
                  <a:schemeClr val="dk1"/>
                </a:solidFill>
              </a:rPr>
              <a:t>Take the invitation seriously:</a:t>
            </a:r>
            <a:endParaRPr sz="1800">
              <a:solidFill>
                <a:schemeClr val="dk1"/>
              </a:solidFill>
            </a:endParaRPr>
          </a:p>
          <a:p>
            <a:pPr marL="914400" marR="0" lvl="1" indent="-342900" algn="l" rtl="0">
              <a:spcBef>
                <a:spcPts val="0"/>
              </a:spcBef>
              <a:spcAft>
                <a:spcPts val="0"/>
              </a:spcAft>
              <a:buClr>
                <a:srgbClr val="666666"/>
              </a:buClr>
              <a:buSzPts val="1800"/>
              <a:buChar char="+"/>
            </a:pPr>
            <a:r>
              <a:rPr lang="en-US" sz="1800">
                <a:solidFill>
                  <a:srgbClr val="666666"/>
                </a:solidFill>
              </a:rPr>
              <a:t>1 Tim 2:4</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James 5:16</a:t>
            </a:r>
            <a:endParaRPr sz="1800">
              <a:solidFill>
                <a:srgbClr val="666666"/>
              </a:solidFill>
            </a:endParaRPr>
          </a:p>
          <a:p>
            <a:pPr marL="914400" marR="0" lvl="1" indent="-342900" algn="l" rtl="0">
              <a:spcBef>
                <a:spcPts val="0"/>
              </a:spcBef>
              <a:spcAft>
                <a:spcPts val="0"/>
              </a:spcAft>
              <a:buClr>
                <a:schemeClr val="accent6"/>
              </a:buClr>
              <a:buSzPts val="1800"/>
              <a:buChar char="+"/>
            </a:pPr>
            <a:r>
              <a:rPr lang="en-US" sz="1800" b="1">
                <a:solidFill>
                  <a:schemeClr val="accent6"/>
                </a:solidFill>
              </a:rPr>
              <a:t>2 Cor 5:10</a:t>
            </a:r>
            <a:br>
              <a:rPr lang="en-US" sz="1800" b="1">
                <a:solidFill>
                  <a:schemeClr val="accent6"/>
                </a:solidFill>
              </a:rPr>
            </a:br>
            <a:endParaRPr sz="1800" b="1">
              <a:solidFill>
                <a:schemeClr val="accent6"/>
              </a:solidFill>
            </a:endParaRPr>
          </a:p>
          <a:p>
            <a:pPr marL="0" marR="0" lvl="0" indent="0" algn="l" rtl="0">
              <a:lnSpc>
                <a:spcPct val="100000"/>
              </a:lnSpc>
              <a:spcBef>
                <a:spcPts val="360"/>
              </a:spcBef>
              <a:spcAft>
                <a:spcPts val="0"/>
              </a:spcAft>
              <a:buNone/>
            </a:pPr>
            <a:endParaRPr sz="1800">
              <a:solidFill>
                <a:schemeClr val="dk1"/>
              </a:solidFill>
            </a:endParaRPr>
          </a:p>
          <a:p>
            <a:pPr marL="0" marR="0" lvl="0" indent="0" algn="l" rtl="0">
              <a:spcBef>
                <a:spcPts val="360"/>
              </a:spcBef>
              <a:spcAft>
                <a:spcPts val="0"/>
              </a:spcAft>
              <a:buNone/>
            </a:pPr>
            <a:br>
              <a:rPr lang="en-US" sz="1800">
                <a:solidFill>
                  <a:schemeClr val="dk1"/>
                </a:solidFill>
              </a:rPr>
            </a:br>
            <a:br>
              <a:rPr lang="en-US" sz="1800">
                <a:solidFill>
                  <a:schemeClr val="dk1"/>
                </a:solidFill>
              </a:rPr>
            </a:br>
            <a:endParaRPr sz="1800">
              <a:solidFill>
                <a:schemeClr val="dk1"/>
              </a:solidFill>
            </a:endParaRPr>
          </a:p>
          <a:p>
            <a:pPr marL="0" marR="0" lvl="0" indent="0" algn="l" rtl="0">
              <a:spcBef>
                <a:spcPts val="360"/>
              </a:spcBef>
              <a:spcAft>
                <a:spcPts val="0"/>
              </a:spcAft>
              <a:buNone/>
            </a:pPr>
            <a:endParaRPr sz="1800">
              <a:solidFill>
                <a:schemeClr val="dk1"/>
              </a:solidFill>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54000" algn="l" rtl="0">
              <a:spcBef>
                <a:spcPts val="400"/>
              </a:spcBef>
              <a:spcAft>
                <a:spcPts val="0"/>
              </a:spcAft>
              <a:buClr>
                <a:schemeClr val="accent1"/>
              </a:buClr>
              <a:buSzPts val="14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272" name="Shape 272"/>
          <p:cNvSpPr txBox="1">
            <a:spLocks noGrp="1"/>
          </p:cNvSpPr>
          <p:nvPr>
            <p:ph type="body" idx="2"/>
          </p:nvPr>
        </p:nvSpPr>
        <p:spPr>
          <a:xfrm>
            <a:off x="4648200" y="1600200"/>
            <a:ext cx="4343400" cy="472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260"/>
              <a:buFont typeface="Noto Sans Symbols"/>
              <a:buNone/>
            </a:pPr>
            <a:r>
              <a:rPr lang="en-US" sz="1800" i="1">
                <a:solidFill>
                  <a:schemeClr val="dk1"/>
                </a:solidFill>
              </a:rPr>
              <a:t>For we must all appear before the judgment seat of Christ, that each one may receive the things done in the body, according to what he has done, whether good or bad. </a:t>
            </a:r>
            <a:endParaRPr i="1"/>
          </a:p>
          <a:p>
            <a:pPr marL="0" marR="0" lvl="0" indent="0" algn="l" rtl="0">
              <a:spcBef>
                <a:spcPts val="360"/>
              </a:spcBef>
              <a:spcAft>
                <a:spcPts val="0"/>
              </a:spcAft>
              <a:buClr>
                <a:schemeClr val="accent1"/>
              </a:buClr>
              <a:buSzPts val="1260"/>
              <a:buFont typeface="Noto Sans Symbols"/>
              <a:buNone/>
            </a:pPr>
            <a:endParaRPr sz="1800" b="0" i="1" u="none" strike="noStrike" cap="none">
              <a:solidFill>
                <a:schemeClr val="dk1"/>
              </a:solidFill>
              <a:latin typeface="Source Sans Pro"/>
              <a:ea typeface="Source Sans Pro"/>
              <a:cs typeface="Source Sans Pro"/>
              <a:sym typeface="Source Sans Pro"/>
            </a:endParaRPr>
          </a:p>
          <a:p>
            <a:pPr marL="457200" marR="0" lvl="0" indent="-342900" algn="l" rtl="0">
              <a:spcBef>
                <a:spcPts val="360"/>
              </a:spcBef>
              <a:spcAft>
                <a:spcPts val="0"/>
              </a:spcAft>
              <a:buSzPts val="1800"/>
              <a:buFont typeface="Source Sans Pro"/>
              <a:buChar char="▪"/>
            </a:pPr>
            <a:r>
              <a:rPr lang="en-US" sz="1800">
                <a:solidFill>
                  <a:schemeClr val="dk1"/>
                </a:solidFill>
              </a:rPr>
              <a:t>Always be mindful of the judgement</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Love one another </a:t>
            </a:r>
            <a:endParaRPr sz="1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01752" y="457200"/>
            <a:ext cx="8686800" cy="84124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a:t>BE PRESENT</a:t>
            </a:r>
            <a:endParaRPr sz="3600" b="0" i="0" u="none" strike="noStrike" cap="none">
              <a:solidFill>
                <a:schemeClr val="accent6"/>
              </a:solidFill>
              <a:latin typeface="Source Sans Pro"/>
              <a:ea typeface="Source Sans Pro"/>
              <a:cs typeface="Source Sans Pro"/>
              <a:sym typeface="Source Sans Pro"/>
            </a:endParaRPr>
          </a:p>
        </p:txBody>
      </p:sp>
      <p:sp>
        <p:nvSpPr>
          <p:cNvPr id="112" name="Shape 112"/>
          <p:cNvSpPr txBox="1">
            <a:spLocks noGrp="1"/>
          </p:cNvSpPr>
          <p:nvPr>
            <p:ph type="body" idx="1"/>
          </p:nvPr>
        </p:nvSpPr>
        <p:spPr>
          <a:xfrm>
            <a:off x="304800" y="1600200"/>
            <a:ext cx="4191000" cy="47244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342900" marR="0" lvl="0" indent="-377190" algn="l" rtl="0">
              <a:spcBef>
                <a:spcPts val="360"/>
              </a:spcBef>
              <a:spcAft>
                <a:spcPts val="0"/>
              </a:spcAft>
              <a:buSzPts val="1800"/>
              <a:buFont typeface="Noto Sans Symbols"/>
              <a:buChar char="▪"/>
            </a:pPr>
            <a:r>
              <a:rPr lang="en-US" sz="1800">
                <a:solidFill>
                  <a:schemeClr val="dk1"/>
                </a:solidFill>
              </a:rPr>
              <a:t>The Lord is with us</a:t>
            </a:r>
            <a:endParaRPr sz="1800" b="0" i="0" u="none" strike="noStrike" cap="none">
              <a:solidFill>
                <a:schemeClr val="dk2"/>
              </a:solidFill>
              <a:latin typeface="Source Sans Pro"/>
              <a:ea typeface="Source Sans Pro"/>
              <a:cs typeface="Source Sans Pro"/>
              <a:sym typeface="Source Sans Pro"/>
            </a:endParaRPr>
          </a:p>
          <a:p>
            <a:pPr marL="742950" marR="0" lvl="1" indent="-259079" algn="l" rtl="0">
              <a:spcBef>
                <a:spcPts val="360"/>
              </a:spcBef>
              <a:spcAft>
                <a:spcPts val="0"/>
              </a:spcAft>
              <a:buClr>
                <a:schemeClr val="accent1"/>
              </a:buClr>
              <a:buSzPts val="1260"/>
              <a:buFont typeface="Noto Sans Symbols"/>
              <a:buChar char="+"/>
            </a:pPr>
            <a:r>
              <a:rPr lang="en-US" sz="1800" b="1">
                <a:solidFill>
                  <a:schemeClr val="accent6"/>
                </a:solidFill>
              </a:rPr>
              <a:t>Matt 18:20</a:t>
            </a: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342900" marR="0" lvl="0" indent="-377190" algn="l" rtl="0">
              <a:spcBef>
                <a:spcPts val="360"/>
              </a:spcBef>
              <a:spcAft>
                <a:spcPts val="0"/>
              </a:spcAft>
              <a:buSzPts val="1800"/>
              <a:buFont typeface="Noto Sans Symbols"/>
              <a:buChar char="▪"/>
            </a:pPr>
            <a:r>
              <a:rPr lang="en-US" sz="1800">
                <a:solidFill>
                  <a:schemeClr val="dk1"/>
                </a:solidFill>
              </a:rPr>
              <a:t>It is encouraging</a:t>
            </a:r>
            <a:endParaRPr/>
          </a:p>
          <a:p>
            <a:pPr marL="742950" marR="0" lvl="1" indent="-259079" algn="l" rtl="0">
              <a:spcBef>
                <a:spcPts val="360"/>
              </a:spcBef>
              <a:spcAft>
                <a:spcPts val="0"/>
              </a:spcAft>
              <a:buClr>
                <a:schemeClr val="accent1"/>
              </a:buClr>
              <a:buSzPts val="1260"/>
              <a:buFont typeface="Noto Sans Symbols"/>
              <a:buChar char="+"/>
            </a:pPr>
            <a:r>
              <a:rPr lang="en-US" sz="1800" b="0" i="0" u="none" strike="noStrike" cap="none">
                <a:solidFill>
                  <a:schemeClr val="dk1"/>
                </a:solidFill>
                <a:latin typeface="Source Sans Pro"/>
                <a:ea typeface="Source Sans Pro"/>
                <a:cs typeface="Source Sans Pro"/>
                <a:sym typeface="Source Sans Pro"/>
              </a:rPr>
              <a:t>Heb </a:t>
            </a:r>
            <a:r>
              <a:rPr lang="en-US" sz="1800">
                <a:solidFill>
                  <a:schemeClr val="dk1"/>
                </a:solidFill>
              </a:rPr>
              <a:t>10:24-25</a:t>
            </a: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54000" algn="l" rtl="0">
              <a:spcBef>
                <a:spcPts val="400"/>
              </a:spcBef>
              <a:spcAft>
                <a:spcPts val="0"/>
              </a:spcAft>
              <a:buClr>
                <a:schemeClr val="accent1"/>
              </a:buClr>
              <a:buSzPts val="14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113" name="Shape 113"/>
          <p:cNvSpPr txBox="1">
            <a:spLocks noGrp="1"/>
          </p:cNvSpPr>
          <p:nvPr>
            <p:ph type="body" idx="2"/>
          </p:nvPr>
        </p:nvSpPr>
        <p:spPr>
          <a:xfrm>
            <a:off x="4648200" y="1600200"/>
            <a:ext cx="4343400" cy="472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260"/>
              <a:buFont typeface="Noto Sans Symbols"/>
              <a:buNone/>
            </a:pPr>
            <a:r>
              <a:rPr lang="en-US" sz="1800" i="1">
                <a:solidFill>
                  <a:srgbClr val="333333"/>
                </a:solidFill>
              </a:rPr>
              <a:t>For where two or three are gathered together in My name, I am there in the midst of them.</a:t>
            </a:r>
            <a:endParaRPr sz="1800" i="1"/>
          </a:p>
          <a:p>
            <a:pPr marL="0" marR="0" lvl="0" indent="0" algn="l" rtl="0">
              <a:spcBef>
                <a:spcPts val="360"/>
              </a:spcBef>
              <a:spcAft>
                <a:spcPts val="0"/>
              </a:spcAft>
              <a:buClr>
                <a:schemeClr val="accent1"/>
              </a:buClr>
              <a:buSzPts val="1260"/>
              <a:buFont typeface="Noto Sans Symbols"/>
              <a:buNone/>
            </a:pPr>
            <a:endParaRPr sz="1800" b="0" i="1" u="none" strike="noStrike" cap="none">
              <a:solidFill>
                <a:schemeClr val="dk1"/>
              </a:solidFill>
              <a:latin typeface="Source Sans Pro"/>
              <a:ea typeface="Source Sans Pro"/>
              <a:cs typeface="Source Sans Pro"/>
              <a:sym typeface="Source Sans Pro"/>
            </a:endParaRPr>
          </a:p>
          <a:p>
            <a:pPr marL="457200" marR="0" lvl="0" indent="-491490" algn="l" rtl="0">
              <a:spcBef>
                <a:spcPts val="360"/>
              </a:spcBef>
              <a:spcAft>
                <a:spcPts val="0"/>
              </a:spcAft>
              <a:buSzPts val="1800"/>
              <a:buFont typeface="Noto Sans Symbols"/>
              <a:buChar char="▪"/>
            </a:pPr>
            <a:r>
              <a:rPr lang="en-US" sz="1800">
                <a:solidFill>
                  <a:schemeClr val="dk1"/>
                </a:solidFill>
              </a:rPr>
              <a:t>God is with us</a:t>
            </a:r>
            <a:endParaRPr sz="1800">
              <a:solidFill>
                <a:schemeClr val="dk1"/>
              </a:solidFill>
            </a:endParaRPr>
          </a:p>
          <a:p>
            <a:pPr marL="457200" marR="0" lvl="0" indent="-491490" algn="l" rtl="0">
              <a:spcBef>
                <a:spcPts val="360"/>
              </a:spcBef>
              <a:spcAft>
                <a:spcPts val="0"/>
              </a:spcAft>
              <a:buSzPts val="1800"/>
              <a:buFont typeface="Noto Sans Symbols"/>
              <a:buChar char="▪"/>
            </a:pPr>
            <a:r>
              <a:rPr lang="en-US" sz="1800">
                <a:solidFill>
                  <a:schemeClr val="dk1"/>
                </a:solidFill>
              </a:rPr>
              <a:t>Gives us comfort</a:t>
            </a:r>
            <a:endParaRPr sz="1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3600"/>
              <a:buFont typeface="Source Sans Pro"/>
              <a:buNone/>
            </a:pPr>
            <a:r>
              <a:rPr lang="en-US"/>
              <a:t>BE PRESENT</a:t>
            </a:r>
            <a:endParaRPr sz="3600" b="0" i="0" u="none" strike="noStrike" cap="none">
              <a:solidFill>
                <a:schemeClr val="accent6"/>
              </a:solidFill>
              <a:latin typeface="Source Sans Pro"/>
              <a:ea typeface="Source Sans Pro"/>
              <a:cs typeface="Source Sans Pro"/>
              <a:sym typeface="Source Sans Pro"/>
            </a:endParaRPr>
          </a:p>
        </p:txBody>
      </p:sp>
      <p:sp>
        <p:nvSpPr>
          <p:cNvPr id="119" name="Shape 119"/>
          <p:cNvSpPr txBox="1">
            <a:spLocks noGrp="1"/>
          </p:cNvSpPr>
          <p:nvPr>
            <p:ph type="body" idx="1"/>
          </p:nvPr>
        </p:nvSpPr>
        <p:spPr>
          <a:xfrm>
            <a:off x="304800" y="1600200"/>
            <a:ext cx="4191000" cy="47244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342900" marR="0" lvl="0" indent="-377190" algn="l" rtl="0">
              <a:spcBef>
                <a:spcPts val="360"/>
              </a:spcBef>
              <a:spcAft>
                <a:spcPts val="0"/>
              </a:spcAft>
              <a:buClr>
                <a:srgbClr val="666666"/>
              </a:buClr>
              <a:buSzPts val="1800"/>
              <a:buFont typeface="Noto Sans Symbols"/>
              <a:buChar char="▪"/>
            </a:pPr>
            <a:r>
              <a:rPr lang="en-US" sz="1800">
                <a:solidFill>
                  <a:srgbClr val="666666"/>
                </a:solidFill>
              </a:rPr>
              <a:t>The Lord is with us</a:t>
            </a:r>
            <a:endParaRPr sz="1800" b="0" i="0" u="none" strike="noStrike" cap="none">
              <a:solidFill>
                <a:srgbClr val="666666"/>
              </a:solidFill>
              <a:latin typeface="Source Sans Pro"/>
              <a:ea typeface="Source Sans Pro"/>
              <a:cs typeface="Source Sans Pro"/>
              <a:sym typeface="Source Sans Pro"/>
            </a:endParaRPr>
          </a:p>
          <a:p>
            <a:pPr marL="742950" marR="0" lvl="1" indent="-259079" algn="l" rtl="0">
              <a:spcBef>
                <a:spcPts val="360"/>
              </a:spcBef>
              <a:spcAft>
                <a:spcPts val="0"/>
              </a:spcAft>
              <a:buClr>
                <a:srgbClr val="666666"/>
              </a:buClr>
              <a:buSzPts val="1260"/>
              <a:buChar char="+"/>
            </a:pPr>
            <a:r>
              <a:rPr lang="en-US" sz="1800">
                <a:solidFill>
                  <a:srgbClr val="666666"/>
                </a:solidFill>
              </a:rPr>
              <a:t>Matt 18:20</a:t>
            </a:r>
            <a:endParaRPr>
              <a:solidFill>
                <a:srgbClr val="666666"/>
              </a:solidFill>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342900" marR="0" lvl="0" indent="-377190" algn="l" rtl="0">
              <a:spcBef>
                <a:spcPts val="360"/>
              </a:spcBef>
              <a:spcAft>
                <a:spcPts val="0"/>
              </a:spcAft>
              <a:buSzPts val="1800"/>
              <a:buFont typeface="Noto Sans Symbols"/>
              <a:buChar char="▪"/>
            </a:pPr>
            <a:r>
              <a:rPr lang="en-US" sz="1800">
                <a:solidFill>
                  <a:schemeClr val="dk1"/>
                </a:solidFill>
              </a:rPr>
              <a:t>It is encouraging</a:t>
            </a:r>
            <a:endParaRPr/>
          </a:p>
          <a:p>
            <a:pPr marL="742950" marR="0" lvl="1" indent="-259079" algn="l" rtl="0">
              <a:spcBef>
                <a:spcPts val="360"/>
              </a:spcBef>
              <a:spcAft>
                <a:spcPts val="0"/>
              </a:spcAft>
              <a:buClr>
                <a:schemeClr val="accent6"/>
              </a:buClr>
              <a:buSzPts val="1260"/>
              <a:buChar char="+"/>
            </a:pPr>
            <a:r>
              <a:rPr lang="en-US" sz="1800" b="1" i="0" u="none" strike="noStrike" cap="none">
                <a:solidFill>
                  <a:schemeClr val="accent6"/>
                </a:solidFill>
              </a:rPr>
              <a:t>Heb </a:t>
            </a:r>
            <a:r>
              <a:rPr lang="en-US" sz="1800" b="1">
                <a:solidFill>
                  <a:schemeClr val="accent6"/>
                </a:solidFill>
              </a:rPr>
              <a:t>10:24-25</a:t>
            </a:r>
            <a:endParaRPr b="1">
              <a:solidFill>
                <a:schemeClr val="accent6"/>
              </a:solidFill>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54000" algn="l" rtl="0">
              <a:spcBef>
                <a:spcPts val="400"/>
              </a:spcBef>
              <a:spcAft>
                <a:spcPts val="0"/>
              </a:spcAft>
              <a:buClr>
                <a:schemeClr val="accent1"/>
              </a:buClr>
              <a:buSzPts val="14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120" name="Shape 120"/>
          <p:cNvSpPr txBox="1">
            <a:spLocks noGrp="1"/>
          </p:cNvSpPr>
          <p:nvPr>
            <p:ph type="body" idx="2"/>
          </p:nvPr>
        </p:nvSpPr>
        <p:spPr>
          <a:xfrm>
            <a:off x="4648200" y="1600200"/>
            <a:ext cx="4343400" cy="472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US" sz="1800" i="1">
                <a:solidFill>
                  <a:schemeClr val="dk1"/>
                </a:solidFill>
              </a:rPr>
              <a:t>And let us consider one another in order to stir up love and good works, not forsaking the assembling of ourselves together, as is the manner of some, but exhorting one another, and so much the more as you see the Day approaching.</a:t>
            </a:r>
            <a:endParaRPr sz="1800" i="1">
              <a:solidFill>
                <a:schemeClr val="dk1"/>
              </a:solidFill>
            </a:endParaRPr>
          </a:p>
          <a:p>
            <a:pPr marL="0" marR="0" lvl="0" indent="0" algn="l" rtl="0">
              <a:spcBef>
                <a:spcPts val="0"/>
              </a:spcBef>
              <a:spcAft>
                <a:spcPts val="0"/>
              </a:spcAft>
              <a:buClr>
                <a:schemeClr val="accent1"/>
              </a:buClr>
              <a:buSzPts val="1260"/>
              <a:buFont typeface="Noto Sans Symbols"/>
              <a:buNone/>
            </a:pPr>
            <a:endParaRPr sz="1800">
              <a:solidFill>
                <a:schemeClr val="dk1"/>
              </a:solidFill>
            </a:endParaRPr>
          </a:p>
          <a:p>
            <a:pPr marL="0" marR="0" lvl="0" indent="0" algn="l" rtl="0">
              <a:spcBef>
                <a:spcPts val="360"/>
              </a:spcBef>
              <a:spcAft>
                <a:spcPts val="0"/>
              </a:spcAft>
              <a:buClr>
                <a:schemeClr val="accent1"/>
              </a:buClr>
              <a:buSzPts val="1260"/>
              <a:buFont typeface="Noto Sans Symbols"/>
              <a:buNone/>
            </a:pPr>
            <a:endParaRPr sz="1800">
              <a:solidFill>
                <a:schemeClr val="dk1"/>
              </a:solidFill>
            </a:endParaRPr>
          </a:p>
          <a:p>
            <a:pPr marL="457200" marR="0" lvl="0" indent="-342900" algn="l" rtl="0">
              <a:spcBef>
                <a:spcPts val="360"/>
              </a:spcBef>
              <a:spcAft>
                <a:spcPts val="0"/>
              </a:spcAft>
              <a:buSzPts val="1800"/>
              <a:buChar char="▪"/>
            </a:pPr>
            <a:r>
              <a:rPr lang="en-US" sz="1800">
                <a:solidFill>
                  <a:schemeClr val="dk1"/>
                </a:solidFill>
              </a:rPr>
              <a:t>Love one another</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Selfishness leads us to forsake</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We all need encouragement </a:t>
            </a:r>
            <a:endParaRPr sz="18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accent6"/>
              </a:buClr>
              <a:buSzPts val="3600"/>
              <a:buFont typeface="Source Sans Pro"/>
              <a:buNone/>
            </a:pPr>
            <a:r>
              <a:rPr lang="en-US"/>
              <a:t>OUR ROLE DURING THE SERMON</a:t>
            </a:r>
            <a:endParaRPr sz="3600" b="0" i="0" u="none" strike="noStrike" cap="none">
              <a:solidFill>
                <a:schemeClr val="accent6"/>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accent6"/>
              </a:buClr>
              <a:buSzPts val="3600"/>
              <a:buFont typeface="Source Sans Pro"/>
              <a:buNone/>
            </a:pPr>
            <a:r>
              <a:rPr lang="en-US"/>
              <a:t>OUR ROLE DURING THE SERMON</a:t>
            </a:r>
            <a:endParaRPr sz="3600" b="0" i="0" u="none" strike="noStrike" cap="none">
              <a:solidFill>
                <a:schemeClr val="accent6"/>
              </a:solidFill>
              <a:latin typeface="Source Sans Pro"/>
              <a:ea typeface="Source Sans Pro"/>
              <a:cs typeface="Source Sans Pro"/>
              <a:sym typeface="Source Sans Pro"/>
            </a:endParaRPr>
          </a:p>
        </p:txBody>
      </p:sp>
      <p:sp>
        <p:nvSpPr>
          <p:cNvPr id="131" name="Shape 131"/>
          <p:cNvSpPr txBox="1">
            <a:spLocks noGrp="1"/>
          </p:cNvSpPr>
          <p:nvPr>
            <p:ph type="body" idx="1"/>
          </p:nvPr>
        </p:nvSpPr>
        <p:spPr>
          <a:xfrm>
            <a:off x="304800" y="1600200"/>
            <a:ext cx="4191000" cy="47244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spcBef>
                <a:spcPts val="360"/>
              </a:spcBef>
              <a:spcAft>
                <a:spcPts val="0"/>
              </a:spcAft>
              <a:buSzPts val="1800"/>
              <a:buChar char="▪"/>
            </a:pPr>
            <a:r>
              <a:rPr lang="en-US" sz="1800">
                <a:solidFill>
                  <a:schemeClr val="dk1"/>
                </a:solidFill>
              </a:rPr>
              <a:t>Encourage:</a:t>
            </a:r>
            <a:endParaRPr sz="1800">
              <a:solidFill>
                <a:schemeClr val="dk1"/>
              </a:solidFill>
            </a:endParaRPr>
          </a:p>
          <a:p>
            <a:pPr marL="914400" marR="0" lvl="1" indent="-342900" algn="l" rtl="0">
              <a:spcBef>
                <a:spcPts val="0"/>
              </a:spcBef>
              <a:spcAft>
                <a:spcPts val="0"/>
              </a:spcAft>
              <a:buClr>
                <a:schemeClr val="accent6"/>
              </a:buClr>
              <a:buSzPts val="1800"/>
              <a:buChar char="+"/>
            </a:pPr>
            <a:r>
              <a:rPr lang="en-US" sz="1800" b="1">
                <a:solidFill>
                  <a:schemeClr val="accent6"/>
                </a:solidFill>
              </a:rPr>
              <a:t>1 Thes 5:11-12</a:t>
            </a:r>
            <a:endParaRPr sz="1800" b="1">
              <a:solidFill>
                <a:schemeClr val="accent6"/>
              </a:solidFill>
            </a:endParaRPr>
          </a:p>
          <a:p>
            <a:pPr marL="914400" marR="0" lvl="1" indent="-342900" algn="l" rtl="0">
              <a:spcBef>
                <a:spcPts val="0"/>
              </a:spcBef>
              <a:spcAft>
                <a:spcPts val="0"/>
              </a:spcAft>
              <a:buSzPts val="1800"/>
              <a:buChar char="+"/>
            </a:pPr>
            <a:r>
              <a:rPr lang="en-US" sz="1800">
                <a:solidFill>
                  <a:schemeClr val="dk1"/>
                </a:solidFill>
              </a:rPr>
              <a:t>Eph 4:29</a:t>
            </a:r>
            <a:endParaRPr sz="1800">
              <a:solidFill>
                <a:schemeClr val="dk1"/>
              </a:solidFill>
            </a:endParaRPr>
          </a:p>
          <a:p>
            <a:pPr marL="914400" marR="0" lvl="1" indent="-342900" algn="l" rtl="0">
              <a:spcBef>
                <a:spcPts val="0"/>
              </a:spcBef>
              <a:spcAft>
                <a:spcPts val="0"/>
              </a:spcAft>
              <a:buSzPts val="1800"/>
              <a:buChar char="+"/>
            </a:pPr>
            <a:r>
              <a:rPr lang="en-US" sz="1800">
                <a:solidFill>
                  <a:schemeClr val="dk1"/>
                </a:solidFill>
              </a:rPr>
              <a:t>Prov 12:25</a:t>
            </a:r>
            <a:endParaRPr sz="1800">
              <a:solidFill>
                <a:schemeClr val="dk1"/>
              </a:solidFill>
            </a:endParaRPr>
          </a:p>
          <a:p>
            <a:pPr marL="914400" marR="0" lvl="1" indent="-342900" algn="l" rtl="0">
              <a:spcBef>
                <a:spcPts val="0"/>
              </a:spcBef>
              <a:spcAft>
                <a:spcPts val="0"/>
              </a:spcAft>
              <a:buSzPts val="1800"/>
              <a:buChar char="+"/>
            </a:pPr>
            <a:r>
              <a:rPr lang="en-US" sz="1800">
                <a:solidFill>
                  <a:schemeClr val="dk1"/>
                </a:solidFill>
              </a:rPr>
              <a:t>Gal 6:6, 9</a:t>
            </a:r>
            <a:br>
              <a:rPr lang="en-US" sz="1800">
                <a:solidFill>
                  <a:schemeClr val="dk1"/>
                </a:solidFill>
              </a:rPr>
            </a:br>
            <a:br>
              <a:rPr lang="en-US" sz="1800">
                <a:solidFill>
                  <a:schemeClr val="dk1"/>
                </a:solidFill>
              </a:rPr>
            </a:br>
            <a:br>
              <a:rPr lang="en-US" sz="1800">
                <a:solidFill>
                  <a:schemeClr val="dk1"/>
                </a:solidFill>
              </a:rPr>
            </a:br>
            <a:endParaRPr sz="1800">
              <a:solidFill>
                <a:schemeClr val="dk1"/>
              </a:solidFill>
            </a:endParaRPr>
          </a:p>
          <a:p>
            <a:pPr marL="0" marR="0" lvl="0" indent="0" algn="l" rtl="0">
              <a:spcBef>
                <a:spcPts val="360"/>
              </a:spcBef>
              <a:spcAft>
                <a:spcPts val="0"/>
              </a:spcAft>
              <a:buNone/>
            </a:pPr>
            <a:endParaRPr sz="1800">
              <a:solidFill>
                <a:schemeClr val="dk1"/>
              </a:solidFill>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54000" algn="l" rtl="0">
              <a:spcBef>
                <a:spcPts val="400"/>
              </a:spcBef>
              <a:spcAft>
                <a:spcPts val="0"/>
              </a:spcAft>
              <a:buClr>
                <a:schemeClr val="accent1"/>
              </a:buClr>
              <a:buSzPts val="14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132" name="Shape 132"/>
          <p:cNvSpPr txBox="1">
            <a:spLocks noGrp="1"/>
          </p:cNvSpPr>
          <p:nvPr>
            <p:ph type="body" idx="2"/>
          </p:nvPr>
        </p:nvSpPr>
        <p:spPr>
          <a:xfrm>
            <a:off x="4648200" y="1600200"/>
            <a:ext cx="4343400" cy="472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US" sz="1800" i="1">
                <a:solidFill>
                  <a:srgbClr val="333333"/>
                </a:solidFill>
              </a:rPr>
              <a:t>Therefore comfort each other and edify one another, just as you also are doing. And we urge you, brethren, to recognize those who labor among you, and are over you in the Lord and admonish you</a:t>
            </a:r>
            <a:endParaRPr sz="1800" i="1">
              <a:solidFill>
                <a:srgbClr val="333333"/>
              </a:solidFill>
            </a:endParaRPr>
          </a:p>
          <a:p>
            <a:pPr marL="0" marR="0" lvl="0" indent="0" algn="l" rtl="0">
              <a:spcBef>
                <a:spcPts val="0"/>
              </a:spcBef>
              <a:spcAft>
                <a:spcPts val="0"/>
              </a:spcAft>
              <a:buClr>
                <a:schemeClr val="accent1"/>
              </a:buClr>
              <a:buSzPts val="1260"/>
              <a:buFont typeface="Noto Sans Symbols"/>
              <a:buNone/>
            </a:pPr>
            <a:endParaRPr sz="1800" i="1">
              <a:solidFill>
                <a:srgbClr val="333333"/>
              </a:solidFill>
            </a:endParaRPr>
          </a:p>
          <a:p>
            <a:pPr marL="0" marR="0" lvl="0" indent="0" algn="l" rtl="0">
              <a:spcBef>
                <a:spcPts val="360"/>
              </a:spcBef>
              <a:spcAft>
                <a:spcPts val="0"/>
              </a:spcAft>
              <a:buClr>
                <a:schemeClr val="accent1"/>
              </a:buClr>
              <a:buSzPts val="1260"/>
              <a:buFont typeface="Noto Sans Symbols"/>
              <a:buNone/>
            </a:pPr>
            <a:endParaRPr sz="1800" b="0" i="1" u="none" strike="noStrike" cap="none">
              <a:solidFill>
                <a:schemeClr val="dk1"/>
              </a:solidFill>
              <a:latin typeface="Source Sans Pro"/>
              <a:ea typeface="Source Sans Pro"/>
              <a:cs typeface="Source Sans Pro"/>
              <a:sym typeface="Source Sans Pro"/>
            </a:endParaRPr>
          </a:p>
          <a:p>
            <a:pPr marL="457200" marR="0" lvl="0" indent="-342900" algn="l" rtl="0">
              <a:spcBef>
                <a:spcPts val="360"/>
              </a:spcBef>
              <a:spcAft>
                <a:spcPts val="0"/>
              </a:spcAft>
              <a:buSzPts val="1800"/>
              <a:buFont typeface="Source Sans Pro"/>
              <a:buChar char="▪"/>
            </a:pPr>
            <a:r>
              <a:rPr lang="en-US" sz="1800">
                <a:solidFill>
                  <a:schemeClr val="dk1"/>
                </a:solidFill>
              </a:rPr>
              <a:t>Preachers / Elders  needs encouragement too</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Both during and after sermon</a:t>
            </a:r>
            <a:endParaRPr sz="18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accent6"/>
              </a:buClr>
              <a:buSzPts val="3600"/>
              <a:buFont typeface="Source Sans Pro"/>
              <a:buNone/>
            </a:pPr>
            <a:r>
              <a:rPr lang="en-US"/>
              <a:t>OUR ROLE DURING THE SERMON</a:t>
            </a:r>
            <a:endParaRPr sz="3600" b="0" i="0" u="none" strike="noStrike" cap="none">
              <a:solidFill>
                <a:schemeClr val="accent6"/>
              </a:solidFill>
              <a:latin typeface="Source Sans Pro"/>
              <a:ea typeface="Source Sans Pro"/>
              <a:cs typeface="Source Sans Pro"/>
              <a:sym typeface="Source Sans Pro"/>
            </a:endParaRPr>
          </a:p>
        </p:txBody>
      </p:sp>
      <p:sp>
        <p:nvSpPr>
          <p:cNvPr id="138" name="Shape 138"/>
          <p:cNvSpPr txBox="1">
            <a:spLocks noGrp="1"/>
          </p:cNvSpPr>
          <p:nvPr>
            <p:ph type="body" idx="1"/>
          </p:nvPr>
        </p:nvSpPr>
        <p:spPr>
          <a:xfrm>
            <a:off x="304800" y="1600200"/>
            <a:ext cx="4191000" cy="47244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spcBef>
                <a:spcPts val="360"/>
              </a:spcBef>
              <a:spcAft>
                <a:spcPts val="0"/>
              </a:spcAft>
              <a:buSzPts val="1800"/>
              <a:buChar char="▪"/>
            </a:pPr>
            <a:r>
              <a:rPr lang="en-US" sz="1800">
                <a:solidFill>
                  <a:schemeClr val="dk1"/>
                </a:solidFill>
              </a:rPr>
              <a:t>Encourage:</a:t>
            </a:r>
            <a:endParaRPr sz="1800">
              <a:solidFill>
                <a:schemeClr val="dk1"/>
              </a:solidFill>
            </a:endParaRPr>
          </a:p>
          <a:p>
            <a:pPr marL="914400" marR="0" lvl="1" indent="-342900" algn="l" rtl="0">
              <a:spcBef>
                <a:spcPts val="0"/>
              </a:spcBef>
              <a:spcAft>
                <a:spcPts val="0"/>
              </a:spcAft>
              <a:buClr>
                <a:srgbClr val="666666"/>
              </a:buClr>
              <a:buSzPts val="1800"/>
              <a:buChar char="+"/>
            </a:pPr>
            <a:r>
              <a:rPr lang="en-US" sz="1800">
                <a:solidFill>
                  <a:srgbClr val="666666"/>
                </a:solidFill>
              </a:rPr>
              <a:t>1 Thes 5:11-12</a:t>
            </a:r>
            <a:endParaRPr sz="1800">
              <a:solidFill>
                <a:srgbClr val="666666"/>
              </a:solidFill>
            </a:endParaRPr>
          </a:p>
          <a:p>
            <a:pPr marL="914400" marR="0" lvl="1" indent="-342900" algn="l" rtl="0">
              <a:spcBef>
                <a:spcPts val="0"/>
              </a:spcBef>
              <a:spcAft>
                <a:spcPts val="0"/>
              </a:spcAft>
              <a:buClr>
                <a:schemeClr val="accent6"/>
              </a:buClr>
              <a:buSzPts val="1800"/>
              <a:buChar char="+"/>
            </a:pPr>
            <a:r>
              <a:rPr lang="en-US" sz="1800" b="1">
                <a:solidFill>
                  <a:schemeClr val="accent6"/>
                </a:solidFill>
              </a:rPr>
              <a:t>Eph 4:29</a:t>
            </a:r>
            <a:endParaRPr sz="1800" b="1">
              <a:solidFill>
                <a:schemeClr val="accent6"/>
              </a:solidFill>
            </a:endParaRPr>
          </a:p>
          <a:p>
            <a:pPr marL="914400" marR="0" lvl="1" indent="-342900" algn="l" rtl="0">
              <a:spcBef>
                <a:spcPts val="0"/>
              </a:spcBef>
              <a:spcAft>
                <a:spcPts val="0"/>
              </a:spcAft>
              <a:buSzPts val="1800"/>
              <a:buChar char="+"/>
            </a:pPr>
            <a:r>
              <a:rPr lang="en-US" sz="1800">
                <a:solidFill>
                  <a:schemeClr val="dk1"/>
                </a:solidFill>
              </a:rPr>
              <a:t>Prov 12:25</a:t>
            </a:r>
            <a:endParaRPr sz="1800">
              <a:solidFill>
                <a:schemeClr val="dk1"/>
              </a:solidFill>
            </a:endParaRPr>
          </a:p>
          <a:p>
            <a:pPr marL="914400" marR="0" lvl="1" indent="-342900" algn="l" rtl="0">
              <a:spcBef>
                <a:spcPts val="0"/>
              </a:spcBef>
              <a:spcAft>
                <a:spcPts val="0"/>
              </a:spcAft>
              <a:buSzPts val="1800"/>
              <a:buChar char="+"/>
            </a:pPr>
            <a:r>
              <a:rPr lang="en-US" sz="1800">
                <a:solidFill>
                  <a:schemeClr val="dk1"/>
                </a:solidFill>
              </a:rPr>
              <a:t>Gal 6:6, 9</a:t>
            </a:r>
            <a:br>
              <a:rPr lang="en-US" sz="1800">
                <a:solidFill>
                  <a:schemeClr val="dk1"/>
                </a:solidFill>
              </a:rPr>
            </a:br>
            <a:br>
              <a:rPr lang="en-US" sz="1800">
                <a:solidFill>
                  <a:schemeClr val="dk1"/>
                </a:solidFill>
              </a:rPr>
            </a:br>
            <a:br>
              <a:rPr lang="en-US" sz="1800">
                <a:solidFill>
                  <a:schemeClr val="dk1"/>
                </a:solidFill>
              </a:rPr>
            </a:br>
            <a:endParaRPr sz="1800">
              <a:solidFill>
                <a:schemeClr val="dk1"/>
              </a:solidFill>
            </a:endParaRPr>
          </a:p>
          <a:p>
            <a:pPr marL="0" marR="0" lvl="0" indent="0" algn="l" rtl="0">
              <a:spcBef>
                <a:spcPts val="360"/>
              </a:spcBef>
              <a:spcAft>
                <a:spcPts val="0"/>
              </a:spcAft>
              <a:buNone/>
            </a:pPr>
            <a:endParaRPr sz="1800">
              <a:solidFill>
                <a:schemeClr val="dk1"/>
              </a:solidFill>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54000" algn="l" rtl="0">
              <a:spcBef>
                <a:spcPts val="400"/>
              </a:spcBef>
              <a:spcAft>
                <a:spcPts val="0"/>
              </a:spcAft>
              <a:buClr>
                <a:schemeClr val="accent1"/>
              </a:buClr>
              <a:buSzPts val="14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139" name="Shape 139"/>
          <p:cNvSpPr txBox="1">
            <a:spLocks noGrp="1"/>
          </p:cNvSpPr>
          <p:nvPr>
            <p:ph type="body" idx="2"/>
          </p:nvPr>
        </p:nvSpPr>
        <p:spPr>
          <a:xfrm>
            <a:off x="4648200" y="1600200"/>
            <a:ext cx="4343400" cy="472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US" sz="1800" i="1">
                <a:solidFill>
                  <a:srgbClr val="333333"/>
                </a:solidFill>
              </a:rPr>
              <a:t>Let no corrupt word proceed out of your mouth, but what is good for necessary edification, that it may impart grace to the hearers. </a:t>
            </a:r>
            <a:endParaRPr sz="1800" i="1">
              <a:solidFill>
                <a:srgbClr val="333333"/>
              </a:solidFill>
            </a:endParaRPr>
          </a:p>
          <a:p>
            <a:pPr marL="0" marR="0" lvl="0" indent="0" algn="l" rtl="0">
              <a:spcBef>
                <a:spcPts val="0"/>
              </a:spcBef>
              <a:spcAft>
                <a:spcPts val="0"/>
              </a:spcAft>
              <a:buClr>
                <a:schemeClr val="accent1"/>
              </a:buClr>
              <a:buSzPts val="1260"/>
              <a:buFont typeface="Noto Sans Symbols"/>
              <a:buNone/>
            </a:pPr>
            <a:endParaRPr sz="1800" i="1">
              <a:solidFill>
                <a:srgbClr val="333333"/>
              </a:solidFill>
            </a:endParaRPr>
          </a:p>
          <a:p>
            <a:pPr marL="0" marR="0" lvl="0" indent="0" algn="l" rtl="0">
              <a:spcBef>
                <a:spcPts val="360"/>
              </a:spcBef>
              <a:spcAft>
                <a:spcPts val="0"/>
              </a:spcAft>
              <a:buClr>
                <a:schemeClr val="accent1"/>
              </a:buClr>
              <a:buSzPts val="1260"/>
              <a:buFont typeface="Noto Sans Symbols"/>
              <a:buNone/>
            </a:pPr>
            <a:endParaRPr sz="1800" i="1">
              <a:solidFill>
                <a:srgbClr val="333333"/>
              </a:solidFill>
            </a:endParaRPr>
          </a:p>
          <a:p>
            <a:pPr marL="457200" marR="0" lvl="0" indent="-342900" algn="l" rtl="0">
              <a:spcBef>
                <a:spcPts val="360"/>
              </a:spcBef>
              <a:spcAft>
                <a:spcPts val="0"/>
              </a:spcAft>
              <a:buSzPts val="1800"/>
              <a:buChar char="▪"/>
            </a:pPr>
            <a:r>
              <a:rPr lang="en-US" sz="1800">
                <a:solidFill>
                  <a:srgbClr val="333333"/>
                </a:solidFill>
              </a:rPr>
              <a:t>How we discuss sermons afterwards</a:t>
            </a:r>
            <a:endParaRPr sz="1800">
              <a:solidFill>
                <a:srgbClr val="333333"/>
              </a:solidFill>
            </a:endParaRPr>
          </a:p>
          <a:p>
            <a:pPr marL="914400" marR="0" lvl="1" indent="-342900" algn="l" rtl="0">
              <a:spcBef>
                <a:spcPts val="0"/>
              </a:spcBef>
              <a:spcAft>
                <a:spcPts val="0"/>
              </a:spcAft>
              <a:buSzPts val="1800"/>
              <a:buChar char="+"/>
            </a:pPr>
            <a:r>
              <a:rPr lang="en-US" sz="1800">
                <a:solidFill>
                  <a:srgbClr val="333333"/>
                </a:solidFill>
              </a:rPr>
              <a:t>Our words reflect our heart </a:t>
            </a:r>
            <a:br>
              <a:rPr lang="en-US" sz="1800">
                <a:solidFill>
                  <a:srgbClr val="333333"/>
                </a:solidFill>
              </a:rPr>
            </a:br>
            <a:r>
              <a:rPr lang="en-US" sz="1800">
                <a:solidFill>
                  <a:srgbClr val="333333"/>
                </a:solidFill>
              </a:rPr>
              <a:t>(Matt 15:18)</a:t>
            </a:r>
            <a:endParaRPr sz="1800">
              <a:solidFill>
                <a:srgbClr val="333333"/>
              </a:solidFill>
            </a:endParaRPr>
          </a:p>
          <a:p>
            <a:pPr marL="457200" marR="0" lvl="0" indent="-342900" algn="l" rtl="0">
              <a:spcBef>
                <a:spcPts val="0"/>
              </a:spcBef>
              <a:spcAft>
                <a:spcPts val="0"/>
              </a:spcAft>
              <a:buSzPts val="1800"/>
              <a:buChar char="▪"/>
            </a:pPr>
            <a:r>
              <a:rPr lang="en-US" sz="1800">
                <a:solidFill>
                  <a:srgbClr val="333333"/>
                </a:solidFill>
              </a:rPr>
              <a:t>Prov 15:23 - “A word spoken in due season, how good it is</a:t>
            </a:r>
            <a:endParaRPr sz="1800">
              <a:solidFill>
                <a:srgbClr val="33333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accent6"/>
              </a:buClr>
              <a:buSzPts val="3600"/>
              <a:buFont typeface="Source Sans Pro"/>
              <a:buNone/>
            </a:pPr>
            <a:r>
              <a:rPr lang="en-US"/>
              <a:t>OUR ROLE DURING THE SERMON</a:t>
            </a:r>
            <a:endParaRPr sz="3600" b="0" i="0" u="none" strike="noStrike" cap="none">
              <a:solidFill>
                <a:schemeClr val="accent6"/>
              </a:solidFill>
              <a:latin typeface="Source Sans Pro"/>
              <a:ea typeface="Source Sans Pro"/>
              <a:cs typeface="Source Sans Pro"/>
              <a:sym typeface="Source Sans Pro"/>
            </a:endParaRPr>
          </a:p>
        </p:txBody>
      </p:sp>
      <p:sp>
        <p:nvSpPr>
          <p:cNvPr id="145" name="Shape 145"/>
          <p:cNvSpPr txBox="1">
            <a:spLocks noGrp="1"/>
          </p:cNvSpPr>
          <p:nvPr>
            <p:ph type="body" idx="1"/>
          </p:nvPr>
        </p:nvSpPr>
        <p:spPr>
          <a:xfrm>
            <a:off x="304800" y="1600200"/>
            <a:ext cx="4191000" cy="47244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spcBef>
                <a:spcPts val="360"/>
              </a:spcBef>
              <a:spcAft>
                <a:spcPts val="0"/>
              </a:spcAft>
              <a:buSzPts val="1800"/>
              <a:buChar char="▪"/>
            </a:pPr>
            <a:r>
              <a:rPr lang="en-US" sz="1800">
                <a:solidFill>
                  <a:schemeClr val="dk1"/>
                </a:solidFill>
              </a:rPr>
              <a:t>Encourage:</a:t>
            </a:r>
            <a:endParaRPr sz="1800">
              <a:solidFill>
                <a:schemeClr val="dk1"/>
              </a:solidFill>
            </a:endParaRPr>
          </a:p>
          <a:p>
            <a:pPr marL="914400" marR="0" lvl="1" indent="-342900" algn="l" rtl="0">
              <a:spcBef>
                <a:spcPts val="0"/>
              </a:spcBef>
              <a:spcAft>
                <a:spcPts val="0"/>
              </a:spcAft>
              <a:buClr>
                <a:srgbClr val="666666"/>
              </a:buClr>
              <a:buSzPts val="1800"/>
              <a:buChar char="+"/>
            </a:pPr>
            <a:r>
              <a:rPr lang="en-US" sz="1800">
                <a:solidFill>
                  <a:srgbClr val="666666"/>
                </a:solidFill>
              </a:rPr>
              <a:t>1 Thes 5:11-12</a:t>
            </a:r>
            <a:endParaRPr sz="1800">
              <a:solidFill>
                <a:srgbClr val="666666"/>
              </a:solidFill>
            </a:endParaRPr>
          </a:p>
          <a:p>
            <a:pPr marL="914400" marR="0" lvl="1" indent="-342900" algn="l" rtl="0">
              <a:lnSpc>
                <a:spcPct val="100000"/>
              </a:lnSpc>
              <a:spcBef>
                <a:spcPts val="0"/>
              </a:spcBef>
              <a:spcAft>
                <a:spcPts val="0"/>
              </a:spcAft>
              <a:buClr>
                <a:srgbClr val="666666"/>
              </a:buClr>
              <a:buSzPts val="1800"/>
              <a:buChar char="+"/>
            </a:pPr>
            <a:r>
              <a:rPr lang="en-US" sz="1800">
                <a:solidFill>
                  <a:srgbClr val="666666"/>
                </a:solidFill>
              </a:rPr>
              <a:t>Eph 4:29</a:t>
            </a:r>
            <a:endParaRPr sz="1800">
              <a:solidFill>
                <a:srgbClr val="666666"/>
              </a:solidFill>
            </a:endParaRPr>
          </a:p>
          <a:p>
            <a:pPr marL="914400" marR="0" lvl="1" indent="-342900" algn="l" rtl="0">
              <a:spcBef>
                <a:spcPts val="0"/>
              </a:spcBef>
              <a:spcAft>
                <a:spcPts val="0"/>
              </a:spcAft>
              <a:buClr>
                <a:schemeClr val="accent6"/>
              </a:buClr>
              <a:buSzPts val="1800"/>
              <a:buChar char="+"/>
            </a:pPr>
            <a:r>
              <a:rPr lang="en-US" sz="1800" b="1">
                <a:solidFill>
                  <a:schemeClr val="accent6"/>
                </a:solidFill>
              </a:rPr>
              <a:t>Prov 12:25</a:t>
            </a:r>
            <a:endParaRPr sz="1800" b="1">
              <a:solidFill>
                <a:schemeClr val="accent6"/>
              </a:solidFill>
            </a:endParaRPr>
          </a:p>
          <a:p>
            <a:pPr marL="914400" marR="0" lvl="1" indent="-342900" algn="l" rtl="0">
              <a:spcBef>
                <a:spcPts val="0"/>
              </a:spcBef>
              <a:spcAft>
                <a:spcPts val="0"/>
              </a:spcAft>
              <a:buSzPts val="1800"/>
              <a:buChar char="+"/>
            </a:pPr>
            <a:r>
              <a:rPr lang="en-US" sz="1800">
                <a:solidFill>
                  <a:schemeClr val="dk1"/>
                </a:solidFill>
              </a:rPr>
              <a:t>Gal 6:6, 9</a:t>
            </a:r>
            <a:br>
              <a:rPr lang="en-US" sz="1800">
                <a:solidFill>
                  <a:schemeClr val="dk1"/>
                </a:solidFill>
              </a:rPr>
            </a:br>
            <a:br>
              <a:rPr lang="en-US" sz="1800">
                <a:solidFill>
                  <a:schemeClr val="dk1"/>
                </a:solidFill>
              </a:rPr>
            </a:br>
            <a:br>
              <a:rPr lang="en-US" sz="1800">
                <a:solidFill>
                  <a:schemeClr val="dk1"/>
                </a:solidFill>
              </a:rPr>
            </a:br>
            <a:endParaRPr sz="1800">
              <a:solidFill>
                <a:schemeClr val="dk1"/>
              </a:solidFill>
            </a:endParaRPr>
          </a:p>
          <a:p>
            <a:pPr marL="0" marR="0" lvl="0" indent="0" algn="l" rtl="0">
              <a:spcBef>
                <a:spcPts val="360"/>
              </a:spcBef>
              <a:spcAft>
                <a:spcPts val="0"/>
              </a:spcAft>
              <a:buNone/>
            </a:pPr>
            <a:endParaRPr sz="1800">
              <a:solidFill>
                <a:schemeClr val="dk1"/>
              </a:solidFill>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54000" algn="l" rtl="0">
              <a:spcBef>
                <a:spcPts val="400"/>
              </a:spcBef>
              <a:spcAft>
                <a:spcPts val="0"/>
              </a:spcAft>
              <a:buClr>
                <a:schemeClr val="accent1"/>
              </a:buClr>
              <a:buSzPts val="14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146" name="Shape 146"/>
          <p:cNvSpPr txBox="1">
            <a:spLocks noGrp="1"/>
          </p:cNvSpPr>
          <p:nvPr>
            <p:ph type="body" idx="2"/>
          </p:nvPr>
        </p:nvSpPr>
        <p:spPr>
          <a:xfrm>
            <a:off x="4648200" y="1600200"/>
            <a:ext cx="4343400" cy="47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800" i="1">
                <a:solidFill>
                  <a:srgbClr val="333333"/>
                </a:solidFill>
              </a:rPr>
              <a:t>Anxiety in the heart of man causes depression, But a good word makes it glad.</a:t>
            </a:r>
            <a:endParaRPr sz="1100">
              <a:solidFill>
                <a:srgbClr val="333333"/>
              </a:solidFill>
              <a:latin typeface="Arial"/>
              <a:ea typeface="Arial"/>
              <a:cs typeface="Arial"/>
              <a:sym typeface="Arial"/>
            </a:endParaRPr>
          </a:p>
          <a:p>
            <a:pPr marL="0" marR="0" lvl="0" indent="0" algn="l" rtl="0">
              <a:spcBef>
                <a:spcPts val="0"/>
              </a:spcBef>
              <a:spcAft>
                <a:spcPts val="0"/>
              </a:spcAft>
              <a:buClr>
                <a:schemeClr val="accent1"/>
              </a:buClr>
              <a:buSzPts val="1260"/>
              <a:buFont typeface="Noto Sans Symbols"/>
              <a:buNone/>
            </a:pPr>
            <a:endParaRPr sz="1800" i="1">
              <a:solidFill>
                <a:schemeClr val="dk1"/>
              </a:solidFill>
            </a:endParaRPr>
          </a:p>
          <a:p>
            <a:pPr marL="0" marR="0" lvl="0" indent="0" algn="l" rtl="0">
              <a:spcBef>
                <a:spcPts val="360"/>
              </a:spcBef>
              <a:spcAft>
                <a:spcPts val="0"/>
              </a:spcAft>
              <a:buClr>
                <a:schemeClr val="accent1"/>
              </a:buClr>
              <a:buSzPts val="1260"/>
              <a:buFont typeface="Noto Sans Symbols"/>
              <a:buNone/>
            </a:pPr>
            <a:endParaRPr sz="1800" b="0" i="1" u="none" strike="noStrike" cap="none">
              <a:solidFill>
                <a:schemeClr val="dk1"/>
              </a:solidFill>
              <a:latin typeface="Source Sans Pro"/>
              <a:ea typeface="Source Sans Pro"/>
              <a:cs typeface="Source Sans Pro"/>
              <a:sym typeface="Source Sans Pro"/>
            </a:endParaRPr>
          </a:p>
          <a:p>
            <a:pPr marL="457200" marR="0" lvl="0" indent="-342900" algn="l" rtl="0">
              <a:spcBef>
                <a:spcPts val="360"/>
              </a:spcBef>
              <a:spcAft>
                <a:spcPts val="0"/>
              </a:spcAft>
              <a:buSzPts val="1800"/>
              <a:buFont typeface="Source Sans Pro"/>
              <a:buChar char="▪"/>
            </a:pPr>
            <a:r>
              <a:rPr lang="en-US" sz="1800">
                <a:solidFill>
                  <a:schemeClr val="dk1"/>
                </a:solidFill>
              </a:rPr>
              <a:t>Preachers get nervous</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High stakes</a:t>
            </a:r>
            <a:endParaRPr sz="1800">
              <a:solidFill>
                <a:schemeClr val="dk1"/>
              </a:solidFill>
            </a:endParaRPr>
          </a:p>
          <a:p>
            <a:pPr marL="457200" marR="0" lvl="0" indent="-342900" algn="l" rtl="0">
              <a:spcBef>
                <a:spcPts val="0"/>
              </a:spcBef>
              <a:spcAft>
                <a:spcPts val="0"/>
              </a:spcAft>
              <a:buSzPts val="1800"/>
              <a:buChar char="▪"/>
            </a:pPr>
            <a:r>
              <a:rPr lang="en-US" sz="1800">
                <a:solidFill>
                  <a:schemeClr val="dk1"/>
                </a:solidFill>
              </a:rPr>
              <a:t>Good words help</a:t>
            </a:r>
            <a:endParaRPr sz="18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01752" y="457200"/>
            <a:ext cx="8686800" cy="8412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accent6"/>
              </a:buClr>
              <a:buSzPts val="3600"/>
              <a:buFont typeface="Source Sans Pro"/>
              <a:buNone/>
            </a:pPr>
            <a:r>
              <a:rPr lang="en-US"/>
              <a:t>OUR ROLE DURING THE SERMON</a:t>
            </a:r>
            <a:endParaRPr sz="3600" b="0" i="0" u="none" strike="noStrike" cap="none">
              <a:solidFill>
                <a:schemeClr val="accent6"/>
              </a:solidFill>
              <a:latin typeface="Source Sans Pro"/>
              <a:ea typeface="Source Sans Pro"/>
              <a:cs typeface="Source Sans Pro"/>
              <a:sym typeface="Source Sans Pro"/>
            </a:endParaRPr>
          </a:p>
        </p:txBody>
      </p:sp>
      <p:sp>
        <p:nvSpPr>
          <p:cNvPr id="152" name="Shape 152"/>
          <p:cNvSpPr txBox="1">
            <a:spLocks noGrp="1"/>
          </p:cNvSpPr>
          <p:nvPr>
            <p:ph type="body" idx="1"/>
          </p:nvPr>
        </p:nvSpPr>
        <p:spPr>
          <a:xfrm>
            <a:off x="304800" y="1600200"/>
            <a:ext cx="4191000" cy="472440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spcBef>
                <a:spcPts val="360"/>
              </a:spcBef>
              <a:spcAft>
                <a:spcPts val="0"/>
              </a:spcAft>
              <a:buSzPts val="1800"/>
              <a:buChar char="▪"/>
            </a:pPr>
            <a:r>
              <a:rPr lang="en-US" sz="1800">
                <a:solidFill>
                  <a:schemeClr val="dk1"/>
                </a:solidFill>
              </a:rPr>
              <a:t>Encourage:</a:t>
            </a:r>
            <a:endParaRPr sz="1800">
              <a:solidFill>
                <a:schemeClr val="dk1"/>
              </a:solidFill>
            </a:endParaRPr>
          </a:p>
          <a:p>
            <a:pPr marL="914400" marR="0" lvl="1" indent="-342900" algn="l" rtl="0">
              <a:spcBef>
                <a:spcPts val="0"/>
              </a:spcBef>
              <a:spcAft>
                <a:spcPts val="0"/>
              </a:spcAft>
              <a:buClr>
                <a:srgbClr val="666666"/>
              </a:buClr>
              <a:buSzPts val="1800"/>
              <a:buChar char="+"/>
            </a:pPr>
            <a:r>
              <a:rPr lang="en-US" sz="1800">
                <a:solidFill>
                  <a:srgbClr val="666666"/>
                </a:solidFill>
              </a:rPr>
              <a:t>1 Thes 5:11-12</a:t>
            </a:r>
            <a:endParaRPr sz="1800">
              <a:solidFill>
                <a:srgbClr val="666666"/>
              </a:solidFill>
            </a:endParaRPr>
          </a:p>
          <a:p>
            <a:pPr marL="914400" marR="0" lvl="1" indent="-342900" algn="l" rtl="0">
              <a:lnSpc>
                <a:spcPct val="100000"/>
              </a:lnSpc>
              <a:spcBef>
                <a:spcPts val="0"/>
              </a:spcBef>
              <a:spcAft>
                <a:spcPts val="0"/>
              </a:spcAft>
              <a:buClr>
                <a:srgbClr val="666666"/>
              </a:buClr>
              <a:buSzPts val="1800"/>
              <a:buChar char="+"/>
            </a:pPr>
            <a:r>
              <a:rPr lang="en-US" sz="1800">
                <a:solidFill>
                  <a:srgbClr val="666666"/>
                </a:solidFill>
              </a:rPr>
              <a:t>Eph 4:29</a:t>
            </a:r>
            <a:endParaRPr sz="1800">
              <a:solidFill>
                <a:srgbClr val="666666"/>
              </a:solidFill>
            </a:endParaRPr>
          </a:p>
          <a:p>
            <a:pPr marL="914400" marR="0" lvl="1" indent="-342900" algn="l" rtl="0">
              <a:spcBef>
                <a:spcPts val="0"/>
              </a:spcBef>
              <a:spcAft>
                <a:spcPts val="0"/>
              </a:spcAft>
              <a:buClr>
                <a:srgbClr val="666666"/>
              </a:buClr>
              <a:buSzPts val="1800"/>
              <a:buChar char="+"/>
            </a:pPr>
            <a:r>
              <a:rPr lang="en-US" sz="1800">
                <a:solidFill>
                  <a:srgbClr val="666666"/>
                </a:solidFill>
              </a:rPr>
              <a:t>Prov 12:25</a:t>
            </a:r>
            <a:endParaRPr sz="1800">
              <a:solidFill>
                <a:srgbClr val="666666"/>
              </a:solidFill>
            </a:endParaRPr>
          </a:p>
          <a:p>
            <a:pPr marL="914400" marR="0" lvl="1" indent="-342900" algn="l" rtl="0">
              <a:spcBef>
                <a:spcPts val="0"/>
              </a:spcBef>
              <a:spcAft>
                <a:spcPts val="0"/>
              </a:spcAft>
              <a:buSzPts val="1800"/>
              <a:buChar char="+"/>
            </a:pPr>
            <a:r>
              <a:rPr lang="en-US" sz="1800" b="1">
                <a:solidFill>
                  <a:schemeClr val="accent6"/>
                </a:solidFill>
              </a:rPr>
              <a:t>Gal 6:6, 9</a:t>
            </a:r>
            <a:br>
              <a:rPr lang="en-US" sz="1800" b="1">
                <a:solidFill>
                  <a:schemeClr val="accent6"/>
                </a:solidFill>
              </a:rPr>
            </a:br>
            <a:br>
              <a:rPr lang="en-US" sz="1800" b="1">
                <a:solidFill>
                  <a:schemeClr val="accent6"/>
                </a:solidFill>
              </a:rPr>
            </a:br>
            <a:br>
              <a:rPr lang="en-US" sz="1800">
                <a:solidFill>
                  <a:schemeClr val="dk1"/>
                </a:solidFill>
              </a:rPr>
            </a:br>
            <a:endParaRPr sz="1800">
              <a:solidFill>
                <a:schemeClr val="dk1"/>
              </a:solidFill>
            </a:endParaRPr>
          </a:p>
          <a:p>
            <a:pPr marL="0" marR="0" lvl="0" indent="0" algn="l" rtl="0">
              <a:spcBef>
                <a:spcPts val="360"/>
              </a:spcBef>
              <a:spcAft>
                <a:spcPts val="0"/>
              </a:spcAft>
              <a:buNone/>
            </a:pPr>
            <a:endParaRPr sz="1800">
              <a:solidFill>
                <a:schemeClr val="dk1"/>
              </a:solidFill>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62890" algn="l" rtl="0">
              <a:spcBef>
                <a:spcPts val="360"/>
              </a:spcBef>
              <a:spcAft>
                <a:spcPts val="0"/>
              </a:spcAft>
              <a:buClr>
                <a:schemeClr val="accent1"/>
              </a:buClr>
              <a:buSzPts val="126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360"/>
              </a:spcBef>
              <a:spcAft>
                <a:spcPts val="0"/>
              </a:spcAft>
              <a:buNone/>
            </a:pPr>
            <a:endParaRPr/>
          </a:p>
          <a:p>
            <a:pPr marL="342900" marR="0" lvl="0" indent="-254000" algn="l" rtl="0">
              <a:spcBef>
                <a:spcPts val="400"/>
              </a:spcBef>
              <a:spcAft>
                <a:spcPts val="0"/>
              </a:spcAft>
              <a:buClr>
                <a:schemeClr val="accent1"/>
              </a:buClr>
              <a:buSzPts val="14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153" name="Shape 153"/>
          <p:cNvSpPr txBox="1">
            <a:spLocks noGrp="1"/>
          </p:cNvSpPr>
          <p:nvPr>
            <p:ph type="body" idx="2"/>
          </p:nvPr>
        </p:nvSpPr>
        <p:spPr>
          <a:xfrm>
            <a:off x="4648200" y="1600200"/>
            <a:ext cx="4343400" cy="47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800" i="1">
                <a:solidFill>
                  <a:srgbClr val="333333"/>
                </a:solidFill>
              </a:rPr>
              <a:t>6. Let him who is taught the word share in all good things with him who teaches. </a:t>
            </a:r>
            <a:endParaRPr sz="1800" i="1">
              <a:solidFill>
                <a:srgbClr val="333333"/>
              </a:solidFill>
            </a:endParaRPr>
          </a:p>
          <a:p>
            <a:pPr marL="0" marR="0" lvl="0" indent="0" algn="l" rtl="0">
              <a:lnSpc>
                <a:spcPct val="100000"/>
              </a:lnSpc>
              <a:spcBef>
                <a:spcPts val="0"/>
              </a:spcBef>
              <a:spcAft>
                <a:spcPts val="0"/>
              </a:spcAft>
              <a:buClr>
                <a:schemeClr val="dk1"/>
              </a:buClr>
              <a:buSzPts val="1100"/>
              <a:buFont typeface="Arial"/>
              <a:buNone/>
            </a:pPr>
            <a:endParaRPr sz="1800" i="1">
              <a:solidFill>
                <a:srgbClr val="333333"/>
              </a:solidFill>
            </a:endParaRPr>
          </a:p>
          <a:p>
            <a:pPr marL="0" marR="0" lvl="0" indent="0" algn="l" rtl="0">
              <a:lnSpc>
                <a:spcPct val="100000"/>
              </a:lnSpc>
              <a:spcBef>
                <a:spcPts val="0"/>
              </a:spcBef>
              <a:spcAft>
                <a:spcPts val="0"/>
              </a:spcAft>
              <a:buClr>
                <a:schemeClr val="dk1"/>
              </a:buClr>
              <a:buSzPts val="1100"/>
              <a:buFont typeface="Arial"/>
              <a:buNone/>
            </a:pPr>
            <a:r>
              <a:rPr lang="en-US" sz="1800" i="1">
                <a:solidFill>
                  <a:srgbClr val="333333"/>
                </a:solidFill>
              </a:rPr>
              <a:t>9. And let us not grow weary while doing good, for in due season we shall reap if we do not lose heart.</a:t>
            </a:r>
            <a:endParaRPr sz="1450">
              <a:solidFill>
                <a:srgbClr val="333333"/>
              </a:solidFill>
              <a:highlight>
                <a:srgbClr val="FFFFFF"/>
              </a:highlight>
              <a:latin typeface="Arial"/>
              <a:ea typeface="Arial"/>
              <a:cs typeface="Arial"/>
              <a:sym typeface="Arial"/>
            </a:endParaRPr>
          </a:p>
          <a:p>
            <a:pPr marL="0" marR="0" lvl="0" indent="0" algn="l" rtl="0">
              <a:spcBef>
                <a:spcPts val="0"/>
              </a:spcBef>
              <a:spcAft>
                <a:spcPts val="0"/>
              </a:spcAft>
              <a:buClr>
                <a:schemeClr val="accent1"/>
              </a:buClr>
              <a:buSzPts val="1260"/>
              <a:buFont typeface="Noto Sans Symbols"/>
              <a:buNone/>
            </a:pPr>
            <a:endParaRPr sz="1800" i="1">
              <a:solidFill>
                <a:schemeClr val="dk1"/>
              </a:solidFill>
            </a:endParaRPr>
          </a:p>
          <a:p>
            <a:pPr marL="0" marR="0" lvl="0" indent="0" algn="l" rtl="0">
              <a:spcBef>
                <a:spcPts val="360"/>
              </a:spcBef>
              <a:spcAft>
                <a:spcPts val="0"/>
              </a:spcAft>
              <a:buClr>
                <a:schemeClr val="accent1"/>
              </a:buClr>
              <a:buSzPts val="1260"/>
              <a:buFont typeface="Noto Sans Symbols"/>
              <a:buNone/>
            </a:pPr>
            <a:endParaRPr sz="1800" b="0" i="1" u="none" strike="noStrike" cap="none">
              <a:solidFill>
                <a:schemeClr val="dk1"/>
              </a:solidFill>
              <a:latin typeface="Source Sans Pro"/>
              <a:ea typeface="Source Sans Pro"/>
              <a:cs typeface="Source Sans Pro"/>
              <a:sym typeface="Source Sans Pro"/>
            </a:endParaRPr>
          </a:p>
          <a:p>
            <a:pPr marL="457200" marR="0" lvl="0" indent="-342900" algn="l" rtl="0">
              <a:spcBef>
                <a:spcPts val="360"/>
              </a:spcBef>
              <a:spcAft>
                <a:spcPts val="0"/>
              </a:spcAft>
              <a:buSzPts val="1800"/>
              <a:buFont typeface="Source Sans Pro"/>
              <a:buChar char="▪"/>
            </a:pPr>
            <a:r>
              <a:rPr lang="en-US" sz="1800">
                <a:solidFill>
                  <a:schemeClr val="dk1"/>
                </a:solidFill>
              </a:rPr>
              <a:t>Unappreciation can cause us to grow weary</a:t>
            </a:r>
            <a:endParaRPr sz="1800" b="0" i="0" u="none" strike="noStrike" cap="none">
              <a:solidFill>
                <a:schemeClr val="dk1"/>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name="Trek">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1677</Words>
  <Application>Microsoft Office PowerPoint</Application>
  <PresentationFormat>On-screen Show (4:3)</PresentationFormat>
  <Paragraphs>435</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Arial</vt:lpstr>
      <vt:lpstr>Source Sans Pro</vt:lpstr>
      <vt:lpstr>Noto Sans Symbols</vt:lpstr>
      <vt:lpstr>Trek</vt:lpstr>
      <vt:lpstr>ROLE OF THE “AUDIENCE”</vt:lpstr>
      <vt:lpstr>BE PRESENT</vt:lpstr>
      <vt:lpstr>BE PRESENT</vt:lpstr>
      <vt:lpstr>BE PRESENT</vt:lpstr>
      <vt:lpstr>OUR ROLE DURING THE SERMON</vt:lpstr>
      <vt:lpstr>OUR ROLE DURING THE SERMON</vt:lpstr>
      <vt:lpstr>OUR ROLE DURING THE SERMON</vt:lpstr>
      <vt:lpstr>OUR ROLE DURING THE SERMON</vt:lpstr>
      <vt:lpstr>OUR ROLE DURING THE SERMON</vt:lpstr>
      <vt:lpstr>OUR ROLE DURING THE SERMON</vt:lpstr>
      <vt:lpstr>OUR ROLE DURING THE SERMON</vt:lpstr>
      <vt:lpstr>OUR ROLE DURING THE SERMON</vt:lpstr>
      <vt:lpstr>OUR ROLE DURING THE SERMON</vt:lpstr>
      <vt:lpstr>OUR ROLE DURING THE SERMON</vt:lpstr>
      <vt:lpstr>OUR ROLE DURING THE SERMON</vt:lpstr>
      <vt:lpstr>OUR ROLE DURING THE SERMON</vt:lpstr>
      <vt:lpstr>OUR ROLE DURING THE SERMON</vt:lpstr>
      <vt:lpstr>OUR ROLE DURING THE SERMON</vt:lpstr>
      <vt:lpstr>OUR ROLE DURING THE SERMON</vt:lpstr>
      <vt:lpstr>OUR ROLE DURING THE SERMON</vt:lpstr>
      <vt:lpstr>OUR ROLE DURING THE SERMON</vt:lpstr>
      <vt:lpstr>OUR ROLE DURING THE SERMON</vt:lpstr>
      <vt:lpstr>OUR ROLE DURING THE SERMON</vt:lpstr>
      <vt:lpstr>OUR ROLE DURING THE SERMON</vt:lpstr>
      <vt:lpstr>OUR ROLE DURING THE SERMON</vt:lpstr>
      <vt:lpstr>OUR ROLE DURING THE SERMON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THE “AUDIENCE”</dc:title>
  <cp:lastModifiedBy>Ty Johnson</cp:lastModifiedBy>
  <cp:revision>1</cp:revision>
  <dcterms:modified xsi:type="dcterms:W3CDTF">2018-05-08T03:45:40Z</dcterms:modified>
</cp:coreProperties>
</file>