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B0644-291C-42C0-9A4D-849EEF3B7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Faith and Certainty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7E74FD-19AC-4415-A20B-BA522A20A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8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EE3CD-731F-4598-B56A-9E958138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dirty="0"/>
              <a:t>How Certain are You in Your Faith Tonight?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377BF-50F7-4734-B1D7-E1CC37C3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39" y="2133600"/>
            <a:ext cx="9594167" cy="3777622"/>
          </a:xfrm>
        </p:spPr>
        <p:txBody>
          <a:bodyPr>
            <a:normAutofit/>
          </a:bodyPr>
          <a:lstStyle/>
          <a:p>
            <a:r>
              <a:rPr lang="en-US" sz="4000" dirty="0"/>
              <a:t>1. Is it helping you to do the right thing?</a:t>
            </a:r>
          </a:p>
          <a:p>
            <a:r>
              <a:rPr lang="en-US" sz="4000" dirty="0"/>
              <a:t>2. Is it helping you to persist in trials?</a:t>
            </a:r>
          </a:p>
          <a:p>
            <a:r>
              <a:rPr lang="en-US" sz="4000" dirty="0"/>
              <a:t>3. Is it helping you to have joy in life?</a:t>
            </a:r>
          </a:p>
        </p:txBody>
      </p:sp>
    </p:spTree>
    <p:extLst>
      <p:ext uri="{BB962C8B-B14F-4D97-AF65-F5344CB8AC3E}">
        <p14:creationId xmlns:p14="http://schemas.microsoft.com/office/powerpoint/2010/main" xmlns="" val="4118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A7D255-B8B8-4C41-A0A1-D36C63CAC996}"/>
              </a:ext>
            </a:extLst>
          </p:cNvPr>
          <p:cNvSpPr txBox="1"/>
          <p:nvPr/>
        </p:nvSpPr>
        <p:spPr>
          <a:xfrm>
            <a:off x="2419640" y="2721114"/>
            <a:ext cx="869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certain are you of your faith?</a:t>
            </a:r>
          </a:p>
        </p:txBody>
      </p:sp>
    </p:spTree>
    <p:extLst>
      <p:ext uri="{BB962C8B-B14F-4D97-AF65-F5344CB8AC3E}">
        <p14:creationId xmlns:p14="http://schemas.microsoft.com/office/powerpoint/2010/main" xmlns="" val="30771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ecisions">
            <a:extLst>
              <a:ext uri="{FF2B5EF4-FFF2-40B4-BE49-F238E27FC236}">
                <a16:creationId xmlns:a16="http://schemas.microsoft.com/office/drawing/2014/main" xmlns="" id="{A20C931E-D748-42F9-8F87-89B5C9FF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343" y="0"/>
            <a:ext cx="825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8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onut">
            <a:extLst>
              <a:ext uri="{FF2B5EF4-FFF2-40B4-BE49-F238E27FC236}">
                <a16:creationId xmlns:a16="http://schemas.microsoft.com/office/drawing/2014/main" xmlns="" id="{DE3BB0B0-924D-41CF-A711-2ADA9658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647" y="2262673"/>
            <a:ext cx="3505353" cy="23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alad">
            <a:extLst>
              <a:ext uri="{FF2B5EF4-FFF2-40B4-BE49-F238E27FC236}">
                <a16:creationId xmlns:a16="http://schemas.microsoft.com/office/drawing/2014/main" xmlns="" id="{911F8034-9977-400D-B5FA-2FF77BB0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211" y="2103161"/>
            <a:ext cx="4269365" cy="26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2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A7D255-B8B8-4C41-A0A1-D36C63CAC996}"/>
              </a:ext>
            </a:extLst>
          </p:cNvPr>
          <p:cNvSpPr txBox="1"/>
          <p:nvPr/>
        </p:nvSpPr>
        <p:spPr>
          <a:xfrm>
            <a:off x="3263704" y="647114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Having a strong and certain faith is absolutely crucial for living a godly life.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FB906D-9D7C-4329-ADA5-B3B5EDDEED0A}"/>
              </a:ext>
            </a:extLst>
          </p:cNvPr>
          <p:cNvSpPr txBox="1"/>
          <p:nvPr/>
        </p:nvSpPr>
        <p:spPr>
          <a:xfrm>
            <a:off x="3390314" y="450166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Hebrews 11:6</a:t>
            </a:r>
          </a:p>
        </p:txBody>
      </p:sp>
    </p:spTree>
    <p:extLst>
      <p:ext uri="{BB962C8B-B14F-4D97-AF65-F5344CB8AC3E}">
        <p14:creationId xmlns:p14="http://schemas.microsoft.com/office/powerpoint/2010/main" xmlns="" val="21359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EE3CD-731F-4598-B56A-9E958138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Three Main Points: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377BF-50F7-4734-B1D7-E1CC37C3B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Faith helps us do the right thing</a:t>
            </a:r>
          </a:p>
          <a:p>
            <a:r>
              <a:rPr lang="en-US" sz="4000" dirty="0"/>
              <a:t>2. Faith helps us persist in trials</a:t>
            </a:r>
          </a:p>
          <a:p>
            <a:r>
              <a:rPr lang="en-US" sz="4000" dirty="0"/>
              <a:t>3. Faith helps us have joy in life</a:t>
            </a:r>
          </a:p>
        </p:txBody>
      </p:sp>
    </p:spTree>
    <p:extLst>
      <p:ext uri="{BB962C8B-B14F-4D97-AF65-F5344CB8AC3E}">
        <p14:creationId xmlns:p14="http://schemas.microsoft.com/office/powerpoint/2010/main" xmlns="" val="23307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C9E91-C3AB-41D0-8541-979CFE59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9869" cy="1280890"/>
          </a:xfrm>
        </p:spPr>
        <p:txBody>
          <a:bodyPr>
            <a:noAutofit/>
          </a:bodyPr>
          <a:lstStyle/>
          <a:p>
            <a:r>
              <a:rPr lang="en-US" sz="4500" dirty="0"/>
              <a:t>Faith Helps Us Do the Right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FFAFF-AFC4-4551-B0CD-D3F546D1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Abstaining from sin:</a:t>
            </a:r>
          </a:p>
          <a:p>
            <a:pPr lvl="1"/>
            <a:r>
              <a:rPr lang="en-US" sz="4000" dirty="0"/>
              <a:t>Moses – Heb 11:24-26</a:t>
            </a:r>
          </a:p>
          <a:p>
            <a:pPr lvl="1"/>
            <a:r>
              <a:rPr lang="en-US" sz="4000" dirty="0"/>
              <a:t>Paul – 1 Cor 8:9-13</a:t>
            </a:r>
          </a:p>
          <a:p>
            <a:r>
              <a:rPr lang="en-US" sz="4000" dirty="0"/>
              <a:t>Choosing to do something good:</a:t>
            </a:r>
          </a:p>
          <a:p>
            <a:pPr lvl="1"/>
            <a:r>
              <a:rPr lang="en-US" sz="4000" dirty="0"/>
              <a:t>Early church – Acts 4:32-35</a:t>
            </a:r>
          </a:p>
        </p:txBody>
      </p:sp>
    </p:spTree>
    <p:extLst>
      <p:ext uri="{BB962C8B-B14F-4D97-AF65-F5344CB8AC3E}">
        <p14:creationId xmlns:p14="http://schemas.microsoft.com/office/powerpoint/2010/main" xmlns="" val="41462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C9E91-C3AB-41D0-8541-979CFE59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9869" cy="1280890"/>
          </a:xfrm>
        </p:spPr>
        <p:txBody>
          <a:bodyPr>
            <a:noAutofit/>
          </a:bodyPr>
          <a:lstStyle/>
          <a:p>
            <a:r>
              <a:rPr lang="en-US" sz="4500" dirty="0"/>
              <a:t>Faith Helps Us Persist in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FFAFF-AFC4-4551-B0CD-D3F546D1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Hezekiah – 2 Kings 18-19</a:t>
            </a:r>
          </a:p>
        </p:txBody>
      </p:sp>
    </p:spTree>
    <p:extLst>
      <p:ext uri="{BB962C8B-B14F-4D97-AF65-F5344CB8AC3E}">
        <p14:creationId xmlns:p14="http://schemas.microsoft.com/office/powerpoint/2010/main" xmlns="" val="34896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C9E91-C3AB-41D0-8541-979CFE59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9869" cy="1280890"/>
          </a:xfrm>
        </p:spPr>
        <p:txBody>
          <a:bodyPr>
            <a:noAutofit/>
          </a:bodyPr>
          <a:lstStyle/>
          <a:p>
            <a:r>
              <a:rPr lang="en-US" sz="4500" dirty="0"/>
              <a:t>Faith Helps Us Have Joy In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FFAFF-AFC4-4551-B0CD-D3F546D1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Early church – 1 Peter 1:3-9</a:t>
            </a:r>
          </a:p>
        </p:txBody>
      </p:sp>
    </p:spTree>
    <p:extLst>
      <p:ext uri="{BB962C8B-B14F-4D97-AF65-F5344CB8AC3E}">
        <p14:creationId xmlns:p14="http://schemas.microsoft.com/office/powerpoint/2010/main" xmlns="" val="23907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157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Faith and Certainty</vt:lpstr>
      <vt:lpstr>Slide 2</vt:lpstr>
      <vt:lpstr>Slide 3</vt:lpstr>
      <vt:lpstr>Slide 4</vt:lpstr>
      <vt:lpstr>Slide 5</vt:lpstr>
      <vt:lpstr>Three Main Points:</vt:lpstr>
      <vt:lpstr>Faith Helps Us Do the Right Thing</vt:lpstr>
      <vt:lpstr>Faith Helps Us Persist in Trials</vt:lpstr>
      <vt:lpstr>Faith Helps Us Have Joy In Life</vt:lpstr>
      <vt:lpstr>How Certain are You in Your Faith Tonight?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Jenkins</dc:creator>
  <cp:lastModifiedBy>church of Christ</cp:lastModifiedBy>
  <cp:revision>10</cp:revision>
  <dcterms:created xsi:type="dcterms:W3CDTF">2018-05-13T17:33:52Z</dcterms:created>
  <dcterms:modified xsi:type="dcterms:W3CDTF">2018-05-14T00:28:39Z</dcterms:modified>
</cp:coreProperties>
</file>