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3" r:id="rId1"/>
  </p:sldMasterIdLst>
  <p:notesMasterIdLst>
    <p:notesMasterId r:id="rId14"/>
  </p:notesMasterIdLst>
  <p:sldIdLst>
    <p:sldId id="307" r:id="rId2"/>
    <p:sldId id="308" r:id="rId3"/>
    <p:sldId id="310" r:id="rId4"/>
    <p:sldId id="311" r:id="rId5"/>
    <p:sldId id="312" r:id="rId6"/>
    <p:sldId id="318" r:id="rId7"/>
    <p:sldId id="306" r:id="rId8"/>
    <p:sldId id="313" r:id="rId9"/>
    <p:sldId id="315" r:id="rId10"/>
    <p:sldId id="316" r:id="rId11"/>
    <p:sldId id="314" r:id="rId12"/>
    <p:sldId id="317" r:id="rId13"/>
  </p:sldIdLst>
  <p:sldSz cx="9144000" cy="6858000" type="screen4x3"/>
  <p:notesSz cx="6950075" cy="9236075"/>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5" d="100"/>
          <a:sy n="95" d="100"/>
        </p:scale>
        <p:origin x="41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35322F25-BE1F-46EB-A5A3-B202602DDC9D}" type="datetimeFigureOut">
              <a:rPr lang="en-US" smtClean="0"/>
              <a:pPr/>
              <a:t>5/27/2018</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9ACDE033-987A-435C-BF5B-F30E05E609A5}" type="slidenum">
              <a:rPr lang="en-US" smtClean="0"/>
              <a:pPr/>
              <a:t>‹#›</a:t>
            </a:fld>
            <a:endParaRPr lang="en-US" dirty="0"/>
          </a:p>
        </p:txBody>
      </p:sp>
    </p:spTree>
    <p:extLst>
      <p:ext uri="{BB962C8B-B14F-4D97-AF65-F5344CB8AC3E}">
        <p14:creationId xmlns:p14="http://schemas.microsoft.com/office/powerpoint/2010/main" val="120702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19 Billion kilometres</a:t>
            </a:r>
            <a:r>
              <a:rPr lang="en-US" baseline="0" dirty="0"/>
              <a:t> = almost 12 Billion miles. At current speed, it would take approx 750 million years to travel to nearest galaxy Canis Major Dwarf which is 25,000 light years away. That’s 25,000 years if we could travel the speed of light, which is 300,000 kilometers or 186,000 miles per second = 7.5 times around our equator in 1 second. We go across the continental US in an airplane at 500 miles per hour in about 4 hours.</a:t>
            </a:r>
            <a:endParaRPr lang="en-US" dirty="0"/>
          </a:p>
        </p:txBody>
      </p:sp>
      <p:sp>
        <p:nvSpPr>
          <p:cNvPr id="4" name="Slide Number Placeholder 3"/>
          <p:cNvSpPr>
            <a:spLocks noGrp="1"/>
          </p:cNvSpPr>
          <p:nvPr>
            <p:ph type="sldNum" sz="quarter" idx="10"/>
          </p:nvPr>
        </p:nvSpPr>
        <p:spPr/>
        <p:txBody>
          <a:bodyPr/>
          <a:lstStyle/>
          <a:p>
            <a:fld id="{9ACDE033-987A-435C-BF5B-F30E05E609A5}"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200 to 400 billion solar systems,</a:t>
            </a:r>
            <a:r>
              <a:rPr lang="en-US" baseline="0" dirty="0"/>
              <a:t> meaning that many suns, measuring 100,000 or so light-years across and 1,000 or so light-years thick. Our nearest large galaxy is Andromeda, 2.5 million light-years away, containing one trillion stars.</a:t>
            </a:r>
            <a:endParaRPr lang="en-US" dirty="0"/>
          </a:p>
        </p:txBody>
      </p:sp>
      <p:sp>
        <p:nvSpPr>
          <p:cNvPr id="4" name="Slide Number Placeholder 3"/>
          <p:cNvSpPr>
            <a:spLocks noGrp="1"/>
          </p:cNvSpPr>
          <p:nvPr>
            <p:ph type="sldNum" sz="quarter" idx="10"/>
          </p:nvPr>
        </p:nvSpPr>
        <p:spPr/>
        <p:txBody>
          <a:bodyPr/>
          <a:lstStyle/>
          <a:p>
            <a:fld id="{9ACDE033-987A-435C-BF5B-F30E05E609A5}"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Thousands</a:t>
            </a:r>
            <a:r>
              <a:rPr lang="en-US" baseline="0" dirty="0"/>
              <a:t> upon thousands of galaxies of all shapes and sizes in just a small fraction of the sky with Hubble telescope’s from 350 miles above the earth deep field images. 4200 satellites in space with about 1700 or so working. Magnitude of universe is truly incomprehensible.</a:t>
            </a:r>
            <a:endParaRPr lang="en-US" dirty="0"/>
          </a:p>
        </p:txBody>
      </p:sp>
      <p:sp>
        <p:nvSpPr>
          <p:cNvPr id="4" name="Slide Number Placeholder 3"/>
          <p:cNvSpPr>
            <a:spLocks noGrp="1"/>
          </p:cNvSpPr>
          <p:nvPr>
            <p:ph type="sldNum" sz="quarter" idx="10"/>
          </p:nvPr>
        </p:nvSpPr>
        <p:spPr/>
        <p:txBody>
          <a:bodyPr/>
          <a:lstStyle/>
          <a:p>
            <a:fld id="{9ACDE033-987A-435C-BF5B-F30E05E609A5}"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Genesis 1:1 followed by Psalms 19:1</a:t>
            </a:r>
          </a:p>
        </p:txBody>
      </p:sp>
      <p:sp>
        <p:nvSpPr>
          <p:cNvPr id="4" name="Slide Number Placeholder 3"/>
          <p:cNvSpPr>
            <a:spLocks noGrp="1"/>
          </p:cNvSpPr>
          <p:nvPr>
            <p:ph type="sldNum" sz="quarter" idx="10"/>
          </p:nvPr>
        </p:nvSpPr>
        <p:spPr/>
        <p:txBody>
          <a:bodyPr/>
          <a:lstStyle/>
          <a:p>
            <a:fld id="{9ACDE033-987A-435C-BF5B-F30E05E609A5}" type="slidenum">
              <a:rPr lang="en-US" smtClean="0"/>
              <a:pPr/>
              <a:t>5</a:t>
            </a:fld>
            <a:endParaRPr lang="en-US" dirty="0"/>
          </a:p>
        </p:txBody>
      </p:sp>
    </p:spTree>
    <p:extLst>
      <p:ext uri="{BB962C8B-B14F-4D97-AF65-F5344CB8AC3E}">
        <p14:creationId xmlns:p14="http://schemas.microsoft.com/office/powerpoint/2010/main" val="81989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Genesis 1:27 followed by Psalm 8:4-8</a:t>
            </a:r>
          </a:p>
        </p:txBody>
      </p:sp>
      <p:sp>
        <p:nvSpPr>
          <p:cNvPr id="4" name="Slide Number Placeholder 3"/>
          <p:cNvSpPr>
            <a:spLocks noGrp="1"/>
          </p:cNvSpPr>
          <p:nvPr>
            <p:ph type="sldNum" sz="quarter" idx="10"/>
          </p:nvPr>
        </p:nvSpPr>
        <p:spPr/>
        <p:txBody>
          <a:bodyPr/>
          <a:lstStyle/>
          <a:p>
            <a:fld id="{9ACDE033-987A-435C-BF5B-F30E05E609A5}" type="slidenum">
              <a:rPr lang="en-US" smtClean="0"/>
              <a:pPr/>
              <a:t>6</a:t>
            </a:fld>
            <a:endParaRPr lang="en-US" dirty="0"/>
          </a:p>
        </p:txBody>
      </p:sp>
    </p:spTree>
    <p:extLst>
      <p:ext uri="{BB962C8B-B14F-4D97-AF65-F5344CB8AC3E}">
        <p14:creationId xmlns:p14="http://schemas.microsoft.com/office/powerpoint/2010/main" val="78634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 has sinned. The greatest challenge of our day is falling short. Our divine soul is blemished due to our selfishness. So, we will examine the appearance of Godliness, then True Godliness, examine not denying God, and will see the Power of God for man.</a:t>
            </a:r>
          </a:p>
        </p:txBody>
      </p:sp>
      <p:sp>
        <p:nvSpPr>
          <p:cNvPr id="4" name="Slide Number Placeholder 3"/>
          <p:cNvSpPr>
            <a:spLocks noGrp="1"/>
          </p:cNvSpPr>
          <p:nvPr>
            <p:ph type="sldNum" sz="quarter" idx="10"/>
          </p:nvPr>
        </p:nvSpPr>
        <p:spPr/>
        <p:txBody>
          <a:bodyPr/>
          <a:lstStyle/>
          <a:p>
            <a:fld id="{9ACDE033-987A-435C-BF5B-F30E05E609A5}" type="slidenum">
              <a:rPr lang="en-US" smtClean="0"/>
              <a:pPr/>
              <a:t>7</a:t>
            </a:fld>
            <a:endParaRPr lang="en-US" dirty="0"/>
          </a:p>
        </p:txBody>
      </p:sp>
    </p:spTree>
    <p:extLst>
      <p:ext uri="{BB962C8B-B14F-4D97-AF65-F5344CB8AC3E}">
        <p14:creationId xmlns:p14="http://schemas.microsoft.com/office/powerpoint/2010/main" val="113671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Jesus, God’s only begotten Son acknowledged God’s power and did His will even unto death on the cross, how could we his creation not do the same. If we do His will, we will not do any less than we should. </a:t>
            </a:r>
          </a:p>
        </p:txBody>
      </p:sp>
      <p:sp>
        <p:nvSpPr>
          <p:cNvPr id="4" name="Slide Number Placeholder 3"/>
          <p:cNvSpPr>
            <a:spLocks noGrp="1"/>
          </p:cNvSpPr>
          <p:nvPr>
            <p:ph type="sldNum" sz="quarter" idx="10"/>
          </p:nvPr>
        </p:nvSpPr>
        <p:spPr/>
        <p:txBody>
          <a:bodyPr/>
          <a:lstStyle/>
          <a:p>
            <a:fld id="{9ACDE033-987A-435C-BF5B-F30E05E609A5}" type="slidenum">
              <a:rPr lang="en-US" smtClean="0"/>
              <a:pPr/>
              <a:t>12</a:t>
            </a:fld>
            <a:endParaRPr lang="en-US" dirty="0"/>
          </a:p>
        </p:txBody>
      </p:sp>
    </p:spTree>
    <p:extLst>
      <p:ext uri="{BB962C8B-B14F-4D97-AF65-F5344CB8AC3E}">
        <p14:creationId xmlns:p14="http://schemas.microsoft.com/office/powerpoint/2010/main" val="1938051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D40193-774E-4BA3-BF75-FA045F87388A}"/>
              </a:ext>
            </a:extLst>
          </p:cNvPr>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1C291191-2076-4A1B-8CA3-9FB7F599ECCD}"/>
              </a:ext>
            </a:extLst>
          </p:cNvPr>
          <p:cNvSpPr>
            <a:spLocks noChangeArrowheads="1"/>
          </p:cNvSpPr>
          <p:nvPr/>
        </p:nvSpPr>
        <p:spPr bwMode="invGray">
          <a:xfrm>
            <a:off x="0" y="5127625"/>
            <a:ext cx="9144000" cy="46038"/>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lgn="ctr" eaLnBrk="1" hangingPunct="1">
              <a:defRPr/>
            </a:pPr>
            <a:endParaRPr lang="en-US" dirty="0">
              <a:solidFill>
                <a:schemeClr val="lt1"/>
              </a:solidFill>
              <a:latin typeface="+mn-lt"/>
              <a:ea typeface="+mn-ea"/>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a:extLst>
              <a:ext uri="{FF2B5EF4-FFF2-40B4-BE49-F238E27FC236}">
                <a16:creationId xmlns:a16="http://schemas.microsoft.com/office/drawing/2014/main" id="{5D2FAA9D-B9E0-4AFF-AA0A-3F4390FD1AD3}"/>
              </a:ext>
            </a:extLst>
          </p:cNvPr>
          <p:cNvSpPr>
            <a:spLocks noGrp="1"/>
          </p:cNvSpPr>
          <p:nvPr>
            <p:ph type="dt" sz="half" idx="10"/>
          </p:nvPr>
        </p:nvSpPr>
        <p:spPr/>
        <p:txBody>
          <a:bodyPr/>
          <a:lstStyle>
            <a:lvl1pPr>
              <a:defRPr>
                <a:solidFill>
                  <a:srgbClr val="FFFFFF"/>
                </a:solidFill>
              </a:defRPr>
            </a:lvl1pPr>
          </a:lstStyle>
          <a:p>
            <a:pPr>
              <a:defRPr/>
            </a:pPr>
            <a:fld id="{9F824A46-B327-483F-B525-FD6C44775091}" type="datetime1">
              <a:rPr lang="en-US"/>
              <a:pPr>
                <a:defRPr/>
              </a:pPr>
              <a:t>5/27/2018</a:t>
            </a:fld>
            <a:endParaRPr lang="en-US" dirty="0"/>
          </a:p>
        </p:txBody>
      </p:sp>
      <p:sp>
        <p:nvSpPr>
          <p:cNvPr id="7" name="Footer Placeholder 4">
            <a:extLst>
              <a:ext uri="{FF2B5EF4-FFF2-40B4-BE49-F238E27FC236}">
                <a16:creationId xmlns:a16="http://schemas.microsoft.com/office/drawing/2014/main" id="{98DF3EC5-15F2-4068-8936-079F718D8778}"/>
              </a:ext>
            </a:extLst>
          </p:cNvPr>
          <p:cNvSpPr>
            <a:spLocks noGrp="1"/>
          </p:cNvSpPr>
          <p:nvPr>
            <p:ph type="ftr" sz="quarter" idx="11"/>
          </p:nvPr>
        </p:nvSpPr>
        <p:spPr/>
        <p:txBody>
          <a:bodyPr/>
          <a:lstStyle>
            <a:lvl1pPr>
              <a:defRPr dirty="0"/>
            </a:lvl1pPr>
          </a:lstStyle>
          <a:p>
            <a:pPr>
              <a:defRPr/>
            </a:pPr>
            <a:endParaRPr lang="en-US" dirty="0"/>
          </a:p>
        </p:txBody>
      </p:sp>
      <p:sp>
        <p:nvSpPr>
          <p:cNvPr id="8" name="Slide Number Placeholder 5">
            <a:extLst>
              <a:ext uri="{FF2B5EF4-FFF2-40B4-BE49-F238E27FC236}">
                <a16:creationId xmlns:a16="http://schemas.microsoft.com/office/drawing/2014/main" id="{E6B071EE-80AC-400F-A5D3-53CFDE576012}"/>
              </a:ext>
            </a:extLst>
          </p:cNvPr>
          <p:cNvSpPr>
            <a:spLocks noGrp="1"/>
          </p:cNvSpPr>
          <p:nvPr>
            <p:ph type="sldNum" sz="quarter" idx="12"/>
          </p:nvPr>
        </p:nvSpPr>
        <p:spPr/>
        <p:txBody>
          <a:bodyPr/>
          <a:lstStyle>
            <a:lvl1pPr>
              <a:defRPr>
                <a:solidFill>
                  <a:srgbClr val="FFFFFF"/>
                </a:solidFill>
              </a:defRPr>
            </a:lvl1pPr>
          </a:lstStyle>
          <a:p>
            <a:fld id="{94FBEEB1-9660-45C4-BA1F-08D1270F90D6}" type="slidenum">
              <a:rPr lang="en-US" altLang="en-US"/>
              <a:pPr/>
              <a:t>‹#›</a:t>
            </a:fld>
            <a:endParaRPr lang="en-US" alt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3CA65-DC00-47C7-963F-AD0B58C2E889}"/>
              </a:ext>
            </a:extLst>
          </p:cNvPr>
          <p:cNvSpPr>
            <a:spLocks noGrp="1"/>
          </p:cNvSpPr>
          <p:nvPr>
            <p:ph type="dt" sz="half" idx="10"/>
          </p:nvPr>
        </p:nvSpPr>
        <p:spPr/>
        <p:txBody>
          <a:bodyPr/>
          <a:lstStyle>
            <a:lvl1pPr>
              <a:defRPr/>
            </a:lvl1pPr>
          </a:lstStyle>
          <a:p>
            <a:pPr>
              <a:defRPr/>
            </a:pPr>
            <a:fld id="{2E6726AF-04ED-4047-8BD0-63282DC4FD5D}" type="datetime1">
              <a:rPr lang="en-US"/>
              <a:pPr>
                <a:defRPr/>
              </a:pPr>
              <a:t>5/27/2018</a:t>
            </a:fld>
            <a:endParaRPr lang="en-US" dirty="0"/>
          </a:p>
        </p:txBody>
      </p:sp>
      <p:sp>
        <p:nvSpPr>
          <p:cNvPr id="5" name="Footer Placeholder 4">
            <a:extLst>
              <a:ext uri="{FF2B5EF4-FFF2-40B4-BE49-F238E27FC236}">
                <a16:creationId xmlns:a16="http://schemas.microsoft.com/office/drawing/2014/main" id="{BD786EE8-9FAD-4271-9E07-BDD218C8C6FB}"/>
              </a:ext>
            </a:extLst>
          </p:cNvPr>
          <p:cNvSpPr>
            <a:spLocks noGrp="1"/>
          </p:cNvSpPr>
          <p:nvPr>
            <p:ph type="ftr" sz="quarter" idx="11"/>
          </p:nvPr>
        </p:nvSpPr>
        <p:spPr/>
        <p:txBody>
          <a:bodyPr/>
          <a:lstStyle>
            <a:lvl1pPr>
              <a:defRPr dirty="0"/>
            </a:lvl1pPr>
          </a:lstStyle>
          <a:p>
            <a:pPr>
              <a:defRPr/>
            </a:pPr>
            <a:endParaRPr lang="en-US" dirty="0"/>
          </a:p>
        </p:txBody>
      </p:sp>
      <p:sp>
        <p:nvSpPr>
          <p:cNvPr id="6" name="Slide Number Placeholder 5">
            <a:extLst>
              <a:ext uri="{FF2B5EF4-FFF2-40B4-BE49-F238E27FC236}">
                <a16:creationId xmlns:a16="http://schemas.microsoft.com/office/drawing/2014/main" id="{DC9CD898-F834-40EB-B289-B7358AD5E655}"/>
              </a:ext>
            </a:extLst>
          </p:cNvPr>
          <p:cNvSpPr>
            <a:spLocks noGrp="1"/>
          </p:cNvSpPr>
          <p:nvPr>
            <p:ph type="sldNum" sz="quarter" idx="12"/>
          </p:nvPr>
        </p:nvSpPr>
        <p:spPr/>
        <p:txBody>
          <a:bodyPr/>
          <a:lstStyle>
            <a:lvl1pPr>
              <a:defRPr/>
            </a:lvl1pPr>
          </a:lstStyle>
          <a:p>
            <a:fld id="{97D78D59-B07E-4807-852A-D85A54E1A50B}" type="slidenum">
              <a:rPr lang="en-US" altLang="en-US"/>
              <a:pPr/>
              <a:t>‹#›</a:t>
            </a:fld>
            <a:endParaRPr lang="en-US" alt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E23DC-FF01-4730-BB71-FBD0D2F915D8}"/>
              </a:ext>
            </a:extLst>
          </p:cNvPr>
          <p:cNvSpPr>
            <a:spLocks noChangeArrowheads="1"/>
          </p:cNvSpPr>
          <p:nvPr/>
        </p:nvSpPr>
        <p:spPr bwMode="invGray">
          <a:xfrm>
            <a:off x="6599238" y="0"/>
            <a:ext cx="46037" cy="6858000"/>
          </a:xfrm>
          <a:prstGeom prst="rect">
            <a:avLst/>
          </a:prstGeom>
          <a:solidFill>
            <a:srgbClr val="FFFFFF"/>
          </a:solidFill>
          <a:ln w="48000" cmpd="thickThin">
            <a:noFill/>
            <a:miter lim="800000"/>
            <a:headEnd/>
            <a:tailEnd/>
          </a:ln>
          <a:effectLst>
            <a:outerShdw blurRad="63500" dist="10160" dir="10800000" algn="tl" rotWithShape="0">
              <a:srgbClr val="000000">
                <a:alpha val="59999"/>
              </a:srgbClr>
            </a:outerShdw>
          </a:effectLst>
        </p:spPr>
        <p:txBody>
          <a:bodyPr anchor="ctr"/>
          <a:lstStyle/>
          <a:p>
            <a:pPr algn="ctr" eaLnBrk="1" hangingPunct="1">
              <a:defRPr/>
            </a:pPr>
            <a:endParaRPr lang="en-US" dirty="0">
              <a:solidFill>
                <a:schemeClr val="lt1"/>
              </a:solidFill>
              <a:latin typeface="+mn-lt"/>
              <a:ea typeface="+mn-ea"/>
            </a:endParaRPr>
          </a:p>
        </p:txBody>
      </p:sp>
      <p:sp>
        <p:nvSpPr>
          <p:cNvPr id="5" name="Rectangle 4">
            <a:extLst>
              <a:ext uri="{FF2B5EF4-FFF2-40B4-BE49-F238E27FC236}">
                <a16:creationId xmlns:a16="http://schemas.microsoft.com/office/drawing/2014/main" id="{0724B6E6-1CB6-4E88-9CDD-1AD31FC8DC1D}"/>
              </a:ext>
            </a:extLst>
          </p:cNvPr>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6354B51C-856D-438B-8459-75081AFFAA24}"/>
              </a:ext>
            </a:extLst>
          </p:cNvPr>
          <p:cNvSpPr>
            <a:spLocks noGrp="1"/>
          </p:cNvSpPr>
          <p:nvPr>
            <p:ph type="dt" sz="half" idx="10"/>
          </p:nvPr>
        </p:nvSpPr>
        <p:spPr/>
        <p:txBody>
          <a:bodyPr/>
          <a:lstStyle>
            <a:lvl1pPr>
              <a:defRPr/>
            </a:lvl1pPr>
          </a:lstStyle>
          <a:p>
            <a:pPr>
              <a:defRPr/>
            </a:pPr>
            <a:fld id="{2661372D-6964-4FC4-97BD-CA766EB6661A}" type="datetime1">
              <a:rPr lang="en-US"/>
              <a:pPr>
                <a:defRPr/>
              </a:pPr>
              <a:t>5/27/2018</a:t>
            </a:fld>
            <a:endParaRPr lang="en-US" dirty="0"/>
          </a:p>
        </p:txBody>
      </p:sp>
      <p:sp>
        <p:nvSpPr>
          <p:cNvPr id="7" name="Footer Placeholder 4">
            <a:extLst>
              <a:ext uri="{FF2B5EF4-FFF2-40B4-BE49-F238E27FC236}">
                <a16:creationId xmlns:a16="http://schemas.microsoft.com/office/drawing/2014/main" id="{9C0B42F1-451C-482F-A981-B5DCC954A347}"/>
              </a:ext>
            </a:extLst>
          </p:cNvPr>
          <p:cNvSpPr>
            <a:spLocks noGrp="1"/>
          </p:cNvSpPr>
          <p:nvPr>
            <p:ph type="ftr" sz="quarter" idx="11"/>
          </p:nvPr>
        </p:nvSpPr>
        <p:spPr>
          <a:xfrm>
            <a:off x="2640013" y="6376988"/>
            <a:ext cx="3836987" cy="365125"/>
          </a:xfrm>
        </p:spPr>
        <p:txBody>
          <a:bodyPr/>
          <a:lstStyle>
            <a:lvl1pPr>
              <a:defRPr dirty="0"/>
            </a:lvl1pPr>
          </a:lstStyle>
          <a:p>
            <a:pPr>
              <a:defRPr/>
            </a:pPr>
            <a:endParaRPr lang="en-US" dirty="0"/>
          </a:p>
        </p:txBody>
      </p:sp>
      <p:sp>
        <p:nvSpPr>
          <p:cNvPr id="8" name="Slide Number Placeholder 5">
            <a:extLst>
              <a:ext uri="{FF2B5EF4-FFF2-40B4-BE49-F238E27FC236}">
                <a16:creationId xmlns:a16="http://schemas.microsoft.com/office/drawing/2014/main" id="{EF153B37-71F6-42CC-9142-76C50735E8DD}"/>
              </a:ext>
            </a:extLst>
          </p:cNvPr>
          <p:cNvSpPr>
            <a:spLocks noGrp="1"/>
          </p:cNvSpPr>
          <p:nvPr>
            <p:ph type="sldNum" sz="quarter" idx="12"/>
          </p:nvPr>
        </p:nvSpPr>
        <p:spPr/>
        <p:txBody>
          <a:bodyPr/>
          <a:lstStyle>
            <a:lvl1pPr>
              <a:defRPr/>
            </a:lvl1pPr>
          </a:lstStyle>
          <a:p>
            <a:fld id="{DC32722E-AA0A-4631-B052-DE8323EB5B7C}" type="slidenum">
              <a:rPr lang="en-US" altLang="en-US"/>
              <a:pPr/>
              <a:t>‹#›</a:t>
            </a:fld>
            <a:endParaRPr lang="en-US" alt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0D462-E576-41F2-951F-D7036C6C45E0}"/>
              </a:ext>
            </a:extLst>
          </p:cNvPr>
          <p:cNvSpPr>
            <a:spLocks noGrp="1"/>
          </p:cNvSpPr>
          <p:nvPr>
            <p:ph type="dt" sz="half" idx="10"/>
          </p:nvPr>
        </p:nvSpPr>
        <p:spPr/>
        <p:txBody>
          <a:bodyPr/>
          <a:lstStyle>
            <a:lvl1pPr>
              <a:defRPr/>
            </a:lvl1pPr>
          </a:lstStyle>
          <a:p>
            <a:pPr>
              <a:defRPr/>
            </a:pPr>
            <a:fld id="{9D725540-EF91-4C03-9E97-6535EC6AFE01}" type="datetime1">
              <a:rPr lang="en-US"/>
              <a:pPr>
                <a:defRPr/>
              </a:pPr>
              <a:t>5/27/2018</a:t>
            </a:fld>
            <a:endParaRPr lang="en-US" dirty="0"/>
          </a:p>
        </p:txBody>
      </p:sp>
      <p:sp>
        <p:nvSpPr>
          <p:cNvPr id="5" name="Footer Placeholder 4">
            <a:extLst>
              <a:ext uri="{FF2B5EF4-FFF2-40B4-BE49-F238E27FC236}">
                <a16:creationId xmlns:a16="http://schemas.microsoft.com/office/drawing/2014/main" id="{1ACB7FEF-45DF-4B01-8514-AA631DF17B4A}"/>
              </a:ext>
            </a:extLst>
          </p:cNvPr>
          <p:cNvSpPr>
            <a:spLocks noGrp="1"/>
          </p:cNvSpPr>
          <p:nvPr>
            <p:ph type="ftr" sz="quarter" idx="11"/>
          </p:nvPr>
        </p:nvSpPr>
        <p:spPr/>
        <p:txBody>
          <a:bodyPr/>
          <a:lstStyle>
            <a:lvl1pPr>
              <a:defRPr dirty="0"/>
            </a:lvl1pPr>
          </a:lstStyle>
          <a:p>
            <a:pPr>
              <a:defRPr/>
            </a:pPr>
            <a:endParaRPr lang="en-US" dirty="0"/>
          </a:p>
        </p:txBody>
      </p:sp>
      <p:sp>
        <p:nvSpPr>
          <p:cNvPr id="6" name="Slide Number Placeholder 5">
            <a:extLst>
              <a:ext uri="{FF2B5EF4-FFF2-40B4-BE49-F238E27FC236}">
                <a16:creationId xmlns:a16="http://schemas.microsoft.com/office/drawing/2014/main" id="{73E59031-A958-443A-9C1A-3BE0DE019802}"/>
              </a:ext>
            </a:extLst>
          </p:cNvPr>
          <p:cNvSpPr>
            <a:spLocks noGrp="1"/>
          </p:cNvSpPr>
          <p:nvPr>
            <p:ph type="sldNum" sz="quarter" idx="12"/>
          </p:nvPr>
        </p:nvSpPr>
        <p:spPr/>
        <p:txBody>
          <a:bodyPr/>
          <a:lstStyle>
            <a:lvl1pPr>
              <a:defRPr/>
            </a:lvl1pPr>
          </a:lstStyle>
          <a:p>
            <a:fld id="{0EA41C08-3871-4EDF-8837-46D090F6CD23}" type="slidenum">
              <a:rPr lang="en-US" altLang="en-US"/>
              <a:pPr/>
              <a:t>‹#›</a:t>
            </a:fld>
            <a:endParaRPr lang="en-US" alt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DBA255-B62C-4141-809D-F3C15994D6C5}"/>
              </a:ext>
            </a:extLst>
          </p:cNvPr>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0C545BA0-7FFB-467D-9027-4730AAC61ED5}"/>
              </a:ext>
            </a:extLst>
          </p:cNvPr>
          <p:cNvSpPr>
            <a:spLocks noChangeArrowheads="1"/>
          </p:cNvSpPr>
          <p:nvPr/>
        </p:nvSpPr>
        <p:spPr bwMode="invGray">
          <a:xfrm>
            <a:off x="0" y="2601913"/>
            <a:ext cx="9144000" cy="46037"/>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lgn="ctr" eaLnBrk="1" hangingPunct="1">
              <a:defRPr/>
            </a:pPr>
            <a:endParaRPr lang="en-US" dirty="0">
              <a:solidFill>
                <a:schemeClr val="lt1"/>
              </a:solidFill>
              <a:latin typeface="+mn-lt"/>
              <a:ea typeface="+mn-ea"/>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B73FA611-CCB7-485C-8E6C-8EF68EA9C866}"/>
              </a:ext>
            </a:extLst>
          </p:cNvPr>
          <p:cNvSpPr>
            <a:spLocks noGrp="1"/>
          </p:cNvSpPr>
          <p:nvPr>
            <p:ph type="dt" sz="half" idx="10"/>
          </p:nvPr>
        </p:nvSpPr>
        <p:spPr/>
        <p:txBody>
          <a:bodyPr/>
          <a:lstStyle>
            <a:lvl1pPr>
              <a:defRPr>
                <a:solidFill>
                  <a:srgbClr val="FFFFFF"/>
                </a:solidFill>
              </a:defRPr>
            </a:lvl1pPr>
          </a:lstStyle>
          <a:p>
            <a:pPr>
              <a:defRPr/>
            </a:pPr>
            <a:fld id="{F80554E9-6905-40A6-95CF-26BC64353BFE}" type="datetime1">
              <a:rPr lang="en-US"/>
              <a:pPr>
                <a:defRPr/>
              </a:pPr>
              <a:t>5/27/2018</a:t>
            </a:fld>
            <a:endParaRPr lang="en-US" dirty="0"/>
          </a:p>
        </p:txBody>
      </p:sp>
      <p:sp>
        <p:nvSpPr>
          <p:cNvPr id="7" name="Footer Placeholder 4">
            <a:extLst>
              <a:ext uri="{FF2B5EF4-FFF2-40B4-BE49-F238E27FC236}">
                <a16:creationId xmlns:a16="http://schemas.microsoft.com/office/drawing/2014/main" id="{E9334299-DB2B-4642-85A5-9576AAC7C990}"/>
              </a:ext>
            </a:extLst>
          </p:cNvPr>
          <p:cNvSpPr>
            <a:spLocks noGrp="1"/>
          </p:cNvSpPr>
          <p:nvPr>
            <p:ph type="ftr" sz="quarter" idx="11"/>
          </p:nvPr>
        </p:nvSpPr>
        <p:spPr/>
        <p:txBody>
          <a:bodyPr/>
          <a:lstStyle>
            <a:lvl1pPr>
              <a:defRPr dirty="0"/>
            </a:lvl1pPr>
          </a:lstStyle>
          <a:p>
            <a:pPr>
              <a:defRPr/>
            </a:pPr>
            <a:endParaRPr lang="en-US" dirty="0"/>
          </a:p>
        </p:txBody>
      </p:sp>
      <p:sp>
        <p:nvSpPr>
          <p:cNvPr id="8" name="Slide Number Placeholder 5">
            <a:extLst>
              <a:ext uri="{FF2B5EF4-FFF2-40B4-BE49-F238E27FC236}">
                <a16:creationId xmlns:a16="http://schemas.microsoft.com/office/drawing/2014/main" id="{161AE034-36D7-4230-9AAB-47525B778F38}"/>
              </a:ext>
            </a:extLst>
          </p:cNvPr>
          <p:cNvSpPr>
            <a:spLocks noGrp="1"/>
          </p:cNvSpPr>
          <p:nvPr>
            <p:ph type="sldNum" sz="quarter" idx="12"/>
          </p:nvPr>
        </p:nvSpPr>
        <p:spPr/>
        <p:txBody>
          <a:bodyPr/>
          <a:lstStyle>
            <a:lvl1pPr>
              <a:defRPr>
                <a:solidFill>
                  <a:srgbClr val="FFFFFF"/>
                </a:solidFill>
              </a:defRPr>
            </a:lvl1pPr>
          </a:lstStyle>
          <a:p>
            <a:fld id="{1659FD3F-7483-4A83-9EE3-E2C359E11641}" type="slidenum">
              <a:rPr lang="en-US" altLang="en-US"/>
              <a:pPr/>
              <a:t>‹#›</a:t>
            </a:fld>
            <a:endParaRPr lang="en-US" alt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E57AAF7-5A31-4FDF-BFE5-871C44BE767B}"/>
              </a:ext>
            </a:extLst>
          </p:cNvPr>
          <p:cNvSpPr>
            <a:spLocks noGrp="1"/>
          </p:cNvSpPr>
          <p:nvPr>
            <p:ph type="dt" sz="half" idx="10"/>
          </p:nvPr>
        </p:nvSpPr>
        <p:spPr/>
        <p:txBody>
          <a:bodyPr/>
          <a:lstStyle>
            <a:lvl1pPr>
              <a:defRPr/>
            </a:lvl1pPr>
          </a:lstStyle>
          <a:p>
            <a:pPr>
              <a:defRPr/>
            </a:pPr>
            <a:fld id="{DA1FA136-9674-491B-9620-0B69248E9341}" type="datetime1">
              <a:rPr lang="en-US"/>
              <a:pPr>
                <a:defRPr/>
              </a:pPr>
              <a:t>5/27/2018</a:t>
            </a:fld>
            <a:endParaRPr lang="en-US" dirty="0"/>
          </a:p>
        </p:txBody>
      </p:sp>
      <p:sp>
        <p:nvSpPr>
          <p:cNvPr id="6" name="Footer Placeholder 4">
            <a:extLst>
              <a:ext uri="{FF2B5EF4-FFF2-40B4-BE49-F238E27FC236}">
                <a16:creationId xmlns:a16="http://schemas.microsoft.com/office/drawing/2014/main" id="{90C13A3F-C1C1-4478-A13F-F811CDEE81EF}"/>
              </a:ext>
            </a:extLst>
          </p:cNvPr>
          <p:cNvSpPr>
            <a:spLocks noGrp="1"/>
          </p:cNvSpPr>
          <p:nvPr>
            <p:ph type="ftr" sz="quarter" idx="11"/>
          </p:nvPr>
        </p:nvSpPr>
        <p:spPr/>
        <p:txBody>
          <a:bodyPr/>
          <a:lstStyle>
            <a:lvl1pPr>
              <a:defRPr dirty="0"/>
            </a:lvl1pPr>
          </a:lstStyle>
          <a:p>
            <a:pPr>
              <a:defRPr/>
            </a:pPr>
            <a:endParaRPr lang="en-US" dirty="0"/>
          </a:p>
        </p:txBody>
      </p:sp>
      <p:sp>
        <p:nvSpPr>
          <p:cNvPr id="7" name="Slide Number Placeholder 5">
            <a:extLst>
              <a:ext uri="{FF2B5EF4-FFF2-40B4-BE49-F238E27FC236}">
                <a16:creationId xmlns:a16="http://schemas.microsoft.com/office/drawing/2014/main" id="{03FA83CA-222D-4F5A-ABC9-28CA1B341D93}"/>
              </a:ext>
            </a:extLst>
          </p:cNvPr>
          <p:cNvSpPr>
            <a:spLocks noGrp="1"/>
          </p:cNvSpPr>
          <p:nvPr>
            <p:ph type="sldNum" sz="quarter" idx="12"/>
          </p:nvPr>
        </p:nvSpPr>
        <p:spPr/>
        <p:txBody>
          <a:bodyPr/>
          <a:lstStyle>
            <a:lvl1pPr>
              <a:defRPr/>
            </a:lvl1pPr>
          </a:lstStyle>
          <a:p>
            <a:fld id="{77D7E903-DDC3-402B-AA7F-A861DF1D5D66}" type="slidenum">
              <a:rPr lang="en-US" altLang="en-US"/>
              <a:pPr/>
              <a:t>‹#›</a:t>
            </a:fld>
            <a:endParaRPr lang="en-US" alt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216BFC7-BC65-4816-9FDB-A1A0EA5905E6}"/>
              </a:ext>
            </a:extLst>
          </p:cNvPr>
          <p:cNvSpPr>
            <a:spLocks noGrp="1"/>
          </p:cNvSpPr>
          <p:nvPr>
            <p:ph type="dt" sz="half" idx="10"/>
          </p:nvPr>
        </p:nvSpPr>
        <p:spPr/>
        <p:txBody>
          <a:bodyPr/>
          <a:lstStyle>
            <a:lvl1pPr>
              <a:defRPr/>
            </a:lvl1pPr>
          </a:lstStyle>
          <a:p>
            <a:pPr>
              <a:defRPr/>
            </a:pPr>
            <a:fld id="{F68C9266-C646-4DD9-8E38-1F7043F1D367}" type="datetime1">
              <a:rPr lang="en-US"/>
              <a:pPr>
                <a:defRPr/>
              </a:pPr>
              <a:t>5/27/2018</a:t>
            </a:fld>
            <a:endParaRPr lang="en-US" dirty="0"/>
          </a:p>
        </p:txBody>
      </p:sp>
      <p:sp>
        <p:nvSpPr>
          <p:cNvPr id="8" name="Footer Placeholder 4">
            <a:extLst>
              <a:ext uri="{FF2B5EF4-FFF2-40B4-BE49-F238E27FC236}">
                <a16:creationId xmlns:a16="http://schemas.microsoft.com/office/drawing/2014/main" id="{67BE0EA7-2CDC-4723-8685-B31BDB09A1AA}"/>
              </a:ext>
            </a:extLst>
          </p:cNvPr>
          <p:cNvSpPr>
            <a:spLocks noGrp="1"/>
          </p:cNvSpPr>
          <p:nvPr>
            <p:ph type="ftr" sz="quarter" idx="11"/>
          </p:nvPr>
        </p:nvSpPr>
        <p:spPr/>
        <p:txBody>
          <a:bodyPr/>
          <a:lstStyle>
            <a:lvl1pPr>
              <a:defRPr dirty="0"/>
            </a:lvl1pPr>
          </a:lstStyle>
          <a:p>
            <a:pPr>
              <a:defRPr/>
            </a:pPr>
            <a:endParaRPr lang="en-US" dirty="0"/>
          </a:p>
        </p:txBody>
      </p:sp>
      <p:sp>
        <p:nvSpPr>
          <p:cNvPr id="9" name="Slide Number Placeholder 5">
            <a:extLst>
              <a:ext uri="{FF2B5EF4-FFF2-40B4-BE49-F238E27FC236}">
                <a16:creationId xmlns:a16="http://schemas.microsoft.com/office/drawing/2014/main" id="{3DA4F0CD-DF88-4E1B-B763-1565D82896E7}"/>
              </a:ext>
            </a:extLst>
          </p:cNvPr>
          <p:cNvSpPr>
            <a:spLocks noGrp="1"/>
          </p:cNvSpPr>
          <p:nvPr>
            <p:ph type="sldNum" sz="quarter" idx="12"/>
          </p:nvPr>
        </p:nvSpPr>
        <p:spPr/>
        <p:txBody>
          <a:bodyPr/>
          <a:lstStyle>
            <a:lvl1pPr>
              <a:defRPr/>
            </a:lvl1pPr>
          </a:lstStyle>
          <a:p>
            <a:fld id="{1B1364A7-1D26-4D18-A981-B6880283454E}" type="slidenum">
              <a:rPr lang="en-US" altLang="en-US"/>
              <a:pPr/>
              <a:t>‹#›</a:t>
            </a:fld>
            <a:endParaRPr lang="en-US" alt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F6C7D39-D8E0-49E6-923E-70BA6A5F0563}"/>
              </a:ext>
            </a:extLst>
          </p:cNvPr>
          <p:cNvSpPr>
            <a:spLocks noGrp="1"/>
          </p:cNvSpPr>
          <p:nvPr>
            <p:ph type="dt" sz="half" idx="10"/>
          </p:nvPr>
        </p:nvSpPr>
        <p:spPr/>
        <p:txBody>
          <a:bodyPr/>
          <a:lstStyle>
            <a:lvl1pPr>
              <a:defRPr/>
            </a:lvl1pPr>
          </a:lstStyle>
          <a:p>
            <a:pPr>
              <a:defRPr/>
            </a:pPr>
            <a:fld id="{F4DFDE14-105D-485E-8613-6C645E171DA6}" type="datetime1">
              <a:rPr lang="en-US"/>
              <a:pPr>
                <a:defRPr/>
              </a:pPr>
              <a:t>5/27/2018</a:t>
            </a:fld>
            <a:endParaRPr lang="en-US" dirty="0"/>
          </a:p>
        </p:txBody>
      </p:sp>
      <p:sp>
        <p:nvSpPr>
          <p:cNvPr id="4" name="Footer Placeholder 4">
            <a:extLst>
              <a:ext uri="{FF2B5EF4-FFF2-40B4-BE49-F238E27FC236}">
                <a16:creationId xmlns:a16="http://schemas.microsoft.com/office/drawing/2014/main" id="{D9E2626D-072E-44D2-9804-74D71D8F2894}"/>
              </a:ext>
            </a:extLst>
          </p:cNvPr>
          <p:cNvSpPr>
            <a:spLocks noGrp="1"/>
          </p:cNvSpPr>
          <p:nvPr>
            <p:ph type="ftr" sz="quarter" idx="11"/>
          </p:nvPr>
        </p:nvSpPr>
        <p:spPr/>
        <p:txBody>
          <a:bodyPr/>
          <a:lstStyle>
            <a:lvl1pPr>
              <a:defRPr dirty="0"/>
            </a:lvl1pPr>
          </a:lstStyle>
          <a:p>
            <a:pPr>
              <a:defRPr/>
            </a:pPr>
            <a:endParaRPr lang="en-US" dirty="0"/>
          </a:p>
        </p:txBody>
      </p:sp>
      <p:sp>
        <p:nvSpPr>
          <p:cNvPr id="5" name="Slide Number Placeholder 5">
            <a:extLst>
              <a:ext uri="{FF2B5EF4-FFF2-40B4-BE49-F238E27FC236}">
                <a16:creationId xmlns:a16="http://schemas.microsoft.com/office/drawing/2014/main" id="{2C8FA4B9-7C1C-41BA-8685-1FA7727BD50A}"/>
              </a:ext>
            </a:extLst>
          </p:cNvPr>
          <p:cNvSpPr>
            <a:spLocks noGrp="1"/>
          </p:cNvSpPr>
          <p:nvPr>
            <p:ph type="sldNum" sz="quarter" idx="12"/>
          </p:nvPr>
        </p:nvSpPr>
        <p:spPr/>
        <p:txBody>
          <a:bodyPr/>
          <a:lstStyle>
            <a:lvl1pPr>
              <a:defRPr/>
            </a:lvl1pPr>
          </a:lstStyle>
          <a:p>
            <a:fld id="{297DD5D8-36DE-40BE-8AD9-11889722D4F0}" type="slidenum">
              <a:rPr lang="en-US" altLang="en-US"/>
              <a:pPr/>
              <a:t>‹#›</a:t>
            </a:fld>
            <a:endParaRPr lang="en-US" alt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A27A0-054D-412B-A806-AA6127848BB4}"/>
              </a:ext>
            </a:extLst>
          </p:cNvPr>
          <p:cNvSpPr>
            <a:spLocks noGrp="1"/>
          </p:cNvSpPr>
          <p:nvPr>
            <p:ph type="dt" sz="half" idx="10"/>
          </p:nvPr>
        </p:nvSpPr>
        <p:spPr/>
        <p:txBody>
          <a:bodyPr/>
          <a:lstStyle>
            <a:lvl1pPr>
              <a:defRPr/>
            </a:lvl1pPr>
          </a:lstStyle>
          <a:p>
            <a:pPr>
              <a:defRPr/>
            </a:pPr>
            <a:fld id="{737C79FF-8F76-4E44-8831-3951EA2D5EF4}" type="datetime1">
              <a:rPr lang="en-US"/>
              <a:pPr>
                <a:defRPr/>
              </a:pPr>
              <a:t>5/27/2018</a:t>
            </a:fld>
            <a:endParaRPr lang="en-US" dirty="0"/>
          </a:p>
        </p:txBody>
      </p:sp>
      <p:sp>
        <p:nvSpPr>
          <p:cNvPr id="3" name="Footer Placeholder 2">
            <a:extLst>
              <a:ext uri="{FF2B5EF4-FFF2-40B4-BE49-F238E27FC236}">
                <a16:creationId xmlns:a16="http://schemas.microsoft.com/office/drawing/2014/main" id="{0D0CEC3A-02F3-4290-A413-D8690956C30A}"/>
              </a:ext>
            </a:extLst>
          </p:cNvPr>
          <p:cNvSpPr>
            <a:spLocks noGrp="1"/>
          </p:cNvSpPr>
          <p:nvPr>
            <p:ph type="ftr" sz="quarter" idx="11"/>
          </p:nvPr>
        </p:nvSpPr>
        <p:spPr/>
        <p:txBody>
          <a:bodyPr/>
          <a:lstStyle>
            <a:lvl1pPr>
              <a:defRPr dirty="0"/>
            </a:lvl1pPr>
          </a:lstStyle>
          <a:p>
            <a:pPr>
              <a:defRPr/>
            </a:pPr>
            <a:endParaRPr lang="en-US" dirty="0"/>
          </a:p>
        </p:txBody>
      </p:sp>
      <p:sp>
        <p:nvSpPr>
          <p:cNvPr id="4" name="Slide Number Placeholder 3">
            <a:extLst>
              <a:ext uri="{FF2B5EF4-FFF2-40B4-BE49-F238E27FC236}">
                <a16:creationId xmlns:a16="http://schemas.microsoft.com/office/drawing/2014/main" id="{40B1DE93-F605-45B0-A02A-8632346E5E86}"/>
              </a:ext>
            </a:extLst>
          </p:cNvPr>
          <p:cNvSpPr>
            <a:spLocks noGrp="1"/>
          </p:cNvSpPr>
          <p:nvPr>
            <p:ph type="sldNum" sz="quarter" idx="12"/>
          </p:nvPr>
        </p:nvSpPr>
        <p:spPr/>
        <p:txBody>
          <a:bodyPr/>
          <a:lstStyle>
            <a:lvl1pPr>
              <a:defRPr/>
            </a:lvl1pPr>
          </a:lstStyle>
          <a:p>
            <a:fld id="{1830CBAB-3919-48F8-85AD-B582768BEC12}" type="slidenum">
              <a:rPr lang="en-US" altLang="en-US"/>
              <a:pPr/>
              <a:t>‹#›</a:t>
            </a:fld>
            <a:endParaRPr lang="en-US" alt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D28B60-CE17-426E-A820-3E67AFBF0EF2}"/>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458ED67A-39D3-4DE5-A31A-BBF13120A536}"/>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73F0495E-3498-49F4-824E-3AE0C7EB9F4F}"/>
              </a:ext>
            </a:extLst>
          </p:cNvPr>
          <p:cNvSpPr>
            <a:spLocks noGrp="1"/>
          </p:cNvSpPr>
          <p:nvPr>
            <p:ph type="dt" sz="half" idx="10"/>
          </p:nvPr>
        </p:nvSpPr>
        <p:spPr/>
        <p:txBody>
          <a:bodyPr/>
          <a:lstStyle>
            <a:lvl1pPr>
              <a:defRPr/>
            </a:lvl1pPr>
          </a:lstStyle>
          <a:p>
            <a:pPr>
              <a:defRPr/>
            </a:pPr>
            <a:fld id="{17363A73-F48D-4BCD-9FDD-13FD943C5365}" type="datetime1">
              <a:rPr lang="en-US"/>
              <a:pPr>
                <a:defRPr/>
              </a:pPr>
              <a:t>5/27/2018</a:t>
            </a:fld>
            <a:endParaRPr lang="en-US" dirty="0"/>
          </a:p>
        </p:txBody>
      </p:sp>
      <p:sp>
        <p:nvSpPr>
          <p:cNvPr id="8" name="Footer Placeholder 5">
            <a:extLst>
              <a:ext uri="{FF2B5EF4-FFF2-40B4-BE49-F238E27FC236}">
                <a16:creationId xmlns:a16="http://schemas.microsoft.com/office/drawing/2014/main" id="{CE064711-E009-4E1E-87E8-272C54BFEFC4}"/>
              </a:ext>
            </a:extLst>
          </p:cNvPr>
          <p:cNvSpPr>
            <a:spLocks noGrp="1"/>
          </p:cNvSpPr>
          <p:nvPr>
            <p:ph type="ftr" sz="quarter" idx="11"/>
          </p:nvPr>
        </p:nvSpPr>
        <p:spPr/>
        <p:txBody>
          <a:bodyPr/>
          <a:lstStyle>
            <a:lvl1pPr>
              <a:defRPr dirty="0"/>
            </a:lvl1pPr>
          </a:lstStyle>
          <a:p>
            <a:pPr>
              <a:defRPr/>
            </a:pPr>
            <a:endParaRPr lang="en-US" dirty="0"/>
          </a:p>
        </p:txBody>
      </p:sp>
      <p:sp>
        <p:nvSpPr>
          <p:cNvPr id="9" name="Slide Number Placeholder 6">
            <a:extLst>
              <a:ext uri="{FF2B5EF4-FFF2-40B4-BE49-F238E27FC236}">
                <a16:creationId xmlns:a16="http://schemas.microsoft.com/office/drawing/2014/main" id="{C778842F-75C3-438F-94C5-7FC8CF5ACEAE}"/>
              </a:ext>
            </a:extLst>
          </p:cNvPr>
          <p:cNvSpPr>
            <a:spLocks noGrp="1"/>
          </p:cNvSpPr>
          <p:nvPr>
            <p:ph type="sldNum" sz="quarter" idx="12"/>
          </p:nvPr>
        </p:nvSpPr>
        <p:spPr/>
        <p:txBody>
          <a:bodyPr/>
          <a:lstStyle>
            <a:lvl1pPr>
              <a:defRPr/>
            </a:lvl1pPr>
          </a:lstStyle>
          <a:p>
            <a:fld id="{0CE42884-34D7-4790-932B-CADE66321811}" type="slidenum">
              <a:rPr lang="en-US" altLang="en-US"/>
              <a:pPr/>
              <a:t>‹#›</a:t>
            </a:fld>
            <a:endParaRPr lang="en-US" alt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8F010D-0E41-4DFE-BB44-4DA54E9C9A7B}"/>
              </a:ext>
            </a:extLst>
          </p:cNvPr>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9E410BA7-CBA9-48FA-AB6B-42ED50B9006E}"/>
              </a:ext>
            </a:extLst>
          </p:cNvPr>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EB3DD7F0-53DE-4620-B433-962A10C83231}"/>
              </a:ext>
            </a:extLst>
          </p:cNvPr>
          <p:cNvSpPr>
            <a:spLocks noGrp="1"/>
          </p:cNvSpPr>
          <p:nvPr>
            <p:ph type="dt" sz="half" idx="10"/>
          </p:nvPr>
        </p:nvSpPr>
        <p:spPr>
          <a:xfrm>
            <a:off x="165100" y="1169988"/>
            <a:ext cx="2522538" cy="201612"/>
          </a:xfrm>
        </p:spPr>
        <p:txBody>
          <a:bodyPr/>
          <a:lstStyle>
            <a:lvl1pPr>
              <a:defRPr/>
            </a:lvl1pPr>
          </a:lstStyle>
          <a:p>
            <a:pPr>
              <a:defRPr/>
            </a:pPr>
            <a:fld id="{8F0083C7-6954-4DB7-AC19-33C96A160795}" type="datetime1">
              <a:rPr lang="en-US"/>
              <a:pPr>
                <a:defRPr/>
              </a:pPr>
              <a:t>5/27/2018</a:t>
            </a:fld>
            <a:endParaRPr lang="en-US" dirty="0"/>
          </a:p>
        </p:txBody>
      </p:sp>
      <p:sp>
        <p:nvSpPr>
          <p:cNvPr id="8" name="Footer Placeholder 5">
            <a:extLst>
              <a:ext uri="{FF2B5EF4-FFF2-40B4-BE49-F238E27FC236}">
                <a16:creationId xmlns:a16="http://schemas.microsoft.com/office/drawing/2014/main" id="{F54121E3-425F-4A77-A55B-C1F19A2325E0}"/>
              </a:ext>
            </a:extLst>
          </p:cNvPr>
          <p:cNvSpPr>
            <a:spLocks noGrp="1"/>
          </p:cNvSpPr>
          <p:nvPr>
            <p:ph type="ftr" sz="quarter" idx="11"/>
          </p:nvPr>
        </p:nvSpPr>
        <p:spPr>
          <a:xfrm>
            <a:off x="3035300" y="1169988"/>
            <a:ext cx="5194300" cy="201612"/>
          </a:xfrm>
        </p:spPr>
        <p:txBody>
          <a:bodyPr/>
          <a:lstStyle>
            <a:lvl1pPr>
              <a:defRPr dirty="0">
                <a:solidFill>
                  <a:schemeClr val="bg1">
                    <a:shade val="50000"/>
                  </a:schemeClr>
                </a:solidFill>
              </a:defRPr>
            </a:lvl1pPr>
          </a:lstStyle>
          <a:p>
            <a:pPr>
              <a:defRPr/>
            </a:pPr>
            <a:endParaRPr lang="en-US" dirty="0"/>
          </a:p>
        </p:txBody>
      </p:sp>
      <p:sp>
        <p:nvSpPr>
          <p:cNvPr id="9" name="Slide Number Placeholder 6">
            <a:extLst>
              <a:ext uri="{FF2B5EF4-FFF2-40B4-BE49-F238E27FC236}">
                <a16:creationId xmlns:a16="http://schemas.microsoft.com/office/drawing/2014/main" id="{E15CFA76-34D3-492F-BE41-D8BA5E0E11D4}"/>
              </a:ext>
            </a:extLst>
          </p:cNvPr>
          <p:cNvSpPr>
            <a:spLocks noGrp="1"/>
          </p:cNvSpPr>
          <p:nvPr>
            <p:ph type="sldNum" sz="quarter" idx="12"/>
          </p:nvPr>
        </p:nvSpPr>
        <p:spPr>
          <a:xfrm>
            <a:off x="8339138" y="1169988"/>
            <a:ext cx="733425" cy="201612"/>
          </a:xfrm>
        </p:spPr>
        <p:txBody>
          <a:bodyPr/>
          <a:lstStyle>
            <a:lvl1pPr>
              <a:defRPr/>
            </a:lvl1pPr>
          </a:lstStyle>
          <a:p>
            <a:fld id="{F2D22DBE-86A2-4EB1-A866-C39785869206}" type="slidenum">
              <a:rPr lang="en-US" altLang="en-US"/>
              <a:pPr/>
              <a:t>‹#›</a:t>
            </a:fld>
            <a:endParaRPr lang="en-US" alt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88126A-F2BF-4F55-A194-A7B8C85A488D}"/>
              </a:ext>
            </a:extLst>
          </p:cNvPr>
          <p:cNvSpPr>
            <a:spLocks noChangeArrowheads="1"/>
          </p:cNvSpPr>
          <p:nvPr/>
        </p:nvSpPr>
        <p:spPr bwMode="invGray">
          <a:xfrm>
            <a:off x="0" y="1436688"/>
            <a:ext cx="9144000" cy="44450"/>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lgn="ctr" eaLnBrk="1" hangingPunct="1">
              <a:defRPr/>
            </a:pPr>
            <a:endParaRPr lang="en-US" dirty="0">
              <a:solidFill>
                <a:schemeClr val="lt1"/>
              </a:solidFill>
              <a:latin typeface="+mn-lt"/>
              <a:ea typeface="+mn-ea"/>
            </a:endParaRPr>
          </a:p>
        </p:txBody>
      </p:sp>
      <p:sp>
        <p:nvSpPr>
          <p:cNvPr id="7" name="Rectangle 6">
            <a:extLst>
              <a:ext uri="{FF2B5EF4-FFF2-40B4-BE49-F238E27FC236}">
                <a16:creationId xmlns:a16="http://schemas.microsoft.com/office/drawing/2014/main" id="{79FF2C87-E888-4B5E-9CE1-E75547CD61D3}"/>
              </a:ext>
            </a:extLst>
          </p:cNvPr>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Placeholder 1">
            <a:extLst>
              <a:ext uri="{FF2B5EF4-FFF2-40B4-BE49-F238E27FC236}">
                <a16:creationId xmlns:a16="http://schemas.microsoft.com/office/drawing/2014/main" id="{6ACD5B69-A4C9-4634-94ED-14FA6E8E51C4}"/>
              </a:ext>
            </a:extLst>
          </p:cNvPr>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7EAEAFB-BCB9-4517-BB71-5F3D3A8A6FCD}"/>
              </a:ext>
            </a:extLst>
          </p:cNvPr>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eaLnBrk="1" hangingPunct="1">
              <a:defRPr sz="1200">
                <a:solidFill>
                  <a:srgbClr val="3F3F3F"/>
                </a:solidFill>
                <a:latin typeface="Arial" pitchFamily="34" charset="0"/>
                <a:cs typeface="Arial" pitchFamily="34" charset="0"/>
              </a:defRPr>
            </a:lvl1pPr>
          </a:lstStyle>
          <a:p>
            <a:pPr>
              <a:defRPr/>
            </a:pPr>
            <a:fld id="{0AAD155C-BA3C-40F2-B9B8-F9EA6BA144E8}" type="datetime1">
              <a:rPr lang="en-US"/>
              <a:pPr>
                <a:defRPr/>
              </a:pPr>
              <a:t>5/27/2018</a:t>
            </a:fld>
            <a:endParaRPr lang="en-US" dirty="0"/>
          </a:p>
        </p:txBody>
      </p:sp>
      <p:sp>
        <p:nvSpPr>
          <p:cNvPr id="5" name="Footer Placeholder 4">
            <a:extLst>
              <a:ext uri="{FF2B5EF4-FFF2-40B4-BE49-F238E27FC236}">
                <a16:creationId xmlns:a16="http://schemas.microsoft.com/office/drawing/2014/main" id="{F706B570-0C10-4049-97B2-27797E6081AD}"/>
              </a:ext>
            </a:extLst>
          </p:cNvPr>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dirty="0">
                <a:solidFill>
                  <a:schemeClr val="tx1">
                    <a:tint val="95000"/>
                  </a:schemeClr>
                </a:solidFill>
                <a:latin typeface="Arial" charset="0"/>
                <a:ea typeface="+mn-ea"/>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F397E5BA-961D-4F17-BDC8-E420F0514E43}"/>
              </a:ext>
            </a:extLst>
          </p:cNvPr>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cs typeface="Arial" charset="0"/>
              </a:defRPr>
            </a:lvl1pPr>
          </a:lstStyle>
          <a:p>
            <a:fld id="{19F7F4AA-EFA0-4727-8DB7-C477DEFA6C9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Lst>
  <p:transition>
    <p:fade/>
  </p:transition>
  <p:txStyles>
    <p:titleStyle>
      <a:lvl1pPr algn="l" rtl="0" eaLnBrk="0" fontAlgn="base" hangingPunct="0">
        <a:spcBef>
          <a:spcPct val="0"/>
        </a:spcBef>
        <a:spcAft>
          <a:spcPct val="0"/>
        </a:spcAft>
        <a:defRPr sz="4500" b="1" kern="1200">
          <a:solidFill>
            <a:srgbClr val="FFC800"/>
          </a:solidFill>
          <a:latin typeface="+mj-lt"/>
          <a:ea typeface="ＭＳ Ｐゴシック" charset="0"/>
          <a:cs typeface="ＭＳ Ｐゴシック" charset="0"/>
        </a:defRPr>
      </a:lvl1pPr>
      <a:lvl2pPr algn="l" rtl="0" eaLnBrk="0" fontAlgn="base" hangingPunct="0">
        <a:spcBef>
          <a:spcPct val="0"/>
        </a:spcBef>
        <a:spcAft>
          <a:spcPct val="0"/>
        </a:spcAft>
        <a:defRPr sz="4500" b="1">
          <a:solidFill>
            <a:srgbClr val="FFC800"/>
          </a:solidFill>
          <a:latin typeface="Corbel" pitchFamily="34" charset="0"/>
          <a:ea typeface="ＭＳ Ｐゴシック" charset="0"/>
          <a:cs typeface="ＭＳ Ｐゴシック" charset="0"/>
        </a:defRPr>
      </a:lvl2pPr>
      <a:lvl3pPr algn="l" rtl="0" eaLnBrk="0" fontAlgn="base" hangingPunct="0">
        <a:spcBef>
          <a:spcPct val="0"/>
        </a:spcBef>
        <a:spcAft>
          <a:spcPct val="0"/>
        </a:spcAft>
        <a:defRPr sz="4500" b="1">
          <a:solidFill>
            <a:srgbClr val="FFC800"/>
          </a:solidFill>
          <a:latin typeface="Corbel" pitchFamily="34" charset="0"/>
          <a:ea typeface="ＭＳ Ｐゴシック" charset="0"/>
          <a:cs typeface="ＭＳ Ｐゴシック" charset="0"/>
        </a:defRPr>
      </a:lvl3pPr>
      <a:lvl4pPr algn="l" rtl="0" eaLnBrk="0" fontAlgn="base" hangingPunct="0">
        <a:spcBef>
          <a:spcPct val="0"/>
        </a:spcBef>
        <a:spcAft>
          <a:spcPct val="0"/>
        </a:spcAft>
        <a:defRPr sz="4500" b="1">
          <a:solidFill>
            <a:srgbClr val="FFC800"/>
          </a:solidFill>
          <a:latin typeface="Corbel" pitchFamily="34" charset="0"/>
          <a:ea typeface="ＭＳ Ｐゴシック" charset="0"/>
          <a:cs typeface="ＭＳ Ｐゴシック" charset="0"/>
        </a:defRPr>
      </a:lvl4pPr>
      <a:lvl5pPr algn="l" rtl="0" eaLnBrk="0" fontAlgn="base" hangingPunct="0">
        <a:spcBef>
          <a:spcPct val="0"/>
        </a:spcBef>
        <a:spcAft>
          <a:spcPct val="0"/>
        </a:spcAft>
        <a:defRPr sz="4500" b="1">
          <a:solidFill>
            <a:srgbClr val="FFC800"/>
          </a:solidFill>
          <a:latin typeface="Corbel" pitchFamily="34" charset="0"/>
          <a:ea typeface="ＭＳ Ｐゴシック" charset="0"/>
          <a:cs typeface="ＭＳ Ｐゴシック"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ＭＳ Ｐゴシック" charset="0"/>
          <a:cs typeface="ＭＳ Ｐゴシック" charset="0"/>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ＭＳ Ｐゴシック" pitchFamily="-111" charset="-128"/>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ＭＳ Ｐゴシック" pitchFamily="-111" charset="-128"/>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ＭＳ Ｐゴシック" pitchFamily="-111" charset="-128"/>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ＭＳ Ｐゴシック" pitchFamily="-111"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www.nasa.gov/sites/default/files/styles/full_width_feature/public/thumbnails/image/iss055e035437.jpg"/>
          <p:cNvPicPr>
            <a:picLocks noChangeAspect="1" noChangeArrowheads="1"/>
          </p:cNvPicPr>
          <p:nvPr/>
        </p:nvPicPr>
        <p:blipFill>
          <a:blip r:embed="rId2"/>
          <a:stretch>
            <a:fillRect/>
          </a:stretch>
        </p:blipFill>
        <p:spPr bwMode="auto">
          <a:xfrm>
            <a:off x="0" y="0"/>
            <a:ext cx="9143999" cy="6858000"/>
          </a:xfrm>
          <a:prstGeom prst="rect">
            <a:avLst/>
          </a:prstGeom>
          <a:noFill/>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06E4-EBBF-4867-B056-0CAFE499739A}"/>
              </a:ext>
            </a:extLst>
          </p:cNvPr>
          <p:cNvSpPr>
            <a:spLocks noGrp="1"/>
          </p:cNvSpPr>
          <p:nvPr>
            <p:ph type="title"/>
          </p:nvPr>
        </p:nvSpPr>
        <p:spPr>
          <a:xfrm>
            <a:off x="457200" y="155448"/>
            <a:ext cx="8229600" cy="1011871"/>
          </a:xfrm>
        </p:spPr>
        <p:txBody>
          <a:bodyPr>
            <a:noAutofit/>
          </a:bodyPr>
          <a:lstStyle/>
          <a:p>
            <a:pPr algn="ctr" eaLnBrk="1" fontAlgn="auto" hangingPunct="1">
              <a:spcAft>
                <a:spcPts val="0"/>
              </a:spcAft>
              <a:defRPr/>
            </a:pPr>
            <a:r>
              <a:rPr lang="en-US" sz="4800" i="1" dirty="0">
                <a:solidFill>
                  <a:schemeClr val="accent1">
                    <a:satMod val="150000"/>
                  </a:schemeClr>
                </a:solidFill>
                <a:ea typeface="+mj-ea"/>
                <a:cs typeface="+mj-cs"/>
              </a:rPr>
              <a:t>“…having a form of godliness, but denying [its] power …”</a:t>
            </a:r>
          </a:p>
        </p:txBody>
      </p:sp>
      <p:sp>
        <p:nvSpPr>
          <p:cNvPr id="3" name="Content Placeholder 2">
            <a:extLst>
              <a:ext uri="{FF2B5EF4-FFF2-40B4-BE49-F238E27FC236}">
                <a16:creationId xmlns:a16="http://schemas.microsoft.com/office/drawing/2014/main" id="{2C173ABA-8104-4CCA-A9EA-DFB4179CD0F6}"/>
              </a:ext>
            </a:extLst>
          </p:cNvPr>
          <p:cNvSpPr>
            <a:spLocks noGrp="1"/>
          </p:cNvSpPr>
          <p:nvPr>
            <p:ph idx="1"/>
          </p:nvPr>
        </p:nvSpPr>
        <p:spPr>
          <a:xfrm>
            <a:off x="457200" y="1489075"/>
            <a:ext cx="8229600" cy="4625975"/>
          </a:xfrm>
        </p:spPr>
        <p:txBody>
          <a:bodyPr/>
          <a:lstStyle/>
          <a:p>
            <a:pPr marL="0" indent="0" eaLnBrk="1" hangingPunct="1">
              <a:buNone/>
              <a:defRPr/>
            </a:pPr>
            <a:r>
              <a:rPr lang="en-US" sz="2800" u="sng" dirty="0"/>
              <a:t>Denying</a:t>
            </a:r>
            <a:r>
              <a:rPr lang="en-US" sz="2800" dirty="0"/>
              <a:t>: “to abrogate, forsake, or renounce a thing, whether evil…or good”</a:t>
            </a:r>
          </a:p>
          <a:p>
            <a:pPr marL="273050" indent="-273050" eaLnBrk="1" hangingPunct="1">
              <a:buFont typeface="Wingdings 2" charset="0"/>
              <a:buChar char=""/>
              <a:defRPr/>
            </a:pPr>
            <a:endParaRPr lang="en-US" sz="2800" dirty="0"/>
          </a:p>
          <a:p>
            <a:pPr marL="273050" indent="-273050" eaLnBrk="1" hangingPunct="1">
              <a:buFont typeface="Wingdings 2" charset="0"/>
              <a:buChar char=""/>
              <a:defRPr/>
            </a:pPr>
            <a:r>
              <a:rPr lang="en-US" sz="2800" dirty="0"/>
              <a:t>Forsake the world for a higher one</a:t>
            </a:r>
          </a:p>
          <a:p>
            <a:pPr marL="565150" lvl="1" eaLnBrk="1" hangingPunct="1">
              <a:buFont typeface="Wingdings 2" charset="0"/>
              <a:buChar char=""/>
              <a:defRPr/>
            </a:pPr>
            <a:r>
              <a:rPr lang="en-US" sz="2400" dirty="0"/>
              <a:t>Titus 2:12</a:t>
            </a:r>
          </a:p>
          <a:p>
            <a:pPr marL="273050" indent="-273050" eaLnBrk="1" hangingPunct="1">
              <a:buFont typeface="Wingdings 2" charset="0"/>
              <a:buChar char=""/>
              <a:defRPr/>
            </a:pPr>
            <a:endParaRPr lang="en-US" sz="2800" dirty="0"/>
          </a:p>
          <a:p>
            <a:pPr marL="273050" indent="-273050" eaLnBrk="1" hangingPunct="1">
              <a:buFont typeface="Wingdings 2" charset="0"/>
              <a:buChar char=""/>
              <a:defRPr/>
            </a:pPr>
            <a:r>
              <a:rPr lang="en-US" sz="2800" dirty="0"/>
              <a:t>Yet, he who forsakes God, is himself forsaken</a:t>
            </a:r>
          </a:p>
          <a:p>
            <a:pPr marL="565150" lvl="1" eaLnBrk="1" hangingPunct="1">
              <a:buFont typeface="Wingdings 2" charset="0"/>
              <a:buChar char=""/>
              <a:defRPr/>
            </a:pPr>
            <a:r>
              <a:rPr lang="en-US" sz="2000" dirty="0"/>
              <a:t>Matthew 10:33</a:t>
            </a:r>
          </a:p>
          <a:p>
            <a:pPr marL="565150" lvl="1" eaLnBrk="1" hangingPunct="1">
              <a:buFont typeface="Wingdings 2" charset="0"/>
              <a:buChar char=""/>
              <a:defRPr/>
            </a:pPr>
            <a:endParaRPr lang="en-US" sz="2000" dirty="0"/>
          </a:p>
          <a:p>
            <a:pPr marL="273050" indent="-273050" eaLnBrk="1" hangingPunct="1">
              <a:buFont typeface="Wingdings 2" charset="0"/>
              <a:buChar char=""/>
              <a:defRPr/>
            </a:pPr>
            <a:r>
              <a:rPr lang="en-US" sz="2800" dirty="0"/>
              <a:t>His seekers are known to Him</a:t>
            </a:r>
          </a:p>
          <a:p>
            <a:pPr marL="565150" lvl="1" eaLnBrk="1" hangingPunct="1">
              <a:buFont typeface="Wingdings 2" charset="0"/>
              <a:buChar char=""/>
              <a:defRPr/>
            </a:pPr>
            <a:r>
              <a:rPr lang="en-US" sz="2400" dirty="0"/>
              <a:t>Revelation 2:13</a:t>
            </a:r>
          </a:p>
          <a:p>
            <a:pPr marL="0" indent="0" eaLnBrk="1" hangingPunct="1">
              <a:buFont typeface="Wingdings 2" pitchFamily="18" charset="2"/>
              <a:buNone/>
              <a:defRPr/>
            </a:pPr>
            <a:endParaRPr lang="en-US" sz="2800" dirty="0"/>
          </a:p>
          <a:p>
            <a:pPr marL="0" indent="0" eaLnBrk="1" hangingPunct="1">
              <a:buFont typeface="Wingdings 2" pitchFamily="18" charset="2"/>
              <a:buNone/>
              <a:defRPr/>
            </a:pPr>
            <a:endParaRPr lang="en-US" sz="2800" dirty="0"/>
          </a:p>
          <a:p>
            <a:pPr marL="273050" indent="-273050" eaLnBrk="1" hangingPunct="1">
              <a:buFont typeface="Wingdings 2" charset="0"/>
              <a:buChar char=""/>
              <a:defRPr/>
            </a:pPr>
            <a:endParaRPr lang="en-US" sz="4400" dirty="0"/>
          </a:p>
          <a:p>
            <a:pPr marL="0" indent="0" eaLnBrk="1" hangingPunct="1">
              <a:buFont typeface="Wingdings 2" charset="0"/>
              <a:buNone/>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06E4-EBBF-4867-B056-0CAFE499739A}"/>
              </a:ext>
            </a:extLst>
          </p:cNvPr>
          <p:cNvSpPr>
            <a:spLocks noGrp="1"/>
          </p:cNvSpPr>
          <p:nvPr>
            <p:ph type="title"/>
          </p:nvPr>
        </p:nvSpPr>
        <p:spPr>
          <a:xfrm>
            <a:off x="457200" y="155448"/>
            <a:ext cx="8229600" cy="1011871"/>
          </a:xfrm>
        </p:spPr>
        <p:txBody>
          <a:bodyPr>
            <a:noAutofit/>
          </a:bodyPr>
          <a:lstStyle/>
          <a:p>
            <a:pPr algn="ctr" eaLnBrk="1" fontAlgn="auto" hangingPunct="1">
              <a:spcAft>
                <a:spcPts val="0"/>
              </a:spcAft>
              <a:defRPr/>
            </a:pPr>
            <a:r>
              <a:rPr lang="en-US" sz="4800" i="1" dirty="0">
                <a:solidFill>
                  <a:schemeClr val="accent1">
                    <a:satMod val="150000"/>
                  </a:schemeClr>
                </a:solidFill>
                <a:ea typeface="+mj-ea"/>
                <a:cs typeface="+mj-cs"/>
              </a:rPr>
              <a:t>“…having a form of godliness, but denying [its] power …”</a:t>
            </a:r>
          </a:p>
        </p:txBody>
      </p:sp>
      <p:sp>
        <p:nvSpPr>
          <p:cNvPr id="3" name="Content Placeholder 2">
            <a:extLst>
              <a:ext uri="{FF2B5EF4-FFF2-40B4-BE49-F238E27FC236}">
                <a16:creationId xmlns:a16="http://schemas.microsoft.com/office/drawing/2014/main" id="{2C173ABA-8104-4CCA-A9EA-DFB4179CD0F6}"/>
              </a:ext>
            </a:extLst>
          </p:cNvPr>
          <p:cNvSpPr>
            <a:spLocks noGrp="1"/>
          </p:cNvSpPr>
          <p:nvPr>
            <p:ph idx="1"/>
          </p:nvPr>
        </p:nvSpPr>
        <p:spPr>
          <a:xfrm>
            <a:off x="457200" y="1527175"/>
            <a:ext cx="8229600" cy="4625975"/>
          </a:xfrm>
        </p:spPr>
        <p:txBody>
          <a:bodyPr/>
          <a:lstStyle/>
          <a:p>
            <a:pPr marL="0" indent="0" eaLnBrk="1" hangingPunct="1">
              <a:buNone/>
              <a:defRPr/>
            </a:pPr>
            <a:r>
              <a:rPr lang="en-US" sz="2800" u="sng" dirty="0"/>
              <a:t>Power</a:t>
            </a:r>
            <a:r>
              <a:rPr lang="en-US" sz="2800" dirty="0"/>
              <a:t>: “</a:t>
            </a:r>
            <a:r>
              <a:rPr lang="en-US" sz="2800" i="1" dirty="0"/>
              <a:t>inhering in godliness and operating upon souls</a:t>
            </a:r>
            <a:r>
              <a:rPr lang="en-US" sz="2800" dirty="0"/>
              <a:t>” </a:t>
            </a:r>
          </a:p>
          <a:p>
            <a:pPr marL="273050" indent="-273050" eaLnBrk="1" hangingPunct="1">
              <a:buNone/>
              <a:defRPr/>
            </a:pPr>
            <a:endParaRPr lang="en-US" sz="2800" dirty="0"/>
          </a:p>
          <a:p>
            <a:pPr marL="273050" indent="-273050" eaLnBrk="1" hangingPunct="1">
              <a:buFont typeface="Wingdings 2" charset="0"/>
              <a:buChar char=""/>
              <a:defRPr/>
            </a:pPr>
            <a:r>
              <a:rPr lang="en-US" sz="2800" dirty="0"/>
              <a:t>The gospel does not give power </a:t>
            </a:r>
            <a:r>
              <a:rPr lang="en-US" sz="2800" i="1" dirty="0"/>
              <a:t>over</a:t>
            </a:r>
            <a:r>
              <a:rPr lang="en-US" sz="2800" dirty="0"/>
              <a:t> men and earthly things, but power </a:t>
            </a:r>
            <a:r>
              <a:rPr lang="en-US" sz="2800" i="1" dirty="0"/>
              <a:t>to </a:t>
            </a:r>
            <a:r>
              <a:rPr lang="en-US" sz="2800" dirty="0"/>
              <a:t>eternal life</a:t>
            </a:r>
          </a:p>
          <a:p>
            <a:pPr marL="565150" lvl="1" eaLnBrk="1" hangingPunct="1">
              <a:buFont typeface="Wingdings 2" charset="0"/>
              <a:buChar char=""/>
              <a:defRPr/>
            </a:pPr>
            <a:r>
              <a:rPr lang="en-US" sz="2400" dirty="0"/>
              <a:t>Romans 1:16</a:t>
            </a:r>
          </a:p>
          <a:p>
            <a:pPr marL="273050" indent="-273050" eaLnBrk="1" hangingPunct="1">
              <a:buFont typeface="Wingdings 2" charset="0"/>
              <a:buChar char=""/>
              <a:defRPr/>
            </a:pPr>
            <a:endParaRPr lang="en-US" sz="2800" dirty="0"/>
          </a:p>
          <a:p>
            <a:pPr marL="273050" indent="-273050" eaLnBrk="1" hangingPunct="1">
              <a:buFont typeface="Wingdings 2" charset="0"/>
              <a:buChar char=""/>
              <a:defRPr/>
            </a:pPr>
            <a:r>
              <a:rPr lang="en-US" sz="2800" dirty="0"/>
              <a:t>We are given power through God’s word</a:t>
            </a:r>
          </a:p>
          <a:p>
            <a:pPr marL="565150" lvl="1" eaLnBrk="1" hangingPunct="1">
              <a:buFont typeface="Wingdings 2" charset="0"/>
              <a:buChar char=""/>
              <a:defRPr/>
            </a:pPr>
            <a:r>
              <a:rPr lang="en-US" sz="2400" dirty="0"/>
              <a:t>Colossians 1:10-11</a:t>
            </a:r>
          </a:p>
          <a:p>
            <a:pPr marL="273050" indent="-273050" eaLnBrk="1" hangingPunct="1">
              <a:buFont typeface="Wingdings 2" charset="0"/>
              <a:buChar char=""/>
              <a:defRPr/>
            </a:pPr>
            <a:endParaRPr lang="en-US" sz="2800" dirty="0"/>
          </a:p>
          <a:p>
            <a:pPr marL="273050" indent="-273050" eaLnBrk="1" hangingPunct="1">
              <a:buFont typeface="Wingdings 2" charset="0"/>
              <a:buChar char=""/>
              <a:defRPr/>
            </a:pPr>
            <a:r>
              <a:rPr lang="en-US" sz="2800" dirty="0"/>
              <a:t> Our power is given from God, not to be judged by men’s standards</a:t>
            </a:r>
          </a:p>
          <a:p>
            <a:pPr marL="565150" lvl="1" eaLnBrk="1" hangingPunct="1">
              <a:buFont typeface="Wingdings 2" charset="0"/>
              <a:buChar char=""/>
              <a:defRPr/>
            </a:pPr>
            <a:r>
              <a:rPr lang="en-US" sz="2400" dirty="0"/>
              <a:t> Matthew 25:15</a:t>
            </a:r>
          </a:p>
          <a:p>
            <a:pPr marL="0" indent="0" eaLnBrk="1" hangingPunct="1">
              <a:buFont typeface="Wingdings 2" pitchFamily="18" charset="2"/>
              <a:buNone/>
              <a:defRPr/>
            </a:pPr>
            <a:endParaRPr lang="en-US" sz="2800" dirty="0"/>
          </a:p>
          <a:p>
            <a:pPr marL="273050" indent="-273050" eaLnBrk="1" hangingPunct="1">
              <a:buFont typeface="Wingdings 2" charset="0"/>
              <a:buChar char=""/>
              <a:defRPr/>
            </a:pPr>
            <a:endParaRPr lang="en-US" sz="4400" dirty="0"/>
          </a:p>
          <a:p>
            <a:pPr marL="0" indent="0" eaLnBrk="1" hangingPunct="1">
              <a:buFont typeface="Wingdings 2" charset="0"/>
              <a:buNone/>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06E4-EBBF-4867-B056-0CAFE499739A}"/>
              </a:ext>
            </a:extLst>
          </p:cNvPr>
          <p:cNvSpPr>
            <a:spLocks noGrp="1"/>
          </p:cNvSpPr>
          <p:nvPr>
            <p:ph type="title"/>
          </p:nvPr>
        </p:nvSpPr>
        <p:spPr>
          <a:xfrm>
            <a:off x="457200" y="155448"/>
            <a:ext cx="8229600" cy="1011871"/>
          </a:xfrm>
        </p:spPr>
        <p:txBody>
          <a:bodyPr>
            <a:noAutofit/>
          </a:bodyPr>
          <a:lstStyle/>
          <a:p>
            <a:pPr algn="ctr" eaLnBrk="1" fontAlgn="auto" hangingPunct="1">
              <a:spcAft>
                <a:spcPts val="0"/>
              </a:spcAft>
              <a:defRPr/>
            </a:pPr>
            <a:r>
              <a:rPr lang="en-US" sz="4800" i="1" dirty="0">
                <a:solidFill>
                  <a:schemeClr val="accent1">
                    <a:satMod val="150000"/>
                  </a:schemeClr>
                </a:solidFill>
                <a:ea typeface="+mj-ea"/>
                <a:cs typeface="+mj-cs"/>
              </a:rPr>
              <a:t>“…having a form of godliness, but denying [its] power …”</a:t>
            </a:r>
          </a:p>
        </p:txBody>
      </p:sp>
      <p:sp>
        <p:nvSpPr>
          <p:cNvPr id="3" name="Content Placeholder 2">
            <a:extLst>
              <a:ext uri="{FF2B5EF4-FFF2-40B4-BE49-F238E27FC236}">
                <a16:creationId xmlns:a16="http://schemas.microsoft.com/office/drawing/2014/main" id="{2C173ABA-8104-4CCA-A9EA-DFB4179CD0F6}"/>
              </a:ext>
            </a:extLst>
          </p:cNvPr>
          <p:cNvSpPr>
            <a:spLocks noGrp="1"/>
          </p:cNvSpPr>
          <p:nvPr>
            <p:ph idx="1"/>
          </p:nvPr>
        </p:nvSpPr>
        <p:spPr>
          <a:xfrm>
            <a:off x="457200" y="1774825"/>
            <a:ext cx="8229600" cy="4927727"/>
          </a:xfrm>
        </p:spPr>
        <p:txBody>
          <a:bodyPr/>
          <a:lstStyle/>
          <a:p>
            <a:pPr marL="0" indent="0" eaLnBrk="1" hangingPunct="1">
              <a:buFont typeface="Wingdings 2" pitchFamily="18" charset="2"/>
              <a:buNone/>
              <a:defRPr/>
            </a:pPr>
            <a:r>
              <a:rPr lang="en-US" b="1" dirty="0"/>
              <a:t>Conclusion</a:t>
            </a:r>
          </a:p>
          <a:p>
            <a:pPr marL="0" indent="0" eaLnBrk="1" hangingPunct="1">
              <a:buFont typeface="Wingdings 2" pitchFamily="18" charset="2"/>
              <a:buNone/>
              <a:defRPr/>
            </a:pPr>
            <a:endParaRPr lang="en-US" b="1" dirty="0"/>
          </a:p>
          <a:p>
            <a:pPr marL="0" indent="0" eaLnBrk="1" hangingPunct="1">
              <a:buNone/>
              <a:defRPr/>
            </a:pPr>
            <a:r>
              <a:rPr lang="en-US" sz="2800" dirty="0"/>
              <a:t>The role of all His creation is to acknowledge God’s power by </a:t>
            </a:r>
            <a:r>
              <a:rPr lang="en-US" sz="2800" i="1" dirty="0"/>
              <a:t>doing </a:t>
            </a:r>
            <a:r>
              <a:rPr lang="en-US" sz="2800" dirty="0"/>
              <a:t>God’s will</a:t>
            </a:r>
          </a:p>
          <a:p>
            <a:pPr marL="0" indent="0" eaLnBrk="1" hangingPunct="1">
              <a:buNone/>
              <a:defRPr/>
            </a:pPr>
            <a:endParaRPr lang="en-US" sz="2800" dirty="0"/>
          </a:p>
          <a:p>
            <a:pPr marL="273050" indent="-273050" eaLnBrk="1" hangingPunct="1">
              <a:buFont typeface="Wingdings 2" charset="0"/>
              <a:buChar char=""/>
              <a:defRPr/>
            </a:pPr>
            <a:r>
              <a:rPr lang="en-US" sz="2800" dirty="0"/>
              <a:t>Philippians 2:5-11</a:t>
            </a:r>
          </a:p>
          <a:p>
            <a:pPr marL="0" indent="0" eaLnBrk="1" hangingPunct="1">
              <a:buFont typeface="Wingdings 2" pitchFamily="18" charset="2"/>
              <a:buNone/>
              <a:defRPr/>
            </a:pPr>
            <a:endParaRPr lang="en-US" sz="2800" dirty="0"/>
          </a:p>
          <a:p>
            <a:pPr marL="0" indent="0" eaLnBrk="1" hangingPunct="1">
              <a:buNone/>
              <a:defRPr/>
            </a:pPr>
            <a:r>
              <a:rPr lang="en-US" sz="2800" u="sng" dirty="0"/>
              <a:t>Application</a:t>
            </a:r>
            <a:r>
              <a:rPr lang="en-US" sz="2800" dirty="0"/>
              <a:t>: consistently facing up against evil with God’s power</a:t>
            </a:r>
          </a:p>
          <a:p>
            <a:pPr marL="0" indent="0" eaLnBrk="1" hangingPunct="1">
              <a:buNone/>
              <a:defRPr/>
            </a:pPr>
            <a:endParaRPr lang="en-US" sz="2800" dirty="0"/>
          </a:p>
          <a:p>
            <a:pPr marL="0" indent="0" eaLnBrk="1" hangingPunct="1">
              <a:buNone/>
              <a:defRPr/>
            </a:pPr>
            <a:endParaRPr lang="en-US" sz="2800" dirty="0"/>
          </a:p>
          <a:p>
            <a:pPr marL="0" indent="0" eaLnBrk="1" hangingPunct="1">
              <a:buFont typeface="Wingdings 2" pitchFamily="18" charset="2"/>
              <a:buNone/>
              <a:defRPr/>
            </a:pPr>
            <a:endParaRPr lang="en-US" sz="2800" dirty="0"/>
          </a:p>
          <a:p>
            <a:pPr marL="273050" indent="-273050" eaLnBrk="1" hangingPunct="1">
              <a:buFont typeface="Wingdings 2" charset="0"/>
              <a:buChar char=""/>
              <a:defRPr/>
            </a:pPr>
            <a:endParaRPr lang="en-US" sz="4400" dirty="0"/>
          </a:p>
          <a:p>
            <a:pPr marL="0" indent="0" eaLnBrk="1" hangingPunct="1">
              <a:buFont typeface="Wingdings 2" charset="0"/>
              <a:buNone/>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www.nature.com/polopoly_fs/7.10639.1369150896!/image/voyager-graphic2.jpg_gen/derivatives/fullsize/voyager-graphic2.jpg"/>
          <p:cNvPicPr>
            <a:picLocks noChangeAspect="1" noChangeArrowheads="1"/>
          </p:cNvPicPr>
          <p:nvPr/>
        </p:nvPicPr>
        <p:blipFill>
          <a:blip r:embed="rId3"/>
          <a:stretch>
            <a:fillRect/>
          </a:stretch>
        </p:blipFill>
        <p:spPr bwMode="auto">
          <a:xfrm>
            <a:off x="0" y="1"/>
            <a:ext cx="9144000" cy="6858000"/>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ilky way map"/>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www.nasa.gov/sites/default/files/thumbnails/image/hubble_friday_0311201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The Beginning, God Created…”</a:t>
            </a:r>
          </a:p>
        </p:txBody>
      </p:sp>
      <p:sp>
        <p:nvSpPr>
          <p:cNvPr id="3" name="Content Placeholder 2"/>
          <p:cNvSpPr>
            <a:spLocks noGrp="1"/>
          </p:cNvSpPr>
          <p:nvPr>
            <p:ph idx="1"/>
          </p:nvPr>
        </p:nvSpPr>
        <p:spPr/>
        <p:txBody>
          <a:bodyPr/>
          <a:lstStyle/>
          <a:p>
            <a:pPr marL="0" algn="just">
              <a:buNone/>
            </a:pPr>
            <a:r>
              <a:rPr lang="en-US" sz="5400" dirty="0"/>
              <a:t>“The heavens declare the glory of God; and the firmament [proclaims] his handiwork.”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C4DD-5F19-4BDD-9541-6E4F9D8B4B2A}"/>
              </a:ext>
            </a:extLst>
          </p:cNvPr>
          <p:cNvSpPr>
            <a:spLocks noGrp="1"/>
          </p:cNvSpPr>
          <p:nvPr>
            <p:ph type="title"/>
          </p:nvPr>
        </p:nvSpPr>
        <p:spPr/>
        <p:txBody>
          <a:bodyPr/>
          <a:lstStyle/>
          <a:p>
            <a:r>
              <a:rPr lang="en-US" dirty="0"/>
              <a:t>Now…</a:t>
            </a:r>
          </a:p>
        </p:txBody>
      </p:sp>
      <p:sp>
        <p:nvSpPr>
          <p:cNvPr id="3" name="Content Placeholder 2">
            <a:extLst>
              <a:ext uri="{FF2B5EF4-FFF2-40B4-BE49-F238E27FC236}">
                <a16:creationId xmlns:a16="http://schemas.microsoft.com/office/drawing/2014/main" id="{16BAF903-0075-4180-B5E0-9448A865FE0E}"/>
              </a:ext>
            </a:extLst>
          </p:cNvPr>
          <p:cNvSpPr>
            <a:spLocks noGrp="1"/>
          </p:cNvSpPr>
          <p:nvPr>
            <p:ph idx="1"/>
          </p:nvPr>
        </p:nvSpPr>
        <p:spPr/>
        <p:txBody>
          <a:bodyPr/>
          <a:lstStyle/>
          <a:p>
            <a:r>
              <a:rPr lang="en-US" dirty="0"/>
              <a:t>We’ve witnessed the scope of God’s creation, but we have not witnessed His best</a:t>
            </a:r>
          </a:p>
          <a:p>
            <a:r>
              <a:rPr lang="en-US" dirty="0"/>
              <a:t>It does not exist in the reaches of space, or in depths of our Earth</a:t>
            </a:r>
          </a:p>
          <a:p>
            <a:r>
              <a:rPr lang="en-US" dirty="0"/>
              <a:t>God’s greatest creation, made to be steward of all His handiwork:</a:t>
            </a:r>
          </a:p>
          <a:p>
            <a:pPr marL="119062" indent="0" algn="ctr">
              <a:buNone/>
            </a:pPr>
            <a:r>
              <a:rPr lang="en-US" sz="4800" b="1" i="1" dirty="0"/>
              <a:t>The divinely created soul</a:t>
            </a:r>
          </a:p>
        </p:txBody>
      </p:sp>
    </p:spTree>
    <p:extLst>
      <p:ext uri="{BB962C8B-B14F-4D97-AF65-F5344CB8AC3E}">
        <p14:creationId xmlns:p14="http://schemas.microsoft.com/office/powerpoint/2010/main" val="2007060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06E4-EBBF-4867-B056-0CAFE499739A}"/>
              </a:ext>
            </a:extLst>
          </p:cNvPr>
          <p:cNvSpPr>
            <a:spLocks noGrp="1"/>
          </p:cNvSpPr>
          <p:nvPr>
            <p:ph type="title"/>
          </p:nvPr>
        </p:nvSpPr>
        <p:spPr>
          <a:xfrm>
            <a:off x="457200" y="155448"/>
            <a:ext cx="8229600" cy="1011871"/>
          </a:xfrm>
        </p:spPr>
        <p:txBody>
          <a:bodyPr>
            <a:noAutofit/>
          </a:bodyPr>
          <a:lstStyle/>
          <a:p>
            <a:pPr algn="ctr" eaLnBrk="1" fontAlgn="auto" hangingPunct="1">
              <a:spcAft>
                <a:spcPts val="0"/>
              </a:spcAft>
              <a:defRPr/>
            </a:pPr>
            <a:r>
              <a:rPr lang="en-US" sz="4800" i="1" dirty="0">
                <a:solidFill>
                  <a:schemeClr val="accent1">
                    <a:satMod val="150000"/>
                  </a:schemeClr>
                </a:solidFill>
                <a:ea typeface="+mj-ea"/>
                <a:cs typeface="+mj-cs"/>
              </a:rPr>
              <a:t>“…having a form of godliness, but denying [its] power …”</a:t>
            </a:r>
          </a:p>
        </p:txBody>
      </p:sp>
      <p:sp>
        <p:nvSpPr>
          <p:cNvPr id="3" name="Content Placeholder 2">
            <a:extLst>
              <a:ext uri="{FF2B5EF4-FFF2-40B4-BE49-F238E27FC236}">
                <a16:creationId xmlns:a16="http://schemas.microsoft.com/office/drawing/2014/main" id="{2C173ABA-8104-4CCA-A9EA-DFB4179CD0F6}"/>
              </a:ext>
            </a:extLst>
          </p:cNvPr>
          <p:cNvSpPr>
            <a:spLocks noGrp="1"/>
          </p:cNvSpPr>
          <p:nvPr>
            <p:ph idx="1"/>
          </p:nvPr>
        </p:nvSpPr>
        <p:spPr/>
        <p:txBody>
          <a:bodyPr/>
          <a:lstStyle/>
          <a:p>
            <a:pPr marL="0" indent="0" algn="ctr" eaLnBrk="1" hangingPunct="1">
              <a:buNone/>
              <a:defRPr/>
            </a:pPr>
            <a:r>
              <a:rPr lang="en-US" u="sng" dirty="0"/>
              <a:t>2 Timothy 3:5</a:t>
            </a:r>
          </a:p>
          <a:p>
            <a:pPr marL="0" indent="0" algn="just" eaLnBrk="1" hangingPunct="1">
              <a:buNone/>
              <a:defRPr/>
            </a:pPr>
            <a:r>
              <a:rPr lang="en-US" dirty="0"/>
              <a:t>Holding a form of godliness, but having denied the power thereof: from these also turn away.</a:t>
            </a:r>
          </a:p>
          <a:p>
            <a:pPr marL="0" indent="0" eaLnBrk="1" hangingPunct="1">
              <a:buNone/>
              <a:defRPr/>
            </a:pPr>
            <a:endParaRPr lang="en-US" dirty="0"/>
          </a:p>
          <a:p>
            <a:pPr marL="273050" indent="-273050" eaLnBrk="1" hangingPunct="1">
              <a:buFont typeface="Wingdings 2" charset="0"/>
              <a:buChar char=""/>
              <a:defRPr/>
            </a:pPr>
            <a:r>
              <a:rPr lang="en-US" dirty="0"/>
              <a:t>Form of Godliness</a:t>
            </a:r>
          </a:p>
          <a:p>
            <a:pPr marL="273050" indent="-273050" eaLnBrk="1" hangingPunct="1">
              <a:buFont typeface="Wingdings 2" charset="0"/>
              <a:buChar char=""/>
              <a:defRPr/>
            </a:pPr>
            <a:r>
              <a:rPr lang="en-US" dirty="0"/>
              <a:t>True Godliness</a:t>
            </a:r>
          </a:p>
          <a:p>
            <a:pPr marL="273050" indent="-273050" eaLnBrk="1" hangingPunct="1">
              <a:buFont typeface="Wingdings 2" charset="0"/>
              <a:buChar char=""/>
              <a:defRPr/>
            </a:pPr>
            <a:r>
              <a:rPr lang="en-US" dirty="0"/>
              <a:t>Not Denying God</a:t>
            </a:r>
          </a:p>
          <a:p>
            <a:pPr marL="273050" indent="-273050" eaLnBrk="1" hangingPunct="1">
              <a:buFont typeface="Wingdings 2" charset="0"/>
              <a:buChar char=""/>
              <a:defRPr/>
            </a:pPr>
            <a:r>
              <a:rPr lang="en-US" dirty="0"/>
              <a:t>The Power of God</a:t>
            </a:r>
          </a:p>
          <a:p>
            <a:pPr marL="273050" indent="-273050" eaLnBrk="1" hangingPunct="1">
              <a:buFont typeface="Wingdings 2" charset="0"/>
              <a:buChar char=""/>
              <a:defRPr/>
            </a:pPr>
            <a:endParaRPr lang="en-US" sz="4400" dirty="0"/>
          </a:p>
          <a:p>
            <a:pPr marL="0" indent="0" eaLnBrk="1" hangingPunct="1">
              <a:buFont typeface="Wingdings 2" charset="0"/>
              <a:buNone/>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06E4-EBBF-4867-B056-0CAFE499739A}"/>
              </a:ext>
            </a:extLst>
          </p:cNvPr>
          <p:cNvSpPr>
            <a:spLocks noGrp="1"/>
          </p:cNvSpPr>
          <p:nvPr>
            <p:ph type="title"/>
          </p:nvPr>
        </p:nvSpPr>
        <p:spPr>
          <a:xfrm>
            <a:off x="457200" y="155448"/>
            <a:ext cx="8229600" cy="1011871"/>
          </a:xfrm>
        </p:spPr>
        <p:txBody>
          <a:bodyPr>
            <a:noAutofit/>
          </a:bodyPr>
          <a:lstStyle/>
          <a:p>
            <a:pPr algn="ctr" eaLnBrk="1" fontAlgn="auto" hangingPunct="1">
              <a:spcAft>
                <a:spcPts val="0"/>
              </a:spcAft>
              <a:defRPr/>
            </a:pPr>
            <a:r>
              <a:rPr lang="en-US" sz="4800" i="1" dirty="0">
                <a:solidFill>
                  <a:schemeClr val="accent1">
                    <a:satMod val="150000"/>
                  </a:schemeClr>
                </a:solidFill>
                <a:ea typeface="+mj-ea"/>
                <a:cs typeface="+mj-cs"/>
              </a:rPr>
              <a:t>“…having a form of godliness, but denying [its] power …”</a:t>
            </a:r>
          </a:p>
        </p:txBody>
      </p:sp>
      <p:sp>
        <p:nvSpPr>
          <p:cNvPr id="3" name="Content Placeholder 2">
            <a:extLst>
              <a:ext uri="{FF2B5EF4-FFF2-40B4-BE49-F238E27FC236}">
                <a16:creationId xmlns:a16="http://schemas.microsoft.com/office/drawing/2014/main" id="{2C173ABA-8104-4CCA-A9EA-DFB4179CD0F6}"/>
              </a:ext>
            </a:extLst>
          </p:cNvPr>
          <p:cNvSpPr>
            <a:spLocks noGrp="1"/>
          </p:cNvSpPr>
          <p:nvPr>
            <p:ph idx="1"/>
          </p:nvPr>
        </p:nvSpPr>
        <p:spPr>
          <a:xfrm>
            <a:off x="457200" y="1508125"/>
            <a:ext cx="8229600" cy="5349875"/>
          </a:xfrm>
        </p:spPr>
        <p:txBody>
          <a:bodyPr/>
          <a:lstStyle/>
          <a:p>
            <a:pPr marL="0" indent="0" eaLnBrk="1" hangingPunct="1">
              <a:buNone/>
              <a:defRPr/>
            </a:pPr>
            <a:r>
              <a:rPr lang="en-US" sz="2800" u="sng" dirty="0"/>
              <a:t>Form</a:t>
            </a:r>
            <a:r>
              <a:rPr lang="en-US" sz="2800" dirty="0"/>
              <a:t>: “an image or impress, an outward semblance” </a:t>
            </a:r>
          </a:p>
          <a:p>
            <a:pPr marL="273050" indent="-273050" eaLnBrk="1" hangingPunct="1">
              <a:buFont typeface="Wingdings 2" charset="0"/>
              <a:buChar char=""/>
              <a:defRPr/>
            </a:pPr>
            <a:endParaRPr lang="en-US" sz="2800" dirty="0"/>
          </a:p>
          <a:p>
            <a:pPr marL="273050" indent="-273050" eaLnBrk="1" hangingPunct="1">
              <a:buFont typeface="Wingdings 2" charset="0"/>
              <a:buChar char=""/>
              <a:defRPr/>
            </a:pPr>
            <a:r>
              <a:rPr lang="en-US" sz="2800" dirty="0"/>
              <a:t>Keeping to the form of the old blasphemes God’s truth</a:t>
            </a:r>
          </a:p>
          <a:p>
            <a:pPr marL="565150" lvl="1" eaLnBrk="1" hangingPunct="1">
              <a:buFont typeface="Wingdings 2" charset="0"/>
              <a:buChar char=""/>
              <a:defRPr/>
            </a:pPr>
            <a:r>
              <a:rPr lang="en-US" sz="2400" dirty="0"/>
              <a:t>Romans 2:17-24</a:t>
            </a:r>
          </a:p>
          <a:p>
            <a:pPr marL="273050" indent="-273050" eaLnBrk="1" hangingPunct="1">
              <a:buFont typeface="Wingdings 2" charset="0"/>
              <a:buChar char=""/>
              <a:defRPr/>
            </a:pPr>
            <a:endParaRPr lang="en-US" sz="2800" dirty="0"/>
          </a:p>
          <a:p>
            <a:pPr marL="273050" indent="-273050" eaLnBrk="1" hangingPunct="1">
              <a:buFont typeface="Wingdings 2" charset="0"/>
              <a:buChar char=""/>
              <a:defRPr/>
            </a:pPr>
            <a:r>
              <a:rPr lang="en-US" sz="2800" dirty="0"/>
              <a:t>Hypocrites praise the form but not the substance</a:t>
            </a:r>
          </a:p>
          <a:p>
            <a:pPr marL="565150" lvl="1" eaLnBrk="1" hangingPunct="1">
              <a:buFont typeface="Wingdings 2" charset="0"/>
              <a:buChar char=""/>
              <a:defRPr/>
            </a:pPr>
            <a:r>
              <a:rPr lang="en-US" sz="2400" dirty="0"/>
              <a:t>Matthew 23:27-31</a:t>
            </a:r>
          </a:p>
          <a:p>
            <a:pPr marL="273050" indent="-273050" eaLnBrk="1" hangingPunct="1">
              <a:buFont typeface="Wingdings 2" charset="0"/>
              <a:buChar char=""/>
              <a:defRPr/>
            </a:pPr>
            <a:endParaRPr lang="en-US" sz="2800" dirty="0"/>
          </a:p>
          <a:p>
            <a:pPr marL="273050" indent="-273050" eaLnBrk="1" hangingPunct="1">
              <a:buFont typeface="Wingdings 2" charset="0"/>
              <a:buChar char=""/>
              <a:defRPr/>
            </a:pPr>
            <a:r>
              <a:rPr lang="en-US" sz="2800" dirty="0"/>
              <a:t>The danger: when we praise the corruptible form, we become it</a:t>
            </a:r>
          </a:p>
          <a:p>
            <a:pPr marL="565150" lvl="1" eaLnBrk="1" hangingPunct="1">
              <a:buFont typeface="Wingdings 2" charset="0"/>
              <a:buChar char=""/>
              <a:defRPr/>
            </a:pPr>
            <a:r>
              <a:rPr lang="en-US" sz="2400" dirty="0"/>
              <a:t>Romans 3:13</a:t>
            </a:r>
          </a:p>
          <a:p>
            <a:pPr marL="0" indent="0" eaLnBrk="1" hangingPunct="1">
              <a:buFont typeface="Wingdings 2" pitchFamily="18" charset="2"/>
              <a:buNone/>
              <a:defRPr/>
            </a:pPr>
            <a:endParaRPr lang="en-US" sz="2800" dirty="0"/>
          </a:p>
          <a:p>
            <a:pPr marL="0" indent="0" eaLnBrk="1" hangingPunct="1">
              <a:buFont typeface="Wingdings 2" pitchFamily="18" charset="2"/>
              <a:buNone/>
              <a:defRPr/>
            </a:pPr>
            <a:endParaRPr lang="en-US" sz="2800" dirty="0"/>
          </a:p>
          <a:p>
            <a:pPr marL="273050" indent="-273050" eaLnBrk="1" hangingPunct="1">
              <a:buFont typeface="Wingdings 2" charset="0"/>
              <a:buChar char=""/>
              <a:defRPr/>
            </a:pPr>
            <a:endParaRPr lang="en-US" sz="4400" dirty="0"/>
          </a:p>
          <a:p>
            <a:pPr marL="0" indent="0" eaLnBrk="1" hangingPunct="1">
              <a:buFont typeface="Wingdings 2" charset="0"/>
              <a:buNone/>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06E4-EBBF-4867-B056-0CAFE499739A}"/>
              </a:ext>
            </a:extLst>
          </p:cNvPr>
          <p:cNvSpPr>
            <a:spLocks noGrp="1"/>
          </p:cNvSpPr>
          <p:nvPr>
            <p:ph type="title"/>
          </p:nvPr>
        </p:nvSpPr>
        <p:spPr>
          <a:xfrm>
            <a:off x="457200" y="155448"/>
            <a:ext cx="8229600" cy="1011871"/>
          </a:xfrm>
        </p:spPr>
        <p:txBody>
          <a:bodyPr>
            <a:noAutofit/>
          </a:bodyPr>
          <a:lstStyle/>
          <a:p>
            <a:pPr algn="ctr" eaLnBrk="1" fontAlgn="auto" hangingPunct="1">
              <a:spcAft>
                <a:spcPts val="0"/>
              </a:spcAft>
              <a:defRPr/>
            </a:pPr>
            <a:r>
              <a:rPr lang="en-US" sz="4800" i="1" dirty="0">
                <a:solidFill>
                  <a:schemeClr val="accent1">
                    <a:satMod val="150000"/>
                  </a:schemeClr>
                </a:solidFill>
                <a:ea typeface="+mj-ea"/>
                <a:cs typeface="+mj-cs"/>
              </a:rPr>
              <a:t>“…having a form of godliness, but denying [its] power …”</a:t>
            </a:r>
          </a:p>
        </p:txBody>
      </p:sp>
      <p:sp>
        <p:nvSpPr>
          <p:cNvPr id="3" name="Content Placeholder 2">
            <a:extLst>
              <a:ext uri="{FF2B5EF4-FFF2-40B4-BE49-F238E27FC236}">
                <a16:creationId xmlns:a16="http://schemas.microsoft.com/office/drawing/2014/main" id="{2C173ABA-8104-4CCA-A9EA-DFB4179CD0F6}"/>
              </a:ext>
            </a:extLst>
          </p:cNvPr>
          <p:cNvSpPr>
            <a:spLocks noGrp="1"/>
          </p:cNvSpPr>
          <p:nvPr>
            <p:ph idx="1"/>
          </p:nvPr>
        </p:nvSpPr>
        <p:spPr>
          <a:xfrm>
            <a:off x="457200" y="1517650"/>
            <a:ext cx="8229600" cy="4625975"/>
          </a:xfrm>
        </p:spPr>
        <p:txBody>
          <a:bodyPr/>
          <a:lstStyle/>
          <a:p>
            <a:pPr marL="0" indent="0" eaLnBrk="1" hangingPunct="1">
              <a:buNone/>
              <a:defRPr/>
            </a:pPr>
            <a:r>
              <a:rPr lang="en-US" sz="2800" u="sng" dirty="0"/>
              <a:t>Godliness</a:t>
            </a:r>
            <a:r>
              <a:rPr lang="en-US" sz="2800" dirty="0"/>
              <a:t>: having a character “well-pleasing to Him”</a:t>
            </a:r>
          </a:p>
          <a:p>
            <a:pPr marL="0" indent="0" eaLnBrk="1" hangingPunct="1">
              <a:buNone/>
              <a:defRPr/>
            </a:pPr>
            <a:endParaRPr lang="en-US" sz="2800" dirty="0"/>
          </a:p>
          <a:p>
            <a:pPr marL="273050" indent="-273050" eaLnBrk="1" hangingPunct="1">
              <a:buFont typeface="Wingdings 2" charset="0"/>
              <a:buChar char=""/>
              <a:defRPr/>
            </a:pPr>
            <a:r>
              <a:rPr lang="en-US" sz="2800" dirty="0"/>
              <a:t> Shown through actions</a:t>
            </a:r>
          </a:p>
          <a:p>
            <a:pPr marL="565150" lvl="1" eaLnBrk="1" hangingPunct="1">
              <a:buFont typeface="Wingdings 2" charset="0"/>
              <a:buChar char=""/>
              <a:defRPr/>
            </a:pPr>
            <a:r>
              <a:rPr lang="en-US" sz="2400" dirty="0"/>
              <a:t>2 Peter 3:11</a:t>
            </a:r>
          </a:p>
          <a:p>
            <a:pPr marL="273050" indent="-273050" eaLnBrk="1" hangingPunct="1">
              <a:buFont typeface="Wingdings 2" charset="0"/>
              <a:buChar char=""/>
              <a:defRPr/>
            </a:pPr>
            <a:endParaRPr lang="en-US" sz="2800" dirty="0"/>
          </a:p>
          <a:p>
            <a:pPr marL="273050" indent="-273050" eaLnBrk="1" hangingPunct="1">
              <a:buFont typeface="Wingdings 2" charset="0"/>
              <a:buChar char=""/>
              <a:defRPr/>
            </a:pPr>
            <a:r>
              <a:rPr lang="en-US" sz="2800" dirty="0"/>
              <a:t>God’s doctrine is unchanging, we should be too</a:t>
            </a:r>
          </a:p>
          <a:p>
            <a:pPr marL="565150" lvl="1" eaLnBrk="1" hangingPunct="1">
              <a:buFont typeface="Wingdings 2" charset="0"/>
              <a:buChar char=""/>
              <a:defRPr/>
            </a:pPr>
            <a:r>
              <a:rPr lang="en-US" sz="2400" dirty="0"/>
              <a:t>1 Timothy 6:3</a:t>
            </a:r>
          </a:p>
          <a:p>
            <a:pPr marL="273050" indent="-273050" eaLnBrk="1" hangingPunct="1">
              <a:buFont typeface="Wingdings 2" charset="0"/>
              <a:buChar char=""/>
              <a:defRPr/>
            </a:pPr>
            <a:endParaRPr lang="en-US" sz="2800" dirty="0"/>
          </a:p>
          <a:p>
            <a:pPr marL="273050" indent="-273050" eaLnBrk="1" hangingPunct="1">
              <a:buFont typeface="Wingdings 2" charset="0"/>
              <a:buChar char=""/>
              <a:defRPr/>
            </a:pPr>
            <a:r>
              <a:rPr lang="en-US" sz="2800" dirty="0"/>
              <a:t>The scope of deity is incomprehensible, but made manifest: </a:t>
            </a:r>
          </a:p>
          <a:p>
            <a:pPr marL="565150" lvl="1" eaLnBrk="1" hangingPunct="1">
              <a:buFont typeface="Wingdings 2" charset="0"/>
              <a:buChar char=""/>
              <a:defRPr/>
            </a:pPr>
            <a:r>
              <a:rPr lang="en-US" sz="2400" dirty="0"/>
              <a:t>1 Timothy 3:16 </a:t>
            </a:r>
          </a:p>
          <a:p>
            <a:pPr marL="0" indent="0" eaLnBrk="1" hangingPunct="1">
              <a:buFont typeface="Wingdings 2" pitchFamily="18" charset="2"/>
              <a:buNone/>
              <a:defRPr/>
            </a:pPr>
            <a:endParaRPr lang="en-US" sz="2800" dirty="0"/>
          </a:p>
          <a:p>
            <a:pPr marL="0" indent="0" eaLnBrk="1" hangingPunct="1">
              <a:buFont typeface="Wingdings 2" pitchFamily="18" charset="2"/>
              <a:buNone/>
              <a:defRPr/>
            </a:pPr>
            <a:endParaRPr lang="en-US" sz="2800" dirty="0"/>
          </a:p>
          <a:p>
            <a:pPr marL="273050" indent="-273050" eaLnBrk="1" hangingPunct="1">
              <a:buFont typeface="Wingdings 2" charset="0"/>
              <a:buChar char=""/>
              <a:defRPr/>
            </a:pPr>
            <a:endParaRPr lang="en-US" sz="4400" dirty="0"/>
          </a:p>
          <a:p>
            <a:pPr marL="0" indent="0" eaLnBrk="1" hangingPunct="1">
              <a:buFont typeface="Wingdings 2" charset="0"/>
              <a:buNone/>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Black .thmx</Template>
  <TotalTime>10282</TotalTime>
  <Words>714</Words>
  <Application>Microsoft Office PowerPoint</Application>
  <PresentationFormat>On-screen Show (4:3)</PresentationFormat>
  <Paragraphs>91</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ＭＳ Ｐゴシック</vt:lpstr>
      <vt:lpstr>Arial</vt:lpstr>
      <vt:lpstr>Calibri</vt:lpstr>
      <vt:lpstr>Corbel</vt:lpstr>
      <vt:lpstr>Wingdings</vt:lpstr>
      <vt:lpstr>Wingdings 2</vt:lpstr>
      <vt:lpstr>Wingdings 3</vt:lpstr>
      <vt:lpstr>Module</vt:lpstr>
      <vt:lpstr>PowerPoint Presentation</vt:lpstr>
      <vt:lpstr>PowerPoint Presentation</vt:lpstr>
      <vt:lpstr>PowerPoint Presentation</vt:lpstr>
      <vt:lpstr>PowerPoint Presentation</vt:lpstr>
      <vt:lpstr>“In The Beginning, God Created…”</vt:lpstr>
      <vt:lpstr>Now…</vt:lpstr>
      <vt:lpstr>“…having a form of godliness, but denying [its] power …”</vt:lpstr>
      <vt:lpstr>“…having a form of godliness, but denying [its] power …”</vt:lpstr>
      <vt:lpstr>“…having a form of godliness, but denying [its] power …”</vt:lpstr>
      <vt:lpstr>“…having a form of godliness, but denying [its] power …”</vt:lpstr>
      <vt:lpstr>“…having a form of godliness, but denying [its] power …”</vt:lpstr>
      <vt:lpstr>“…having a form of godliness, but denying [its] power …”</vt:lpstr>
    </vt:vector>
  </TitlesOfParts>
  <Company>Provectus Pharmaceuticals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Culpepper</dc:creator>
  <cp:lastModifiedBy>Ty Johnson</cp:lastModifiedBy>
  <cp:revision>402</cp:revision>
  <cp:lastPrinted>2014-02-26T13:23:44Z</cp:lastPrinted>
  <dcterms:created xsi:type="dcterms:W3CDTF">2009-11-08T21:33:32Z</dcterms:created>
  <dcterms:modified xsi:type="dcterms:W3CDTF">2018-05-27T18:57:18Z</dcterms:modified>
</cp:coreProperties>
</file>