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5" r:id="rId3"/>
    <p:sldId id="272" r:id="rId4"/>
    <p:sldId id="297" r:id="rId5"/>
    <p:sldId id="278" r:id="rId6"/>
    <p:sldId id="295" r:id="rId7"/>
    <p:sldId id="279" r:id="rId8"/>
    <p:sldId id="280" r:id="rId9"/>
    <p:sldId id="286" r:id="rId10"/>
    <p:sldId id="281" r:id="rId11"/>
    <p:sldId id="287" r:id="rId12"/>
    <p:sldId id="282" r:id="rId13"/>
    <p:sldId id="288" r:id="rId14"/>
    <p:sldId id="283" r:id="rId15"/>
    <p:sldId id="289" r:id="rId16"/>
    <p:sldId id="293" r:id="rId17"/>
    <p:sldId id="290" r:id="rId18"/>
    <p:sldId id="294" r:id="rId19"/>
    <p:sldId id="291"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FFFF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1" d="100"/>
          <a:sy n="101" d="100"/>
        </p:scale>
        <p:origin x="26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E3F650-F5EA-4E44-B811-3FC4F58392AE}"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3D5AE-B664-4BAA-9719-DCAF05B83203}"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3F650-F5EA-4E44-B811-3FC4F58392AE}"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3D5AE-B664-4BAA-9719-DCAF05B83203}"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3F650-F5EA-4E44-B811-3FC4F58392AE}"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3D5AE-B664-4BAA-9719-DCAF05B83203}"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3F650-F5EA-4E44-B811-3FC4F58392AE}"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3D5AE-B664-4BAA-9719-DCAF05B83203}"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E3F650-F5EA-4E44-B811-3FC4F58392AE}"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3D5AE-B664-4BAA-9719-DCAF05B83203}"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E3F650-F5EA-4E44-B811-3FC4F58392AE}"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3D5AE-B664-4BAA-9719-DCAF05B83203}"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E3F650-F5EA-4E44-B811-3FC4F58392AE}" type="datetimeFigureOut">
              <a:rPr lang="en-US" smtClean="0"/>
              <a:pPr/>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F3D5AE-B664-4BAA-9719-DCAF05B83203}"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E3F650-F5EA-4E44-B811-3FC4F58392AE}" type="datetimeFigureOut">
              <a:rPr lang="en-US" smtClean="0"/>
              <a:pPr/>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F3D5AE-B664-4BAA-9719-DCAF05B83203}"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3F650-F5EA-4E44-B811-3FC4F58392AE}" type="datetimeFigureOut">
              <a:rPr lang="en-US" smtClean="0"/>
              <a:pPr/>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F3D5AE-B664-4BAA-9719-DCAF05B83203}"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E3F650-F5EA-4E44-B811-3FC4F58392AE}"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3D5AE-B664-4BAA-9719-DCAF05B83203}"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E3F650-F5EA-4E44-B811-3FC4F58392AE}"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3D5AE-B664-4BAA-9719-DCAF05B83203}"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3F650-F5EA-4E44-B811-3FC4F58392AE}" type="datetimeFigureOut">
              <a:rPr lang="en-US" smtClean="0"/>
              <a:pPr/>
              <a:t>8/27/2018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3D5AE-B664-4BAA-9719-DCAF05B832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www.joelcaplan.com/dontgiveup.jpg"/>
          <p:cNvPicPr>
            <a:picLocks noChangeAspect="1" noChangeArrowheads="1"/>
          </p:cNvPicPr>
          <p:nvPr/>
        </p:nvPicPr>
        <p:blipFill>
          <a:blip r:embed="rId2" cstate="print"/>
          <a:srcRect t="42441" r="77885" b="29830"/>
          <a:stretch>
            <a:fillRect/>
          </a:stretch>
        </p:blipFill>
        <p:spPr bwMode="auto">
          <a:xfrm>
            <a:off x="4533595" y="3659430"/>
            <a:ext cx="2342705" cy="1881845"/>
          </a:xfrm>
          <a:prstGeom prst="rect">
            <a:avLst/>
          </a:prstGeom>
          <a:noFill/>
        </p:spPr>
      </p:pic>
      <p:pic>
        <p:nvPicPr>
          <p:cNvPr id="21" name="Picture 2" descr="http://www.joelcaplan.com/dontgiveup.jpg"/>
          <p:cNvPicPr>
            <a:picLocks noChangeAspect="1" noChangeArrowheads="1"/>
          </p:cNvPicPr>
          <p:nvPr/>
        </p:nvPicPr>
        <p:blipFill>
          <a:blip r:embed="rId2" cstate="print"/>
          <a:srcRect t="42441" r="77885" b="29830"/>
          <a:stretch>
            <a:fillRect/>
          </a:stretch>
        </p:blipFill>
        <p:spPr bwMode="auto">
          <a:xfrm>
            <a:off x="2536535" y="3582620"/>
            <a:ext cx="2342705" cy="1881845"/>
          </a:xfrm>
          <a:prstGeom prst="rect">
            <a:avLst/>
          </a:prstGeom>
          <a:noFill/>
        </p:spPr>
      </p:pic>
      <p:pic>
        <p:nvPicPr>
          <p:cNvPr id="20" name="Picture 2" descr="http://www.joelcaplan.com/dontgiveup.jpg"/>
          <p:cNvPicPr>
            <a:picLocks noChangeAspect="1" noChangeArrowheads="1"/>
          </p:cNvPicPr>
          <p:nvPr/>
        </p:nvPicPr>
        <p:blipFill>
          <a:blip r:embed="rId2" cstate="print"/>
          <a:srcRect t="42441" r="77885" b="29830"/>
          <a:stretch>
            <a:fillRect/>
          </a:stretch>
        </p:blipFill>
        <p:spPr bwMode="auto">
          <a:xfrm>
            <a:off x="1805" y="3582620"/>
            <a:ext cx="2534730" cy="1881845"/>
          </a:xfrm>
          <a:prstGeom prst="rect">
            <a:avLst/>
          </a:prstGeom>
          <a:noFill/>
        </p:spPr>
      </p:pic>
      <p:pic>
        <p:nvPicPr>
          <p:cNvPr id="1026" name="Picture 2" descr="http://www.joelcaplan.com/dontgiveup.jpg"/>
          <p:cNvPicPr>
            <a:picLocks noChangeAspect="1" noChangeArrowheads="1"/>
          </p:cNvPicPr>
          <p:nvPr/>
        </p:nvPicPr>
        <p:blipFill>
          <a:blip r:embed="rId3" cstate="print"/>
          <a:srcRect t="70736" r="41617" b="9297"/>
          <a:stretch>
            <a:fillRect/>
          </a:stretch>
        </p:blipFill>
        <p:spPr bwMode="auto">
          <a:xfrm>
            <a:off x="4802431" y="5502870"/>
            <a:ext cx="4341569" cy="1355130"/>
          </a:xfrm>
          <a:prstGeom prst="rect">
            <a:avLst/>
          </a:prstGeom>
          <a:noFill/>
        </p:spPr>
      </p:pic>
      <p:pic>
        <p:nvPicPr>
          <p:cNvPr id="4" name="Picture 2" descr="http://www.joelcaplan.com/dontgiveup.jpg"/>
          <p:cNvPicPr>
            <a:picLocks noChangeAspect="1" noChangeArrowheads="1"/>
          </p:cNvPicPr>
          <p:nvPr/>
        </p:nvPicPr>
        <p:blipFill>
          <a:blip r:embed="rId4" cstate="print"/>
          <a:srcRect t="71301" r="45156" b="9297"/>
          <a:stretch>
            <a:fillRect/>
          </a:stretch>
        </p:blipFill>
        <p:spPr bwMode="auto">
          <a:xfrm flipH="1">
            <a:off x="0" y="5530320"/>
            <a:ext cx="4802429" cy="1316725"/>
          </a:xfrm>
          <a:prstGeom prst="rect">
            <a:avLst/>
          </a:prstGeom>
          <a:noFill/>
        </p:spPr>
      </p:pic>
      <p:pic>
        <p:nvPicPr>
          <p:cNvPr id="11" name="Picture 4"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106034"/>
            <a:ext cx="2381110" cy="1741011"/>
          </a:xfrm>
          <a:prstGeom prst="rect">
            <a:avLst/>
          </a:prstGeom>
          <a:noFill/>
        </p:spPr>
      </p:pic>
      <p:pic>
        <p:nvPicPr>
          <p:cNvPr id="22" name="Picture 2" descr="http://www.joelcaplan.com/dontgiveup.jpg"/>
          <p:cNvPicPr>
            <a:picLocks noChangeAspect="1" noChangeArrowheads="1"/>
          </p:cNvPicPr>
          <p:nvPr/>
        </p:nvPicPr>
        <p:blipFill>
          <a:blip r:embed="rId2" cstate="print"/>
          <a:srcRect t="42441" r="77885" b="29830"/>
          <a:stretch>
            <a:fillRect/>
          </a:stretch>
        </p:blipFill>
        <p:spPr bwMode="auto">
          <a:xfrm>
            <a:off x="6799490" y="3621025"/>
            <a:ext cx="2342705" cy="1881845"/>
          </a:xfrm>
          <a:prstGeom prst="rect">
            <a:avLst/>
          </a:prstGeom>
          <a:noFill/>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joelcaplan.com/dontgiveup.jpg"/>
          <p:cNvPicPr>
            <a:picLocks noChangeAspect="1" noChangeArrowheads="1"/>
          </p:cNvPicPr>
          <p:nvPr/>
        </p:nvPicPr>
        <p:blipFill>
          <a:blip r:embed="rId2" cstate="print"/>
          <a:srcRect t="70736" r="41617" b="9297"/>
          <a:stretch>
            <a:fillRect/>
          </a:stretch>
        </p:blipFill>
        <p:spPr bwMode="auto">
          <a:xfrm>
            <a:off x="4802431" y="5502870"/>
            <a:ext cx="4341569" cy="1355130"/>
          </a:xfrm>
          <a:prstGeom prst="rect">
            <a:avLst/>
          </a:prstGeom>
          <a:noFill/>
        </p:spPr>
      </p:pic>
      <p:sp>
        <p:nvSpPr>
          <p:cNvPr id="30" name="Flowchart: Delay 29"/>
          <p:cNvSpPr/>
          <p:nvPr/>
        </p:nvSpPr>
        <p:spPr>
          <a:xfrm>
            <a:off x="0" y="49360"/>
            <a:ext cx="4111139" cy="998530"/>
          </a:xfrm>
          <a:prstGeom prst="flowChartDelay">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joelcaplan.com/dontgiveup.jpg"/>
          <p:cNvPicPr>
            <a:picLocks noChangeAspect="1" noChangeArrowheads="1"/>
          </p:cNvPicPr>
          <p:nvPr/>
        </p:nvPicPr>
        <p:blipFill>
          <a:blip r:embed="rId3" cstate="print"/>
          <a:srcRect t="42441" r="77885" b="29830"/>
          <a:stretch>
            <a:fillRect/>
          </a:stretch>
        </p:blipFill>
        <p:spPr bwMode="auto">
          <a:xfrm>
            <a:off x="6799490" y="3621025"/>
            <a:ext cx="2342705" cy="1881845"/>
          </a:xfrm>
          <a:prstGeom prst="rect">
            <a:avLst/>
          </a:prstGeom>
          <a:noFill/>
        </p:spPr>
      </p:pic>
      <p:pic>
        <p:nvPicPr>
          <p:cNvPr id="4" name="Picture 2" descr="http://www.joelcaplan.com/dontgiveup.jpg"/>
          <p:cNvPicPr>
            <a:picLocks noChangeAspect="1" noChangeArrowheads="1"/>
          </p:cNvPicPr>
          <p:nvPr/>
        </p:nvPicPr>
        <p:blipFill>
          <a:blip r:embed="rId4" cstate="print"/>
          <a:srcRect t="71301" r="45156" b="9297"/>
          <a:stretch>
            <a:fillRect/>
          </a:stretch>
        </p:blipFill>
        <p:spPr bwMode="auto">
          <a:xfrm flipH="1">
            <a:off x="0" y="5530320"/>
            <a:ext cx="4802429" cy="1316725"/>
          </a:xfrm>
          <a:prstGeom prst="rect">
            <a:avLst/>
          </a:prstGeom>
          <a:noFill/>
        </p:spPr>
      </p:pic>
      <p:pic>
        <p:nvPicPr>
          <p:cNvPr id="5" name="Picture 2" descr="http://www.joelcaplan.com/dontgiveup.jpg"/>
          <p:cNvPicPr>
            <a:picLocks noChangeAspect="1" noChangeArrowheads="1"/>
          </p:cNvPicPr>
          <p:nvPr/>
        </p:nvPicPr>
        <p:blipFill>
          <a:blip r:embed="rId3" cstate="print"/>
          <a:srcRect t="42441" r="77885" b="29830"/>
          <a:stretch>
            <a:fillRect/>
          </a:stretch>
        </p:blipFill>
        <p:spPr bwMode="auto">
          <a:xfrm>
            <a:off x="2536535" y="3582620"/>
            <a:ext cx="2342705" cy="1881845"/>
          </a:xfrm>
          <a:prstGeom prst="rect">
            <a:avLst/>
          </a:prstGeom>
          <a:noFill/>
        </p:spPr>
      </p:pic>
      <p:pic>
        <p:nvPicPr>
          <p:cNvPr id="6" name="Picture 2" descr="http://www.joelcaplan.com/dontgiveup.jpg"/>
          <p:cNvPicPr>
            <a:picLocks noChangeAspect="1" noChangeArrowheads="1"/>
          </p:cNvPicPr>
          <p:nvPr/>
        </p:nvPicPr>
        <p:blipFill>
          <a:blip r:embed="rId3" cstate="print"/>
          <a:srcRect t="42441" r="77885" b="29830"/>
          <a:stretch>
            <a:fillRect/>
          </a:stretch>
        </p:blipFill>
        <p:spPr bwMode="auto">
          <a:xfrm>
            <a:off x="1805" y="3582620"/>
            <a:ext cx="2534730" cy="1881845"/>
          </a:xfrm>
          <a:prstGeom prst="rect">
            <a:avLst/>
          </a:prstGeom>
          <a:noFill/>
        </p:spPr>
      </p:pic>
      <p:pic>
        <p:nvPicPr>
          <p:cNvPr id="13" name="Picture 2" descr="http://www.joelcaplan.com/dontgiveup.jpg"/>
          <p:cNvPicPr>
            <a:picLocks noChangeAspect="1" noChangeArrowheads="1"/>
          </p:cNvPicPr>
          <p:nvPr/>
        </p:nvPicPr>
        <p:blipFill>
          <a:blip r:embed="rId3" cstate="print">
            <a:clrChange>
              <a:clrFrom>
                <a:srgbClr val="FEFEFE"/>
              </a:clrFrom>
              <a:clrTo>
                <a:srgbClr val="FEFEFE">
                  <a:alpha val="0"/>
                </a:srgbClr>
              </a:clrTo>
            </a:clrChange>
          </a:blip>
          <a:srcRect t="42441" r="77885" b="29830"/>
          <a:stretch>
            <a:fillRect/>
          </a:stretch>
        </p:blipFill>
        <p:spPr bwMode="auto">
          <a:xfrm>
            <a:off x="4533595" y="3659430"/>
            <a:ext cx="2342705" cy="1881845"/>
          </a:xfrm>
          <a:prstGeom prst="rect">
            <a:avLst/>
          </a:prstGeom>
          <a:noFill/>
        </p:spPr>
      </p:pic>
      <p:sp>
        <p:nvSpPr>
          <p:cNvPr id="15" name="TextBox 14"/>
          <p:cNvSpPr txBox="1"/>
          <p:nvPr/>
        </p:nvSpPr>
        <p:spPr>
          <a:xfrm>
            <a:off x="3919115" y="10955"/>
            <a:ext cx="5148075"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Never Give Up!</a:t>
            </a:r>
          </a:p>
        </p:txBody>
      </p:sp>
      <p:sp>
        <p:nvSpPr>
          <p:cNvPr id="16" name="TextBox 15"/>
          <p:cNvSpPr txBox="1"/>
          <p:nvPr/>
        </p:nvSpPr>
        <p:spPr>
          <a:xfrm>
            <a:off x="117019" y="261379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3 – Look at the example of others! </a:t>
            </a:r>
          </a:p>
        </p:txBody>
      </p:sp>
      <p:sp>
        <p:nvSpPr>
          <p:cNvPr id="24" name="TextBox 23"/>
          <p:cNvSpPr txBox="1"/>
          <p:nvPr/>
        </p:nvSpPr>
        <p:spPr>
          <a:xfrm>
            <a:off x="117019" y="123991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1 – God can and will help us!  </a:t>
            </a:r>
          </a:p>
        </p:txBody>
      </p:sp>
      <p:sp>
        <p:nvSpPr>
          <p:cNvPr id="25" name="TextBox 24"/>
          <p:cNvSpPr txBox="1"/>
          <p:nvPr/>
        </p:nvSpPr>
        <p:spPr>
          <a:xfrm>
            <a:off x="117020" y="192250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2 – My faith will be stronger! </a:t>
            </a:r>
          </a:p>
        </p:txBody>
      </p:sp>
      <p:sp>
        <p:nvSpPr>
          <p:cNvPr id="17" name="TextBox 16"/>
          <p:cNvSpPr txBox="1"/>
          <p:nvPr/>
        </p:nvSpPr>
        <p:spPr>
          <a:xfrm>
            <a:off x="-36598" y="10955"/>
            <a:ext cx="4186144"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7 Reasons To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830" y="202980"/>
            <a:ext cx="8717935" cy="3970318"/>
          </a:xfrm>
          <a:prstGeom prst="rect">
            <a:avLst/>
          </a:prstGeom>
          <a:noFill/>
        </p:spPr>
        <p:txBody>
          <a:bodyPr wrap="square" rtlCol="0">
            <a:spAutoFit/>
          </a:bodyPr>
          <a:lstStyle/>
          <a:p>
            <a:pPr algn="just"/>
            <a:r>
              <a:rPr lang="en-US" sz="2800" b="1" dirty="0"/>
              <a:t>Hebrews 12:1-2 </a:t>
            </a:r>
            <a:r>
              <a:rPr lang="en-US" sz="2800" dirty="0"/>
              <a:t>- </a:t>
            </a:r>
            <a:r>
              <a:rPr lang="en-US" sz="2800" b="1" dirty="0">
                <a:solidFill>
                  <a:srgbClr val="FF0000"/>
                </a:solidFill>
              </a:rPr>
              <a:t>Therefore we also, since we are surrounded by so great a cloud of witnesses, </a:t>
            </a:r>
            <a:r>
              <a:rPr lang="en-US" sz="2800" dirty="0"/>
              <a:t>let us lay aside every weight, and the sin which so easily ensnares us, and let us run with endurance the race that is set before us,</a:t>
            </a:r>
          </a:p>
          <a:p>
            <a:pPr algn="just"/>
            <a:r>
              <a:rPr lang="en-US" sz="2800" dirty="0"/>
              <a:t>2 </a:t>
            </a:r>
            <a:r>
              <a:rPr lang="en-US" sz="2800" b="1" dirty="0">
                <a:solidFill>
                  <a:srgbClr val="FF0000"/>
                </a:solidFill>
              </a:rPr>
              <a:t>looking unto Jesus, </a:t>
            </a:r>
            <a:r>
              <a:rPr lang="en-US" sz="2800" dirty="0"/>
              <a:t>the author and finisher of our faith, who for the joy that was set before Him endured the cross, despising the shame, and has sat down at the right hand of the throne of God.</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joelcaplan.com/dontgiveup.jpg"/>
          <p:cNvPicPr>
            <a:picLocks noChangeAspect="1" noChangeArrowheads="1"/>
          </p:cNvPicPr>
          <p:nvPr/>
        </p:nvPicPr>
        <p:blipFill>
          <a:blip r:embed="rId2" cstate="print"/>
          <a:srcRect t="70736" r="41617" b="9297"/>
          <a:stretch>
            <a:fillRect/>
          </a:stretch>
        </p:blipFill>
        <p:spPr bwMode="auto">
          <a:xfrm>
            <a:off x="4802431" y="5502870"/>
            <a:ext cx="4341569" cy="1355130"/>
          </a:xfrm>
          <a:prstGeom prst="rect">
            <a:avLst/>
          </a:prstGeom>
          <a:noFill/>
        </p:spPr>
      </p:pic>
      <p:sp>
        <p:nvSpPr>
          <p:cNvPr id="30" name="Flowchart: Delay 29"/>
          <p:cNvSpPr/>
          <p:nvPr/>
        </p:nvSpPr>
        <p:spPr>
          <a:xfrm>
            <a:off x="0" y="49360"/>
            <a:ext cx="4111139" cy="998530"/>
          </a:xfrm>
          <a:prstGeom prst="flowChartDelay">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joelcaplan.com/dontgiveup.jpg"/>
          <p:cNvPicPr>
            <a:picLocks noChangeAspect="1" noChangeArrowheads="1"/>
          </p:cNvPicPr>
          <p:nvPr/>
        </p:nvPicPr>
        <p:blipFill>
          <a:blip r:embed="rId3" cstate="print"/>
          <a:srcRect t="42441" r="77885" b="29830"/>
          <a:stretch>
            <a:fillRect/>
          </a:stretch>
        </p:blipFill>
        <p:spPr bwMode="auto">
          <a:xfrm>
            <a:off x="6799490" y="3621025"/>
            <a:ext cx="2342705" cy="1881845"/>
          </a:xfrm>
          <a:prstGeom prst="rect">
            <a:avLst/>
          </a:prstGeom>
          <a:noFill/>
        </p:spPr>
      </p:pic>
      <p:pic>
        <p:nvPicPr>
          <p:cNvPr id="4" name="Picture 2" descr="http://www.joelcaplan.com/dontgiveup.jpg"/>
          <p:cNvPicPr>
            <a:picLocks noChangeAspect="1" noChangeArrowheads="1"/>
          </p:cNvPicPr>
          <p:nvPr/>
        </p:nvPicPr>
        <p:blipFill>
          <a:blip r:embed="rId4" cstate="print"/>
          <a:srcRect t="71301" r="45156" b="9297"/>
          <a:stretch>
            <a:fillRect/>
          </a:stretch>
        </p:blipFill>
        <p:spPr bwMode="auto">
          <a:xfrm flipH="1">
            <a:off x="0" y="5530320"/>
            <a:ext cx="4802429" cy="1316725"/>
          </a:xfrm>
          <a:prstGeom prst="rect">
            <a:avLst/>
          </a:prstGeom>
          <a:noFill/>
        </p:spPr>
      </p:pic>
      <p:pic>
        <p:nvPicPr>
          <p:cNvPr id="5" name="Picture 2" descr="http://www.joelcaplan.com/dontgiveup.jpg"/>
          <p:cNvPicPr>
            <a:picLocks noChangeAspect="1" noChangeArrowheads="1"/>
          </p:cNvPicPr>
          <p:nvPr/>
        </p:nvPicPr>
        <p:blipFill>
          <a:blip r:embed="rId3" cstate="print"/>
          <a:srcRect t="42441" r="77885" b="29830"/>
          <a:stretch>
            <a:fillRect/>
          </a:stretch>
        </p:blipFill>
        <p:spPr bwMode="auto">
          <a:xfrm>
            <a:off x="2536535" y="3582620"/>
            <a:ext cx="2342705" cy="1881845"/>
          </a:xfrm>
          <a:prstGeom prst="rect">
            <a:avLst/>
          </a:prstGeom>
          <a:noFill/>
        </p:spPr>
      </p:pic>
      <p:pic>
        <p:nvPicPr>
          <p:cNvPr id="6" name="Picture 2" descr="http://www.joelcaplan.com/dontgiveup.jpg"/>
          <p:cNvPicPr>
            <a:picLocks noChangeAspect="1" noChangeArrowheads="1"/>
          </p:cNvPicPr>
          <p:nvPr/>
        </p:nvPicPr>
        <p:blipFill>
          <a:blip r:embed="rId3" cstate="print"/>
          <a:srcRect t="42441" r="77885" b="29830"/>
          <a:stretch>
            <a:fillRect/>
          </a:stretch>
        </p:blipFill>
        <p:spPr bwMode="auto">
          <a:xfrm>
            <a:off x="1805" y="3582620"/>
            <a:ext cx="2534730" cy="1881845"/>
          </a:xfrm>
          <a:prstGeom prst="rect">
            <a:avLst/>
          </a:prstGeom>
          <a:noFill/>
        </p:spPr>
      </p:pic>
      <p:pic>
        <p:nvPicPr>
          <p:cNvPr id="13" name="Picture 2" descr="http://www.joelcaplan.com/dontgiveup.jpg"/>
          <p:cNvPicPr>
            <a:picLocks noChangeAspect="1" noChangeArrowheads="1"/>
          </p:cNvPicPr>
          <p:nvPr/>
        </p:nvPicPr>
        <p:blipFill>
          <a:blip r:embed="rId3" cstate="print">
            <a:clrChange>
              <a:clrFrom>
                <a:srgbClr val="FEFEFE"/>
              </a:clrFrom>
              <a:clrTo>
                <a:srgbClr val="FEFEFE">
                  <a:alpha val="0"/>
                </a:srgbClr>
              </a:clrTo>
            </a:clrChange>
          </a:blip>
          <a:srcRect t="42441" r="77885" b="29830"/>
          <a:stretch>
            <a:fillRect/>
          </a:stretch>
        </p:blipFill>
        <p:spPr bwMode="auto">
          <a:xfrm>
            <a:off x="4533595" y="3659430"/>
            <a:ext cx="2342705" cy="1881845"/>
          </a:xfrm>
          <a:prstGeom prst="rect">
            <a:avLst/>
          </a:prstGeom>
          <a:noFill/>
        </p:spPr>
      </p:pic>
      <p:sp>
        <p:nvSpPr>
          <p:cNvPr id="15" name="TextBox 14"/>
          <p:cNvSpPr txBox="1"/>
          <p:nvPr/>
        </p:nvSpPr>
        <p:spPr>
          <a:xfrm>
            <a:off x="3919115" y="10955"/>
            <a:ext cx="5148075"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Never Give Up!</a:t>
            </a:r>
          </a:p>
        </p:txBody>
      </p:sp>
      <p:sp>
        <p:nvSpPr>
          <p:cNvPr id="16" name="TextBox 15"/>
          <p:cNvSpPr txBox="1"/>
          <p:nvPr/>
        </p:nvSpPr>
        <p:spPr>
          <a:xfrm>
            <a:off x="117019" y="261379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3 – Look at the example of others! </a:t>
            </a:r>
          </a:p>
        </p:txBody>
      </p:sp>
      <p:sp>
        <p:nvSpPr>
          <p:cNvPr id="21" name="TextBox 20"/>
          <p:cNvSpPr txBox="1"/>
          <p:nvPr/>
        </p:nvSpPr>
        <p:spPr>
          <a:xfrm>
            <a:off x="117019" y="330508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4 – Consider our example to others! </a:t>
            </a:r>
          </a:p>
        </p:txBody>
      </p:sp>
      <p:sp>
        <p:nvSpPr>
          <p:cNvPr id="24" name="TextBox 23"/>
          <p:cNvSpPr txBox="1"/>
          <p:nvPr/>
        </p:nvSpPr>
        <p:spPr>
          <a:xfrm>
            <a:off x="117019" y="123991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1 – God can and will help us!  </a:t>
            </a:r>
          </a:p>
        </p:txBody>
      </p:sp>
      <p:sp>
        <p:nvSpPr>
          <p:cNvPr id="25" name="TextBox 24"/>
          <p:cNvSpPr txBox="1"/>
          <p:nvPr/>
        </p:nvSpPr>
        <p:spPr>
          <a:xfrm>
            <a:off x="117020" y="192250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2 – My faith will be stronger! </a:t>
            </a:r>
          </a:p>
        </p:txBody>
      </p:sp>
      <p:sp>
        <p:nvSpPr>
          <p:cNvPr id="17" name="TextBox 16"/>
          <p:cNvSpPr txBox="1"/>
          <p:nvPr/>
        </p:nvSpPr>
        <p:spPr>
          <a:xfrm>
            <a:off x="-36598" y="10955"/>
            <a:ext cx="4186144"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7 Reasons To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830" y="202980"/>
            <a:ext cx="8717935" cy="5693866"/>
          </a:xfrm>
          <a:prstGeom prst="rect">
            <a:avLst/>
          </a:prstGeom>
          <a:noFill/>
        </p:spPr>
        <p:txBody>
          <a:bodyPr wrap="square" rtlCol="0">
            <a:spAutoFit/>
          </a:bodyPr>
          <a:lstStyle/>
          <a:p>
            <a:pPr algn="just"/>
            <a:r>
              <a:rPr lang="en-US" sz="2800" b="1" dirty="0"/>
              <a:t>I Timothy 4:12-16 </a:t>
            </a:r>
            <a:r>
              <a:rPr lang="en-US" sz="2800" dirty="0"/>
              <a:t>- </a:t>
            </a:r>
            <a:r>
              <a:rPr lang="en-US" sz="2800" b="1" dirty="0">
                <a:solidFill>
                  <a:srgbClr val="FF0000"/>
                </a:solidFill>
              </a:rPr>
              <a:t>Let no one despise your youth, but be an example to the believers in word, in conduct, in love, in spirit, in faith, in purity.</a:t>
            </a:r>
          </a:p>
          <a:p>
            <a:pPr algn="just"/>
            <a:r>
              <a:rPr lang="en-US" sz="2800" dirty="0"/>
              <a:t>13 Till I come, give attention to reading, to exhortation, to doctrine.</a:t>
            </a:r>
          </a:p>
          <a:p>
            <a:pPr algn="just"/>
            <a:r>
              <a:rPr lang="en-US" sz="2800" dirty="0"/>
              <a:t>14 Do not neglect the gift that is in you, which was given to you by prophecy with the laying on of the hands of the eldership.</a:t>
            </a:r>
          </a:p>
          <a:p>
            <a:pPr algn="just"/>
            <a:r>
              <a:rPr lang="en-US" sz="2800" dirty="0"/>
              <a:t>15 </a:t>
            </a:r>
            <a:r>
              <a:rPr lang="en-US" sz="2800" b="1" dirty="0">
                <a:solidFill>
                  <a:srgbClr val="FF0000"/>
                </a:solidFill>
              </a:rPr>
              <a:t>Meditate on these things; give yourself entirely to them, that your progress may be evident to all.</a:t>
            </a:r>
          </a:p>
          <a:p>
            <a:pPr algn="just"/>
            <a:r>
              <a:rPr lang="en-US" sz="2800" dirty="0"/>
              <a:t> 16 </a:t>
            </a:r>
            <a:r>
              <a:rPr lang="en-US" sz="2800" b="1" dirty="0">
                <a:solidFill>
                  <a:srgbClr val="FF0000"/>
                </a:solidFill>
              </a:rPr>
              <a:t>Take heed to yourself and to the doctrine. Continue in them, for in doing this you will save both yourself and those who hear you.</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joelcaplan.com/dontgiveup.jpg"/>
          <p:cNvPicPr>
            <a:picLocks noChangeAspect="1" noChangeArrowheads="1"/>
          </p:cNvPicPr>
          <p:nvPr/>
        </p:nvPicPr>
        <p:blipFill>
          <a:blip r:embed="rId2" cstate="print"/>
          <a:srcRect t="70736" r="41617" b="9297"/>
          <a:stretch>
            <a:fillRect/>
          </a:stretch>
        </p:blipFill>
        <p:spPr bwMode="auto">
          <a:xfrm>
            <a:off x="4802431" y="5502870"/>
            <a:ext cx="4341569" cy="1355130"/>
          </a:xfrm>
          <a:prstGeom prst="rect">
            <a:avLst/>
          </a:prstGeom>
          <a:noFill/>
        </p:spPr>
      </p:pic>
      <p:sp>
        <p:nvSpPr>
          <p:cNvPr id="30" name="Flowchart: Delay 29"/>
          <p:cNvSpPr/>
          <p:nvPr/>
        </p:nvSpPr>
        <p:spPr>
          <a:xfrm>
            <a:off x="0" y="49360"/>
            <a:ext cx="4111139" cy="998530"/>
          </a:xfrm>
          <a:prstGeom prst="flowChartDelay">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joelcaplan.com/dontgiveup.jpg"/>
          <p:cNvPicPr>
            <a:picLocks noChangeAspect="1" noChangeArrowheads="1"/>
          </p:cNvPicPr>
          <p:nvPr/>
        </p:nvPicPr>
        <p:blipFill>
          <a:blip r:embed="rId3" cstate="print"/>
          <a:srcRect t="42441" r="77885" b="29830"/>
          <a:stretch>
            <a:fillRect/>
          </a:stretch>
        </p:blipFill>
        <p:spPr bwMode="auto">
          <a:xfrm>
            <a:off x="6799490" y="3621025"/>
            <a:ext cx="2342705" cy="1881845"/>
          </a:xfrm>
          <a:prstGeom prst="rect">
            <a:avLst/>
          </a:prstGeom>
          <a:noFill/>
        </p:spPr>
      </p:pic>
      <p:pic>
        <p:nvPicPr>
          <p:cNvPr id="4" name="Picture 2" descr="http://www.joelcaplan.com/dontgiveup.jpg"/>
          <p:cNvPicPr>
            <a:picLocks noChangeAspect="1" noChangeArrowheads="1"/>
          </p:cNvPicPr>
          <p:nvPr/>
        </p:nvPicPr>
        <p:blipFill>
          <a:blip r:embed="rId4" cstate="print"/>
          <a:srcRect t="71301" r="45156" b="9297"/>
          <a:stretch>
            <a:fillRect/>
          </a:stretch>
        </p:blipFill>
        <p:spPr bwMode="auto">
          <a:xfrm flipH="1">
            <a:off x="0" y="5530320"/>
            <a:ext cx="4802429" cy="1316725"/>
          </a:xfrm>
          <a:prstGeom prst="rect">
            <a:avLst/>
          </a:prstGeom>
          <a:noFill/>
        </p:spPr>
      </p:pic>
      <p:pic>
        <p:nvPicPr>
          <p:cNvPr id="5" name="Picture 2" descr="http://www.joelcaplan.com/dontgiveup.jpg"/>
          <p:cNvPicPr>
            <a:picLocks noChangeAspect="1" noChangeArrowheads="1"/>
          </p:cNvPicPr>
          <p:nvPr/>
        </p:nvPicPr>
        <p:blipFill>
          <a:blip r:embed="rId3" cstate="print"/>
          <a:srcRect t="42441" r="77885" b="29830"/>
          <a:stretch>
            <a:fillRect/>
          </a:stretch>
        </p:blipFill>
        <p:spPr bwMode="auto">
          <a:xfrm>
            <a:off x="2536535" y="3582620"/>
            <a:ext cx="2342705" cy="1881845"/>
          </a:xfrm>
          <a:prstGeom prst="rect">
            <a:avLst/>
          </a:prstGeom>
          <a:noFill/>
        </p:spPr>
      </p:pic>
      <p:pic>
        <p:nvPicPr>
          <p:cNvPr id="6" name="Picture 2" descr="http://www.joelcaplan.com/dontgiveup.jpg"/>
          <p:cNvPicPr>
            <a:picLocks noChangeAspect="1" noChangeArrowheads="1"/>
          </p:cNvPicPr>
          <p:nvPr/>
        </p:nvPicPr>
        <p:blipFill>
          <a:blip r:embed="rId3" cstate="print"/>
          <a:srcRect t="42441" r="77885" b="29830"/>
          <a:stretch>
            <a:fillRect/>
          </a:stretch>
        </p:blipFill>
        <p:spPr bwMode="auto">
          <a:xfrm>
            <a:off x="1805" y="3582620"/>
            <a:ext cx="2534730" cy="1881845"/>
          </a:xfrm>
          <a:prstGeom prst="rect">
            <a:avLst/>
          </a:prstGeom>
          <a:noFill/>
        </p:spPr>
      </p:pic>
      <p:pic>
        <p:nvPicPr>
          <p:cNvPr id="13" name="Picture 2" descr="http://www.joelcaplan.com/dontgiveup.jpg"/>
          <p:cNvPicPr>
            <a:picLocks noChangeAspect="1" noChangeArrowheads="1"/>
          </p:cNvPicPr>
          <p:nvPr/>
        </p:nvPicPr>
        <p:blipFill>
          <a:blip r:embed="rId3" cstate="print">
            <a:clrChange>
              <a:clrFrom>
                <a:srgbClr val="FEFEFE"/>
              </a:clrFrom>
              <a:clrTo>
                <a:srgbClr val="FEFEFE">
                  <a:alpha val="0"/>
                </a:srgbClr>
              </a:clrTo>
            </a:clrChange>
          </a:blip>
          <a:srcRect t="42441" r="77885" b="29830"/>
          <a:stretch>
            <a:fillRect/>
          </a:stretch>
        </p:blipFill>
        <p:spPr bwMode="auto">
          <a:xfrm>
            <a:off x="4533595" y="3659430"/>
            <a:ext cx="2342705" cy="1881845"/>
          </a:xfrm>
          <a:prstGeom prst="rect">
            <a:avLst/>
          </a:prstGeom>
          <a:noFill/>
        </p:spPr>
      </p:pic>
      <p:sp>
        <p:nvSpPr>
          <p:cNvPr id="15" name="TextBox 14"/>
          <p:cNvSpPr txBox="1"/>
          <p:nvPr/>
        </p:nvSpPr>
        <p:spPr>
          <a:xfrm>
            <a:off x="3919115" y="10955"/>
            <a:ext cx="5148075"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Never Give Up!</a:t>
            </a:r>
          </a:p>
        </p:txBody>
      </p:sp>
      <p:sp>
        <p:nvSpPr>
          <p:cNvPr id="16" name="TextBox 15"/>
          <p:cNvSpPr txBox="1"/>
          <p:nvPr/>
        </p:nvSpPr>
        <p:spPr>
          <a:xfrm>
            <a:off x="117019" y="261379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3 – Look at the example of others! </a:t>
            </a:r>
          </a:p>
        </p:txBody>
      </p:sp>
      <p:sp>
        <p:nvSpPr>
          <p:cNvPr id="21" name="TextBox 20"/>
          <p:cNvSpPr txBox="1"/>
          <p:nvPr/>
        </p:nvSpPr>
        <p:spPr>
          <a:xfrm>
            <a:off x="117019" y="330508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4 – Consider our example to others! </a:t>
            </a:r>
          </a:p>
        </p:txBody>
      </p:sp>
      <p:sp>
        <p:nvSpPr>
          <p:cNvPr id="23" name="TextBox 22"/>
          <p:cNvSpPr txBox="1"/>
          <p:nvPr/>
        </p:nvSpPr>
        <p:spPr>
          <a:xfrm>
            <a:off x="117019" y="3996375"/>
            <a:ext cx="7028116"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5 – Look how God would describe us! </a:t>
            </a:r>
          </a:p>
        </p:txBody>
      </p:sp>
      <p:sp>
        <p:nvSpPr>
          <p:cNvPr id="24" name="TextBox 23"/>
          <p:cNvSpPr txBox="1"/>
          <p:nvPr/>
        </p:nvSpPr>
        <p:spPr>
          <a:xfrm>
            <a:off x="117019" y="123991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1 – God can and will help us!  </a:t>
            </a:r>
          </a:p>
        </p:txBody>
      </p:sp>
      <p:sp>
        <p:nvSpPr>
          <p:cNvPr id="25" name="TextBox 24"/>
          <p:cNvSpPr txBox="1"/>
          <p:nvPr/>
        </p:nvSpPr>
        <p:spPr>
          <a:xfrm>
            <a:off x="117020" y="192250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2 – My faith will be stronger! </a:t>
            </a:r>
          </a:p>
        </p:txBody>
      </p:sp>
      <p:sp>
        <p:nvSpPr>
          <p:cNvPr id="17" name="TextBox 16"/>
          <p:cNvSpPr txBox="1"/>
          <p:nvPr/>
        </p:nvSpPr>
        <p:spPr>
          <a:xfrm>
            <a:off x="-36598" y="10955"/>
            <a:ext cx="4186144"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7 Reasons To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830" y="202980"/>
            <a:ext cx="8717935" cy="4832092"/>
          </a:xfrm>
          <a:prstGeom prst="rect">
            <a:avLst/>
          </a:prstGeom>
          <a:noFill/>
        </p:spPr>
        <p:txBody>
          <a:bodyPr wrap="square" rtlCol="0">
            <a:spAutoFit/>
          </a:bodyPr>
          <a:lstStyle/>
          <a:p>
            <a:pPr algn="just"/>
            <a:r>
              <a:rPr lang="en-US" sz="2800" b="1" dirty="0"/>
              <a:t>II Peter 2:20-22 </a:t>
            </a:r>
            <a:r>
              <a:rPr lang="en-US" sz="2800" dirty="0"/>
              <a:t>- </a:t>
            </a:r>
            <a:r>
              <a:rPr lang="en-US" sz="2800" b="1" dirty="0">
                <a:solidFill>
                  <a:srgbClr val="FF0000"/>
                </a:solidFill>
              </a:rPr>
              <a:t>For if, after they have escaped the pollutions of the world through the knowledge of the Lord and Savior Jesus Christ, </a:t>
            </a:r>
            <a:r>
              <a:rPr lang="en-US" sz="2800" dirty="0"/>
              <a:t>they are </a:t>
            </a:r>
            <a:r>
              <a:rPr lang="en-US" sz="2800" b="1" dirty="0">
                <a:solidFill>
                  <a:srgbClr val="FF0000"/>
                </a:solidFill>
              </a:rPr>
              <a:t>again entangled in them and overcome, the latter end is worse for them than the beginning.</a:t>
            </a:r>
          </a:p>
          <a:p>
            <a:pPr algn="just"/>
            <a:r>
              <a:rPr lang="en-US" sz="2800" dirty="0"/>
              <a:t>21 For it would have been better for them not to have known the way of righteousness, than having known it, to turn from the holy commandment delivered to them.</a:t>
            </a:r>
          </a:p>
          <a:p>
            <a:pPr algn="just"/>
            <a:r>
              <a:rPr lang="en-US" sz="2800" dirty="0"/>
              <a:t>22 But it has happened to them according to the true proverb: </a:t>
            </a:r>
            <a:r>
              <a:rPr lang="en-US" sz="2800" b="1" dirty="0">
                <a:solidFill>
                  <a:srgbClr val="FF0000"/>
                </a:solidFill>
              </a:rPr>
              <a:t>"A dog returns to his own vomit," and, "a sow, having washed, to her wallowing in the mire.“</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joelcaplan.com/dontgiveup.jpg"/>
          <p:cNvPicPr>
            <a:picLocks noChangeAspect="1" noChangeArrowheads="1"/>
          </p:cNvPicPr>
          <p:nvPr/>
        </p:nvPicPr>
        <p:blipFill>
          <a:blip r:embed="rId2" cstate="print"/>
          <a:srcRect t="70736" r="41617" b="9297"/>
          <a:stretch>
            <a:fillRect/>
          </a:stretch>
        </p:blipFill>
        <p:spPr bwMode="auto">
          <a:xfrm>
            <a:off x="4802431" y="5502870"/>
            <a:ext cx="4341569" cy="1355130"/>
          </a:xfrm>
          <a:prstGeom prst="rect">
            <a:avLst/>
          </a:prstGeom>
          <a:noFill/>
        </p:spPr>
      </p:pic>
      <p:sp>
        <p:nvSpPr>
          <p:cNvPr id="30" name="Flowchart: Delay 29"/>
          <p:cNvSpPr/>
          <p:nvPr/>
        </p:nvSpPr>
        <p:spPr>
          <a:xfrm>
            <a:off x="0" y="49360"/>
            <a:ext cx="4111139" cy="998530"/>
          </a:xfrm>
          <a:prstGeom prst="flowChartDelay">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joelcaplan.com/dontgiveup.jpg"/>
          <p:cNvPicPr>
            <a:picLocks noChangeAspect="1" noChangeArrowheads="1"/>
          </p:cNvPicPr>
          <p:nvPr/>
        </p:nvPicPr>
        <p:blipFill>
          <a:blip r:embed="rId3" cstate="print"/>
          <a:srcRect t="42441" r="77885" b="29830"/>
          <a:stretch>
            <a:fillRect/>
          </a:stretch>
        </p:blipFill>
        <p:spPr bwMode="auto">
          <a:xfrm>
            <a:off x="6799490" y="3621025"/>
            <a:ext cx="2342705" cy="1881845"/>
          </a:xfrm>
          <a:prstGeom prst="rect">
            <a:avLst/>
          </a:prstGeom>
          <a:noFill/>
        </p:spPr>
      </p:pic>
      <p:pic>
        <p:nvPicPr>
          <p:cNvPr id="4" name="Picture 2" descr="http://www.joelcaplan.com/dontgiveup.jpg"/>
          <p:cNvPicPr>
            <a:picLocks noChangeAspect="1" noChangeArrowheads="1"/>
          </p:cNvPicPr>
          <p:nvPr/>
        </p:nvPicPr>
        <p:blipFill>
          <a:blip r:embed="rId4" cstate="print"/>
          <a:srcRect t="71301" r="45156" b="9297"/>
          <a:stretch>
            <a:fillRect/>
          </a:stretch>
        </p:blipFill>
        <p:spPr bwMode="auto">
          <a:xfrm flipH="1">
            <a:off x="0" y="5530320"/>
            <a:ext cx="4802429" cy="1316725"/>
          </a:xfrm>
          <a:prstGeom prst="rect">
            <a:avLst/>
          </a:prstGeom>
          <a:noFill/>
        </p:spPr>
      </p:pic>
      <p:pic>
        <p:nvPicPr>
          <p:cNvPr id="5" name="Picture 2" descr="http://www.joelcaplan.com/dontgiveup.jpg"/>
          <p:cNvPicPr>
            <a:picLocks noChangeAspect="1" noChangeArrowheads="1"/>
          </p:cNvPicPr>
          <p:nvPr/>
        </p:nvPicPr>
        <p:blipFill>
          <a:blip r:embed="rId3" cstate="print"/>
          <a:srcRect t="42441" r="77885" b="29830"/>
          <a:stretch>
            <a:fillRect/>
          </a:stretch>
        </p:blipFill>
        <p:spPr bwMode="auto">
          <a:xfrm>
            <a:off x="2536535" y="3582620"/>
            <a:ext cx="2342705" cy="1881845"/>
          </a:xfrm>
          <a:prstGeom prst="rect">
            <a:avLst/>
          </a:prstGeom>
          <a:noFill/>
        </p:spPr>
      </p:pic>
      <p:pic>
        <p:nvPicPr>
          <p:cNvPr id="6" name="Picture 2" descr="http://www.joelcaplan.com/dontgiveup.jpg"/>
          <p:cNvPicPr>
            <a:picLocks noChangeAspect="1" noChangeArrowheads="1"/>
          </p:cNvPicPr>
          <p:nvPr/>
        </p:nvPicPr>
        <p:blipFill>
          <a:blip r:embed="rId3" cstate="print"/>
          <a:srcRect t="42441" r="77885" b="29830"/>
          <a:stretch>
            <a:fillRect/>
          </a:stretch>
        </p:blipFill>
        <p:spPr bwMode="auto">
          <a:xfrm>
            <a:off x="1805" y="3582620"/>
            <a:ext cx="2534730" cy="1881845"/>
          </a:xfrm>
          <a:prstGeom prst="rect">
            <a:avLst/>
          </a:prstGeom>
          <a:noFill/>
        </p:spPr>
      </p:pic>
      <p:pic>
        <p:nvPicPr>
          <p:cNvPr id="13" name="Picture 2" descr="http://www.joelcaplan.com/dontgiveup.jpg"/>
          <p:cNvPicPr>
            <a:picLocks noChangeAspect="1" noChangeArrowheads="1"/>
          </p:cNvPicPr>
          <p:nvPr/>
        </p:nvPicPr>
        <p:blipFill>
          <a:blip r:embed="rId3" cstate="print">
            <a:clrChange>
              <a:clrFrom>
                <a:srgbClr val="FEFEFE"/>
              </a:clrFrom>
              <a:clrTo>
                <a:srgbClr val="FEFEFE">
                  <a:alpha val="0"/>
                </a:srgbClr>
              </a:clrTo>
            </a:clrChange>
          </a:blip>
          <a:srcRect t="42441" r="77885" b="29830"/>
          <a:stretch>
            <a:fillRect/>
          </a:stretch>
        </p:blipFill>
        <p:spPr bwMode="auto">
          <a:xfrm>
            <a:off x="4533595" y="3659430"/>
            <a:ext cx="2342705" cy="1881845"/>
          </a:xfrm>
          <a:prstGeom prst="rect">
            <a:avLst/>
          </a:prstGeom>
          <a:noFill/>
        </p:spPr>
      </p:pic>
      <p:sp>
        <p:nvSpPr>
          <p:cNvPr id="15" name="TextBox 14"/>
          <p:cNvSpPr txBox="1"/>
          <p:nvPr/>
        </p:nvSpPr>
        <p:spPr>
          <a:xfrm>
            <a:off x="3919115" y="10955"/>
            <a:ext cx="5148075"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Never Give Up!</a:t>
            </a:r>
          </a:p>
        </p:txBody>
      </p:sp>
      <p:sp>
        <p:nvSpPr>
          <p:cNvPr id="16" name="TextBox 15"/>
          <p:cNvSpPr txBox="1"/>
          <p:nvPr/>
        </p:nvSpPr>
        <p:spPr>
          <a:xfrm>
            <a:off x="117019" y="261379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3 – Look at the example of others! </a:t>
            </a:r>
          </a:p>
        </p:txBody>
      </p:sp>
      <p:sp>
        <p:nvSpPr>
          <p:cNvPr id="21" name="TextBox 20"/>
          <p:cNvSpPr txBox="1"/>
          <p:nvPr/>
        </p:nvSpPr>
        <p:spPr>
          <a:xfrm>
            <a:off x="117019" y="330508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4 – Consider our example to others! </a:t>
            </a:r>
          </a:p>
        </p:txBody>
      </p:sp>
      <p:sp>
        <p:nvSpPr>
          <p:cNvPr id="22" name="TextBox 21"/>
          <p:cNvSpPr txBox="1"/>
          <p:nvPr/>
        </p:nvSpPr>
        <p:spPr>
          <a:xfrm>
            <a:off x="78615" y="469636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6 – The devil will have won! </a:t>
            </a:r>
          </a:p>
        </p:txBody>
      </p:sp>
      <p:sp>
        <p:nvSpPr>
          <p:cNvPr id="23" name="TextBox 22"/>
          <p:cNvSpPr txBox="1"/>
          <p:nvPr/>
        </p:nvSpPr>
        <p:spPr>
          <a:xfrm>
            <a:off x="117019" y="3996375"/>
            <a:ext cx="7028116"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5 – Look how God would describe us! </a:t>
            </a:r>
          </a:p>
        </p:txBody>
      </p:sp>
      <p:sp>
        <p:nvSpPr>
          <p:cNvPr id="24" name="TextBox 23"/>
          <p:cNvSpPr txBox="1"/>
          <p:nvPr/>
        </p:nvSpPr>
        <p:spPr>
          <a:xfrm>
            <a:off x="117019" y="123991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1 – God can and will help us!  </a:t>
            </a:r>
          </a:p>
        </p:txBody>
      </p:sp>
      <p:sp>
        <p:nvSpPr>
          <p:cNvPr id="25" name="TextBox 24"/>
          <p:cNvSpPr txBox="1"/>
          <p:nvPr/>
        </p:nvSpPr>
        <p:spPr>
          <a:xfrm>
            <a:off x="117020" y="192250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2 – My faith will be stronger! </a:t>
            </a:r>
          </a:p>
        </p:txBody>
      </p:sp>
      <p:sp>
        <p:nvSpPr>
          <p:cNvPr id="17" name="TextBox 16"/>
          <p:cNvSpPr txBox="1"/>
          <p:nvPr/>
        </p:nvSpPr>
        <p:spPr>
          <a:xfrm>
            <a:off x="-36598" y="10955"/>
            <a:ext cx="4186144"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7 Reasons To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830" y="202980"/>
            <a:ext cx="8717935" cy="3539430"/>
          </a:xfrm>
          <a:prstGeom prst="rect">
            <a:avLst/>
          </a:prstGeom>
          <a:noFill/>
        </p:spPr>
        <p:txBody>
          <a:bodyPr wrap="square" rtlCol="0">
            <a:spAutoFit/>
          </a:bodyPr>
          <a:lstStyle/>
          <a:p>
            <a:pPr algn="just"/>
            <a:r>
              <a:rPr lang="en-US" sz="2800" b="1" dirty="0"/>
              <a:t>I Peter 5:8-9 </a:t>
            </a:r>
            <a:r>
              <a:rPr lang="en-US" sz="2800" dirty="0"/>
              <a:t>- Be sober, be vigilant; because </a:t>
            </a:r>
            <a:r>
              <a:rPr lang="en-US" sz="2800" b="1" dirty="0">
                <a:solidFill>
                  <a:srgbClr val="FF0000"/>
                </a:solidFill>
              </a:rPr>
              <a:t>your adversary the devil walks about like a roaring lion, seeking whom he may devour.</a:t>
            </a:r>
          </a:p>
          <a:p>
            <a:pPr algn="just"/>
            <a:r>
              <a:rPr lang="en-US" sz="2800" dirty="0"/>
              <a:t>9 Resist him, steadfast in the faith, knowing that the </a:t>
            </a:r>
            <a:r>
              <a:rPr lang="en-US" sz="2800" b="1" dirty="0">
                <a:solidFill>
                  <a:srgbClr val="FF0000"/>
                </a:solidFill>
              </a:rPr>
              <a:t>same sufferings are experienced by your brotherhood in the world.</a:t>
            </a:r>
          </a:p>
          <a:p>
            <a:pPr algn="just"/>
            <a:endParaRPr lang="en-US" sz="2800" dirty="0"/>
          </a:p>
          <a:p>
            <a:pPr algn="just"/>
            <a:r>
              <a:rPr lang="en-US" sz="2800" dirty="0"/>
              <a:t>					          c.f. II Corinthians 2:11</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joelcaplan.com/dontgiveup.jpg"/>
          <p:cNvPicPr>
            <a:picLocks noChangeAspect="1" noChangeArrowheads="1"/>
          </p:cNvPicPr>
          <p:nvPr/>
        </p:nvPicPr>
        <p:blipFill>
          <a:blip r:embed="rId2" cstate="print"/>
          <a:srcRect t="70736" r="41617" b="9297"/>
          <a:stretch>
            <a:fillRect/>
          </a:stretch>
        </p:blipFill>
        <p:spPr bwMode="auto">
          <a:xfrm>
            <a:off x="4802431" y="5502870"/>
            <a:ext cx="4341569" cy="1355130"/>
          </a:xfrm>
          <a:prstGeom prst="rect">
            <a:avLst/>
          </a:prstGeom>
          <a:noFill/>
        </p:spPr>
      </p:pic>
      <p:sp>
        <p:nvSpPr>
          <p:cNvPr id="30" name="Flowchart: Delay 29"/>
          <p:cNvSpPr/>
          <p:nvPr/>
        </p:nvSpPr>
        <p:spPr>
          <a:xfrm>
            <a:off x="0" y="49360"/>
            <a:ext cx="4111139" cy="998530"/>
          </a:xfrm>
          <a:prstGeom prst="flowChartDelay">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joelcaplan.com/dontgiveup.jpg"/>
          <p:cNvPicPr>
            <a:picLocks noChangeAspect="1" noChangeArrowheads="1"/>
          </p:cNvPicPr>
          <p:nvPr/>
        </p:nvPicPr>
        <p:blipFill>
          <a:blip r:embed="rId3" cstate="print"/>
          <a:srcRect t="42441" r="77885" b="29830"/>
          <a:stretch>
            <a:fillRect/>
          </a:stretch>
        </p:blipFill>
        <p:spPr bwMode="auto">
          <a:xfrm>
            <a:off x="6799490" y="3621025"/>
            <a:ext cx="2342705" cy="1881845"/>
          </a:xfrm>
          <a:prstGeom prst="rect">
            <a:avLst/>
          </a:prstGeom>
          <a:noFill/>
        </p:spPr>
      </p:pic>
      <p:pic>
        <p:nvPicPr>
          <p:cNvPr id="4" name="Picture 2" descr="http://www.joelcaplan.com/dontgiveup.jpg"/>
          <p:cNvPicPr>
            <a:picLocks noChangeAspect="1" noChangeArrowheads="1"/>
          </p:cNvPicPr>
          <p:nvPr/>
        </p:nvPicPr>
        <p:blipFill>
          <a:blip r:embed="rId4" cstate="print"/>
          <a:srcRect t="71301" r="45156" b="9297"/>
          <a:stretch>
            <a:fillRect/>
          </a:stretch>
        </p:blipFill>
        <p:spPr bwMode="auto">
          <a:xfrm flipH="1">
            <a:off x="0" y="5530320"/>
            <a:ext cx="4802429" cy="1316725"/>
          </a:xfrm>
          <a:prstGeom prst="rect">
            <a:avLst/>
          </a:prstGeom>
          <a:noFill/>
        </p:spPr>
      </p:pic>
      <p:pic>
        <p:nvPicPr>
          <p:cNvPr id="5" name="Picture 2" descr="http://www.joelcaplan.com/dontgiveup.jpg"/>
          <p:cNvPicPr>
            <a:picLocks noChangeAspect="1" noChangeArrowheads="1"/>
          </p:cNvPicPr>
          <p:nvPr/>
        </p:nvPicPr>
        <p:blipFill>
          <a:blip r:embed="rId3" cstate="print"/>
          <a:srcRect t="42441" r="77885" b="29830"/>
          <a:stretch>
            <a:fillRect/>
          </a:stretch>
        </p:blipFill>
        <p:spPr bwMode="auto">
          <a:xfrm>
            <a:off x="2536535" y="3582620"/>
            <a:ext cx="2342705" cy="1881845"/>
          </a:xfrm>
          <a:prstGeom prst="rect">
            <a:avLst/>
          </a:prstGeom>
          <a:noFill/>
        </p:spPr>
      </p:pic>
      <p:pic>
        <p:nvPicPr>
          <p:cNvPr id="6" name="Picture 2" descr="http://www.joelcaplan.com/dontgiveup.jpg"/>
          <p:cNvPicPr>
            <a:picLocks noChangeAspect="1" noChangeArrowheads="1"/>
          </p:cNvPicPr>
          <p:nvPr/>
        </p:nvPicPr>
        <p:blipFill>
          <a:blip r:embed="rId3" cstate="print"/>
          <a:srcRect t="42441" r="77885" b="29830"/>
          <a:stretch>
            <a:fillRect/>
          </a:stretch>
        </p:blipFill>
        <p:spPr bwMode="auto">
          <a:xfrm>
            <a:off x="1805" y="3582620"/>
            <a:ext cx="2534730" cy="1881845"/>
          </a:xfrm>
          <a:prstGeom prst="rect">
            <a:avLst/>
          </a:prstGeom>
          <a:noFill/>
        </p:spPr>
      </p:pic>
      <p:pic>
        <p:nvPicPr>
          <p:cNvPr id="13" name="Picture 2" descr="http://www.joelcaplan.com/dontgiveup.jpg"/>
          <p:cNvPicPr>
            <a:picLocks noChangeAspect="1" noChangeArrowheads="1"/>
          </p:cNvPicPr>
          <p:nvPr/>
        </p:nvPicPr>
        <p:blipFill>
          <a:blip r:embed="rId3" cstate="print">
            <a:clrChange>
              <a:clrFrom>
                <a:srgbClr val="FEFEFE"/>
              </a:clrFrom>
              <a:clrTo>
                <a:srgbClr val="FEFEFE">
                  <a:alpha val="0"/>
                </a:srgbClr>
              </a:clrTo>
            </a:clrChange>
          </a:blip>
          <a:srcRect t="42441" r="77885" b="29830"/>
          <a:stretch>
            <a:fillRect/>
          </a:stretch>
        </p:blipFill>
        <p:spPr bwMode="auto">
          <a:xfrm>
            <a:off x="4533595" y="3659430"/>
            <a:ext cx="2342705" cy="1881845"/>
          </a:xfrm>
          <a:prstGeom prst="rect">
            <a:avLst/>
          </a:prstGeom>
          <a:noFill/>
        </p:spPr>
      </p:pic>
      <p:sp>
        <p:nvSpPr>
          <p:cNvPr id="15" name="TextBox 14"/>
          <p:cNvSpPr txBox="1"/>
          <p:nvPr/>
        </p:nvSpPr>
        <p:spPr>
          <a:xfrm>
            <a:off x="3919115" y="10955"/>
            <a:ext cx="5148075"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Never Give Up!</a:t>
            </a:r>
          </a:p>
        </p:txBody>
      </p:sp>
      <p:sp>
        <p:nvSpPr>
          <p:cNvPr id="16" name="TextBox 15"/>
          <p:cNvSpPr txBox="1"/>
          <p:nvPr/>
        </p:nvSpPr>
        <p:spPr>
          <a:xfrm>
            <a:off x="117019" y="261379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3 – Look at the example of others! </a:t>
            </a:r>
          </a:p>
        </p:txBody>
      </p:sp>
      <p:sp>
        <p:nvSpPr>
          <p:cNvPr id="21" name="TextBox 20"/>
          <p:cNvSpPr txBox="1"/>
          <p:nvPr/>
        </p:nvSpPr>
        <p:spPr>
          <a:xfrm>
            <a:off x="117019" y="330508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4 – Consider our example to others! </a:t>
            </a:r>
          </a:p>
        </p:txBody>
      </p:sp>
      <p:sp>
        <p:nvSpPr>
          <p:cNvPr id="22" name="TextBox 21"/>
          <p:cNvSpPr txBox="1"/>
          <p:nvPr/>
        </p:nvSpPr>
        <p:spPr>
          <a:xfrm>
            <a:off x="78615" y="469636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6 – The devil will have won! </a:t>
            </a:r>
          </a:p>
        </p:txBody>
      </p:sp>
      <p:sp>
        <p:nvSpPr>
          <p:cNvPr id="23" name="TextBox 22"/>
          <p:cNvSpPr txBox="1"/>
          <p:nvPr/>
        </p:nvSpPr>
        <p:spPr>
          <a:xfrm>
            <a:off x="117019" y="3996375"/>
            <a:ext cx="7028116"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5 – Look how God would describe us! </a:t>
            </a:r>
          </a:p>
        </p:txBody>
      </p:sp>
      <p:sp>
        <p:nvSpPr>
          <p:cNvPr id="24" name="TextBox 23"/>
          <p:cNvSpPr txBox="1"/>
          <p:nvPr/>
        </p:nvSpPr>
        <p:spPr>
          <a:xfrm>
            <a:off x="117019" y="123991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1 – God can and will help us!  </a:t>
            </a:r>
          </a:p>
        </p:txBody>
      </p:sp>
      <p:sp>
        <p:nvSpPr>
          <p:cNvPr id="25" name="TextBox 24"/>
          <p:cNvSpPr txBox="1"/>
          <p:nvPr/>
        </p:nvSpPr>
        <p:spPr>
          <a:xfrm>
            <a:off x="117020" y="192250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2 – My faith will be stronger! </a:t>
            </a:r>
          </a:p>
        </p:txBody>
      </p:sp>
      <p:sp>
        <p:nvSpPr>
          <p:cNvPr id="26" name="TextBox 25"/>
          <p:cNvSpPr txBox="1"/>
          <p:nvPr/>
        </p:nvSpPr>
        <p:spPr>
          <a:xfrm>
            <a:off x="117020" y="5349250"/>
            <a:ext cx="7028116"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7 – If we do, what will we have? </a:t>
            </a:r>
          </a:p>
        </p:txBody>
      </p:sp>
      <p:sp>
        <p:nvSpPr>
          <p:cNvPr id="17" name="TextBox 16"/>
          <p:cNvSpPr txBox="1"/>
          <p:nvPr/>
        </p:nvSpPr>
        <p:spPr>
          <a:xfrm>
            <a:off x="-36598" y="10955"/>
            <a:ext cx="4186144"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7 Reasons To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830" y="202980"/>
            <a:ext cx="8717935" cy="3539430"/>
          </a:xfrm>
          <a:prstGeom prst="rect">
            <a:avLst/>
          </a:prstGeom>
          <a:noFill/>
        </p:spPr>
        <p:txBody>
          <a:bodyPr wrap="square" rtlCol="0">
            <a:spAutoFit/>
          </a:bodyPr>
          <a:lstStyle/>
          <a:p>
            <a:pPr algn="just"/>
            <a:r>
              <a:rPr lang="en-US" sz="2800" b="1" dirty="0"/>
              <a:t>John 6:66-69 </a:t>
            </a:r>
            <a:r>
              <a:rPr lang="en-US" sz="2800" dirty="0"/>
              <a:t>- From that time many of His disciples went back and walked with Him no more.</a:t>
            </a:r>
          </a:p>
          <a:p>
            <a:pPr algn="just"/>
            <a:r>
              <a:rPr lang="en-US" sz="2800" dirty="0"/>
              <a:t>67 Then Jesus said to the twelve, </a:t>
            </a:r>
            <a:r>
              <a:rPr lang="en-US" sz="2800" b="1" dirty="0">
                <a:solidFill>
                  <a:srgbClr val="FF0000"/>
                </a:solidFill>
              </a:rPr>
              <a:t>"Do you also want to go away?"</a:t>
            </a:r>
          </a:p>
          <a:p>
            <a:pPr algn="just"/>
            <a:r>
              <a:rPr lang="en-US" sz="2800" dirty="0"/>
              <a:t>68 But Simon Peter answered Him, </a:t>
            </a:r>
            <a:r>
              <a:rPr lang="en-US" sz="2800" b="1" dirty="0">
                <a:solidFill>
                  <a:srgbClr val="FF0000"/>
                </a:solidFill>
              </a:rPr>
              <a:t>"Lord, to whom shall we go? You have the words of eternal life.</a:t>
            </a:r>
          </a:p>
          <a:p>
            <a:pPr algn="just"/>
            <a:r>
              <a:rPr lang="en-US" sz="2800" dirty="0"/>
              <a:t>69 </a:t>
            </a:r>
            <a:r>
              <a:rPr lang="en-US" sz="2800" b="1" dirty="0">
                <a:solidFill>
                  <a:srgbClr val="FF0000"/>
                </a:solidFill>
              </a:rPr>
              <a:t>"Also we have come to believe and know that You are the Christ, the Son of the living God."</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www.joelcaplan.com/dontgiveup.jpg"/>
          <p:cNvPicPr>
            <a:picLocks noChangeAspect="1" noChangeArrowheads="1"/>
          </p:cNvPicPr>
          <p:nvPr/>
        </p:nvPicPr>
        <p:blipFill>
          <a:blip r:embed="rId2" cstate="print"/>
          <a:srcRect t="42441" r="77885" b="29830"/>
          <a:stretch>
            <a:fillRect/>
          </a:stretch>
        </p:blipFill>
        <p:spPr bwMode="auto">
          <a:xfrm>
            <a:off x="4533595" y="3659430"/>
            <a:ext cx="2342705" cy="1881845"/>
          </a:xfrm>
          <a:prstGeom prst="rect">
            <a:avLst/>
          </a:prstGeom>
          <a:noFill/>
        </p:spPr>
      </p:pic>
      <p:pic>
        <p:nvPicPr>
          <p:cNvPr id="21" name="Picture 2" descr="http://www.joelcaplan.com/dontgiveup.jpg"/>
          <p:cNvPicPr>
            <a:picLocks noChangeAspect="1" noChangeArrowheads="1"/>
          </p:cNvPicPr>
          <p:nvPr/>
        </p:nvPicPr>
        <p:blipFill>
          <a:blip r:embed="rId2" cstate="print"/>
          <a:srcRect t="42441" r="77885" b="29830"/>
          <a:stretch>
            <a:fillRect/>
          </a:stretch>
        </p:blipFill>
        <p:spPr bwMode="auto">
          <a:xfrm>
            <a:off x="2536535" y="3582620"/>
            <a:ext cx="2342705" cy="1881845"/>
          </a:xfrm>
          <a:prstGeom prst="rect">
            <a:avLst/>
          </a:prstGeom>
          <a:noFill/>
        </p:spPr>
      </p:pic>
      <p:pic>
        <p:nvPicPr>
          <p:cNvPr id="20" name="Picture 2" descr="http://www.joelcaplan.com/dontgiveup.jpg"/>
          <p:cNvPicPr>
            <a:picLocks noChangeAspect="1" noChangeArrowheads="1"/>
          </p:cNvPicPr>
          <p:nvPr/>
        </p:nvPicPr>
        <p:blipFill>
          <a:blip r:embed="rId2" cstate="print"/>
          <a:srcRect t="42441" r="77885" b="29830"/>
          <a:stretch>
            <a:fillRect/>
          </a:stretch>
        </p:blipFill>
        <p:spPr bwMode="auto">
          <a:xfrm>
            <a:off x="1805" y="3582620"/>
            <a:ext cx="2534730" cy="1881845"/>
          </a:xfrm>
          <a:prstGeom prst="rect">
            <a:avLst/>
          </a:prstGeom>
          <a:noFill/>
        </p:spPr>
      </p:pic>
      <p:pic>
        <p:nvPicPr>
          <p:cNvPr id="1026" name="Picture 2" descr="http://www.joelcaplan.com/dontgiveup.jpg"/>
          <p:cNvPicPr>
            <a:picLocks noChangeAspect="1" noChangeArrowheads="1"/>
          </p:cNvPicPr>
          <p:nvPr/>
        </p:nvPicPr>
        <p:blipFill>
          <a:blip r:embed="rId3" cstate="print"/>
          <a:srcRect t="70736" r="41617" b="9297"/>
          <a:stretch>
            <a:fillRect/>
          </a:stretch>
        </p:blipFill>
        <p:spPr bwMode="auto">
          <a:xfrm>
            <a:off x="4802431" y="5502870"/>
            <a:ext cx="4341569" cy="1355130"/>
          </a:xfrm>
          <a:prstGeom prst="rect">
            <a:avLst/>
          </a:prstGeom>
          <a:noFill/>
        </p:spPr>
      </p:pic>
      <p:pic>
        <p:nvPicPr>
          <p:cNvPr id="4" name="Picture 2" descr="http://www.joelcaplan.com/dontgiveup.jpg"/>
          <p:cNvPicPr>
            <a:picLocks noChangeAspect="1" noChangeArrowheads="1"/>
          </p:cNvPicPr>
          <p:nvPr/>
        </p:nvPicPr>
        <p:blipFill>
          <a:blip r:embed="rId4" cstate="print"/>
          <a:srcRect t="71301" r="45156" b="9297"/>
          <a:stretch>
            <a:fillRect/>
          </a:stretch>
        </p:blipFill>
        <p:spPr bwMode="auto">
          <a:xfrm flipH="1">
            <a:off x="0" y="5530320"/>
            <a:ext cx="4802429" cy="1316725"/>
          </a:xfrm>
          <a:prstGeom prst="rect">
            <a:avLst/>
          </a:prstGeom>
          <a:noFill/>
        </p:spPr>
      </p:pic>
      <p:pic>
        <p:nvPicPr>
          <p:cNvPr id="11" name="Picture 4"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106034"/>
            <a:ext cx="2381110" cy="1741011"/>
          </a:xfrm>
          <a:prstGeom prst="rect">
            <a:avLst/>
          </a:prstGeom>
          <a:noFill/>
        </p:spPr>
      </p:pic>
      <p:pic>
        <p:nvPicPr>
          <p:cNvPr id="22" name="Picture 2" descr="http://www.joelcaplan.com/dontgiveup.jpg"/>
          <p:cNvPicPr>
            <a:picLocks noChangeAspect="1" noChangeArrowheads="1"/>
          </p:cNvPicPr>
          <p:nvPr/>
        </p:nvPicPr>
        <p:blipFill>
          <a:blip r:embed="rId2" cstate="print"/>
          <a:srcRect t="42441" r="77885" b="29830"/>
          <a:stretch>
            <a:fillRect/>
          </a:stretch>
        </p:blipFill>
        <p:spPr bwMode="auto">
          <a:xfrm>
            <a:off x="6799490" y="3621025"/>
            <a:ext cx="2342705" cy="1881845"/>
          </a:xfrm>
          <a:prstGeom prst="rect">
            <a:avLst/>
          </a:prstGeom>
          <a:noFill/>
        </p:spPr>
      </p:pic>
      <p:pic>
        <p:nvPicPr>
          <p:cNvPr id="24" name="Picture 23"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45245" y="4493384"/>
            <a:ext cx="2611540" cy="2392066"/>
          </a:xfrm>
          <a:prstGeom prst="rect">
            <a:avLst/>
          </a:prstGeom>
          <a:noFill/>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http://www.joelcaplan.com/dontgiveup.jpg"/>
          <p:cNvPicPr>
            <a:picLocks noChangeAspect="1" noChangeArrowheads="1"/>
          </p:cNvPicPr>
          <p:nvPr/>
        </p:nvPicPr>
        <p:blipFill>
          <a:blip r:embed="rId2" cstate="print"/>
          <a:srcRect t="70736" r="41617" b="9297"/>
          <a:stretch>
            <a:fillRect/>
          </a:stretch>
        </p:blipFill>
        <p:spPr bwMode="auto">
          <a:xfrm>
            <a:off x="4802431" y="5502870"/>
            <a:ext cx="4341569" cy="1355130"/>
          </a:xfrm>
          <a:prstGeom prst="rect">
            <a:avLst/>
          </a:prstGeom>
          <a:noFill/>
        </p:spPr>
      </p:pic>
      <p:sp>
        <p:nvSpPr>
          <p:cNvPr id="30" name="Flowchart: Delay 29"/>
          <p:cNvSpPr/>
          <p:nvPr/>
        </p:nvSpPr>
        <p:spPr>
          <a:xfrm>
            <a:off x="0" y="49360"/>
            <a:ext cx="4111139" cy="998530"/>
          </a:xfrm>
          <a:prstGeom prst="flowChartDelay">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joelcaplan.com/dontgiveup.jpg"/>
          <p:cNvPicPr>
            <a:picLocks noChangeAspect="1" noChangeArrowheads="1"/>
          </p:cNvPicPr>
          <p:nvPr/>
        </p:nvPicPr>
        <p:blipFill>
          <a:blip r:embed="rId3" cstate="print"/>
          <a:srcRect t="42441" r="77885" b="29830"/>
          <a:stretch>
            <a:fillRect/>
          </a:stretch>
        </p:blipFill>
        <p:spPr bwMode="auto">
          <a:xfrm>
            <a:off x="6799490" y="3621025"/>
            <a:ext cx="2342705" cy="1881845"/>
          </a:xfrm>
          <a:prstGeom prst="rect">
            <a:avLst/>
          </a:prstGeom>
          <a:noFill/>
        </p:spPr>
      </p:pic>
      <p:pic>
        <p:nvPicPr>
          <p:cNvPr id="4" name="Picture 2" descr="http://www.joelcaplan.com/dontgiveup.jpg"/>
          <p:cNvPicPr>
            <a:picLocks noChangeAspect="1" noChangeArrowheads="1"/>
          </p:cNvPicPr>
          <p:nvPr/>
        </p:nvPicPr>
        <p:blipFill>
          <a:blip r:embed="rId4" cstate="print"/>
          <a:srcRect t="71301" r="45156" b="9297"/>
          <a:stretch>
            <a:fillRect/>
          </a:stretch>
        </p:blipFill>
        <p:spPr bwMode="auto">
          <a:xfrm flipH="1">
            <a:off x="0" y="5530320"/>
            <a:ext cx="4802429" cy="1316725"/>
          </a:xfrm>
          <a:prstGeom prst="rect">
            <a:avLst/>
          </a:prstGeom>
          <a:noFill/>
        </p:spPr>
      </p:pic>
      <p:pic>
        <p:nvPicPr>
          <p:cNvPr id="5" name="Picture 2" descr="http://www.joelcaplan.com/dontgiveup.jpg"/>
          <p:cNvPicPr>
            <a:picLocks noChangeAspect="1" noChangeArrowheads="1"/>
          </p:cNvPicPr>
          <p:nvPr/>
        </p:nvPicPr>
        <p:blipFill>
          <a:blip r:embed="rId3" cstate="print"/>
          <a:srcRect t="42441" r="77885" b="29830"/>
          <a:stretch>
            <a:fillRect/>
          </a:stretch>
        </p:blipFill>
        <p:spPr bwMode="auto">
          <a:xfrm>
            <a:off x="2536535" y="3582620"/>
            <a:ext cx="2342705" cy="1881845"/>
          </a:xfrm>
          <a:prstGeom prst="rect">
            <a:avLst/>
          </a:prstGeom>
          <a:noFill/>
        </p:spPr>
      </p:pic>
      <p:pic>
        <p:nvPicPr>
          <p:cNvPr id="6" name="Picture 2" descr="http://www.joelcaplan.com/dontgiveup.jpg"/>
          <p:cNvPicPr>
            <a:picLocks noChangeAspect="1" noChangeArrowheads="1"/>
          </p:cNvPicPr>
          <p:nvPr/>
        </p:nvPicPr>
        <p:blipFill>
          <a:blip r:embed="rId3" cstate="print"/>
          <a:srcRect t="42441" r="77885" b="29830"/>
          <a:stretch>
            <a:fillRect/>
          </a:stretch>
        </p:blipFill>
        <p:spPr bwMode="auto">
          <a:xfrm>
            <a:off x="1805" y="3582620"/>
            <a:ext cx="2534730" cy="1881845"/>
          </a:xfrm>
          <a:prstGeom prst="rect">
            <a:avLst/>
          </a:prstGeom>
          <a:noFill/>
        </p:spPr>
      </p:pic>
      <p:pic>
        <p:nvPicPr>
          <p:cNvPr id="13" name="Picture 2" descr="http://www.joelcaplan.com/dontgiveup.jpg"/>
          <p:cNvPicPr>
            <a:picLocks noChangeAspect="1" noChangeArrowheads="1"/>
          </p:cNvPicPr>
          <p:nvPr/>
        </p:nvPicPr>
        <p:blipFill>
          <a:blip r:embed="rId3" cstate="print">
            <a:clrChange>
              <a:clrFrom>
                <a:srgbClr val="FEFEFE"/>
              </a:clrFrom>
              <a:clrTo>
                <a:srgbClr val="FEFEFE">
                  <a:alpha val="0"/>
                </a:srgbClr>
              </a:clrTo>
            </a:clrChange>
          </a:blip>
          <a:srcRect t="42441" r="77885" b="29830"/>
          <a:stretch>
            <a:fillRect/>
          </a:stretch>
        </p:blipFill>
        <p:spPr bwMode="auto">
          <a:xfrm>
            <a:off x="4533595" y="3659430"/>
            <a:ext cx="2342705" cy="1881845"/>
          </a:xfrm>
          <a:prstGeom prst="rect">
            <a:avLst/>
          </a:prstGeom>
          <a:noFill/>
        </p:spPr>
      </p:pic>
      <p:sp>
        <p:nvSpPr>
          <p:cNvPr id="15" name="TextBox 14"/>
          <p:cNvSpPr txBox="1"/>
          <p:nvPr/>
        </p:nvSpPr>
        <p:spPr>
          <a:xfrm>
            <a:off x="3919115" y="10955"/>
            <a:ext cx="5148075"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Never Give Up!</a:t>
            </a:r>
          </a:p>
        </p:txBody>
      </p:sp>
      <p:sp>
        <p:nvSpPr>
          <p:cNvPr id="16" name="TextBox 15"/>
          <p:cNvSpPr txBox="1"/>
          <p:nvPr/>
        </p:nvSpPr>
        <p:spPr>
          <a:xfrm>
            <a:off x="117019" y="261379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3 – Look at the example of others! </a:t>
            </a:r>
          </a:p>
        </p:txBody>
      </p:sp>
      <p:sp>
        <p:nvSpPr>
          <p:cNvPr id="21" name="TextBox 20"/>
          <p:cNvSpPr txBox="1"/>
          <p:nvPr/>
        </p:nvSpPr>
        <p:spPr>
          <a:xfrm>
            <a:off x="117019" y="330508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4 – Consider our example to others! </a:t>
            </a:r>
          </a:p>
        </p:txBody>
      </p:sp>
      <p:sp>
        <p:nvSpPr>
          <p:cNvPr id="22" name="TextBox 21"/>
          <p:cNvSpPr txBox="1"/>
          <p:nvPr/>
        </p:nvSpPr>
        <p:spPr>
          <a:xfrm>
            <a:off x="78615" y="469636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6 – The devil will have won! </a:t>
            </a:r>
          </a:p>
        </p:txBody>
      </p:sp>
      <p:sp>
        <p:nvSpPr>
          <p:cNvPr id="24" name="TextBox 23"/>
          <p:cNvSpPr txBox="1"/>
          <p:nvPr/>
        </p:nvSpPr>
        <p:spPr>
          <a:xfrm>
            <a:off x="117019" y="123991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1 – God can and will help us!  </a:t>
            </a:r>
          </a:p>
        </p:txBody>
      </p:sp>
      <p:sp>
        <p:nvSpPr>
          <p:cNvPr id="25" name="TextBox 24"/>
          <p:cNvSpPr txBox="1"/>
          <p:nvPr/>
        </p:nvSpPr>
        <p:spPr>
          <a:xfrm>
            <a:off x="117020" y="192250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2 – My faith will be stronger! </a:t>
            </a:r>
          </a:p>
        </p:txBody>
      </p:sp>
      <p:sp>
        <p:nvSpPr>
          <p:cNvPr id="26" name="TextBox 25"/>
          <p:cNvSpPr txBox="1"/>
          <p:nvPr/>
        </p:nvSpPr>
        <p:spPr>
          <a:xfrm>
            <a:off x="117020" y="5349250"/>
            <a:ext cx="7028116"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7 – If we do, what will we have? </a:t>
            </a:r>
          </a:p>
        </p:txBody>
      </p:sp>
      <p:sp>
        <p:nvSpPr>
          <p:cNvPr id="17" name="TextBox 16"/>
          <p:cNvSpPr txBox="1"/>
          <p:nvPr/>
        </p:nvSpPr>
        <p:spPr>
          <a:xfrm>
            <a:off x="-36598" y="10955"/>
            <a:ext cx="4186144"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7 Reasons To</a:t>
            </a:r>
          </a:p>
        </p:txBody>
      </p:sp>
      <p:sp>
        <p:nvSpPr>
          <p:cNvPr id="23" name="TextBox 22"/>
          <p:cNvSpPr txBox="1"/>
          <p:nvPr/>
        </p:nvSpPr>
        <p:spPr>
          <a:xfrm>
            <a:off x="117019" y="3996375"/>
            <a:ext cx="7028116"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5 – Look how God would describe us! </a:t>
            </a:r>
          </a:p>
        </p:txBody>
      </p:sp>
      <p:sp>
        <p:nvSpPr>
          <p:cNvPr id="29" name="Explosion 2 28"/>
          <p:cNvSpPr/>
          <p:nvPr/>
        </p:nvSpPr>
        <p:spPr>
          <a:xfrm>
            <a:off x="5109670" y="3813050"/>
            <a:ext cx="4034330" cy="3033995"/>
          </a:xfrm>
          <a:prstGeom prst="irregularSeal2">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TextBox 30"/>
          <p:cNvSpPr txBox="1"/>
          <p:nvPr/>
        </p:nvSpPr>
        <p:spPr>
          <a:xfrm rot="20680472">
            <a:off x="5011189" y="4512432"/>
            <a:ext cx="4062213" cy="1657377"/>
          </a:xfrm>
          <a:prstGeom prst="rect">
            <a:avLst/>
          </a:prstGeom>
          <a:noFill/>
        </p:spPr>
        <p:txBody>
          <a:bodyPr>
            <a:spAutoFit/>
          </a:bodyPr>
          <a:lstStyle/>
          <a:p>
            <a:pPr algn="ctr">
              <a:lnSpc>
                <a:spcPct val="90000"/>
              </a:lnSpc>
              <a:defRPr/>
            </a:pPr>
            <a:r>
              <a:rPr lang="en-US" sz="2800" b="1" dirty="0">
                <a:solidFill>
                  <a:srgbClr val="FFC000"/>
                </a:solidFill>
                <a:effectLst>
                  <a:glow rad="63500">
                    <a:srgbClr val="080808"/>
                  </a:glow>
                </a:effectLst>
                <a:latin typeface="Arial" pitchFamily="34" charset="0"/>
                <a:cs typeface="Arial" pitchFamily="34" charset="0"/>
              </a:rPr>
              <a:t>Obey The Gospel:</a:t>
            </a:r>
          </a:p>
          <a:p>
            <a:pPr algn="ctr">
              <a:lnSpc>
                <a:spcPct val="90000"/>
              </a:lnSpc>
              <a:defRPr/>
            </a:pPr>
            <a:endParaRPr lang="en-US" sz="500" b="1" dirty="0">
              <a:solidFill>
                <a:srgbClr val="FFC000"/>
              </a:solidFill>
              <a:effectLst>
                <a:glow rad="63500">
                  <a:srgbClr val="080808"/>
                </a:glow>
              </a:effectLst>
              <a:latin typeface="Arial" pitchFamily="34" charset="0"/>
              <a:cs typeface="Arial" pitchFamily="34" charset="0"/>
            </a:endParaRP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Believe, John 8:24</a:t>
            </a: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Repent, Luke 13:3</a:t>
            </a: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Confess, Matthew 10:32</a:t>
            </a: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Baptized, Mark 16:16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 calcmode="lin" valueType="num">
                                      <p:cBhvr>
                                        <p:cTn id="15" dur="500" fill="hold"/>
                                        <p:tgtEl>
                                          <p:spTgt spid="31"/>
                                        </p:tgtEl>
                                        <p:attrNameLst>
                                          <p:attrName>style.rotation</p:attrName>
                                        </p:attrNameLst>
                                      </p:cBhvr>
                                      <p:tavLst>
                                        <p:tav tm="0">
                                          <p:val>
                                            <p:fltVal val="360"/>
                                          </p:val>
                                        </p:tav>
                                        <p:tav tm="100000">
                                          <p:val>
                                            <p:fltVal val="0"/>
                                          </p:val>
                                        </p:tav>
                                      </p:tavLst>
                                    </p:anim>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www.joelcaplan.com/dontgiveup.jpg"/>
          <p:cNvPicPr>
            <a:picLocks noChangeAspect="1" noChangeArrowheads="1"/>
          </p:cNvPicPr>
          <p:nvPr/>
        </p:nvPicPr>
        <p:blipFill>
          <a:blip r:embed="rId2" cstate="print"/>
          <a:srcRect t="42441" r="77885" b="29830"/>
          <a:stretch>
            <a:fillRect/>
          </a:stretch>
        </p:blipFill>
        <p:spPr bwMode="auto">
          <a:xfrm>
            <a:off x="4533595" y="3659430"/>
            <a:ext cx="2342705" cy="1881845"/>
          </a:xfrm>
          <a:prstGeom prst="rect">
            <a:avLst/>
          </a:prstGeom>
          <a:noFill/>
        </p:spPr>
      </p:pic>
      <p:pic>
        <p:nvPicPr>
          <p:cNvPr id="21" name="Picture 2" descr="http://www.joelcaplan.com/dontgiveup.jpg"/>
          <p:cNvPicPr>
            <a:picLocks noChangeAspect="1" noChangeArrowheads="1"/>
          </p:cNvPicPr>
          <p:nvPr/>
        </p:nvPicPr>
        <p:blipFill>
          <a:blip r:embed="rId2" cstate="print"/>
          <a:srcRect t="42441" r="77885" b="29830"/>
          <a:stretch>
            <a:fillRect/>
          </a:stretch>
        </p:blipFill>
        <p:spPr bwMode="auto">
          <a:xfrm>
            <a:off x="2536535" y="3582620"/>
            <a:ext cx="2342705" cy="1881845"/>
          </a:xfrm>
          <a:prstGeom prst="rect">
            <a:avLst/>
          </a:prstGeom>
          <a:noFill/>
        </p:spPr>
      </p:pic>
      <p:pic>
        <p:nvPicPr>
          <p:cNvPr id="20" name="Picture 2" descr="http://www.joelcaplan.com/dontgiveup.jpg"/>
          <p:cNvPicPr>
            <a:picLocks noChangeAspect="1" noChangeArrowheads="1"/>
          </p:cNvPicPr>
          <p:nvPr/>
        </p:nvPicPr>
        <p:blipFill>
          <a:blip r:embed="rId2" cstate="print"/>
          <a:srcRect t="42441" r="77885" b="29830"/>
          <a:stretch>
            <a:fillRect/>
          </a:stretch>
        </p:blipFill>
        <p:spPr bwMode="auto">
          <a:xfrm>
            <a:off x="1805" y="3582620"/>
            <a:ext cx="2534730" cy="1881845"/>
          </a:xfrm>
          <a:prstGeom prst="rect">
            <a:avLst/>
          </a:prstGeom>
          <a:noFill/>
        </p:spPr>
      </p:pic>
      <p:pic>
        <p:nvPicPr>
          <p:cNvPr id="1026" name="Picture 2" descr="http://www.joelcaplan.com/dontgiveup.jpg"/>
          <p:cNvPicPr>
            <a:picLocks noChangeAspect="1" noChangeArrowheads="1"/>
          </p:cNvPicPr>
          <p:nvPr/>
        </p:nvPicPr>
        <p:blipFill>
          <a:blip r:embed="rId3" cstate="print"/>
          <a:srcRect t="70736" r="41617" b="9297"/>
          <a:stretch>
            <a:fillRect/>
          </a:stretch>
        </p:blipFill>
        <p:spPr bwMode="auto">
          <a:xfrm>
            <a:off x="4802431" y="5502870"/>
            <a:ext cx="4341569" cy="1355130"/>
          </a:xfrm>
          <a:prstGeom prst="rect">
            <a:avLst/>
          </a:prstGeom>
          <a:noFill/>
        </p:spPr>
      </p:pic>
      <p:pic>
        <p:nvPicPr>
          <p:cNvPr id="4" name="Picture 2" descr="http://www.joelcaplan.com/dontgiveup.jpg"/>
          <p:cNvPicPr>
            <a:picLocks noChangeAspect="1" noChangeArrowheads="1"/>
          </p:cNvPicPr>
          <p:nvPr/>
        </p:nvPicPr>
        <p:blipFill>
          <a:blip r:embed="rId4" cstate="print"/>
          <a:srcRect t="71301" r="45156" b="9297"/>
          <a:stretch>
            <a:fillRect/>
          </a:stretch>
        </p:blipFill>
        <p:spPr bwMode="auto">
          <a:xfrm flipH="1">
            <a:off x="0" y="5530320"/>
            <a:ext cx="4802429" cy="1316725"/>
          </a:xfrm>
          <a:prstGeom prst="rect">
            <a:avLst/>
          </a:prstGeom>
          <a:noFill/>
        </p:spPr>
      </p:pic>
      <p:pic>
        <p:nvPicPr>
          <p:cNvPr id="11" name="Picture 4"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106034"/>
            <a:ext cx="2381110" cy="1741011"/>
          </a:xfrm>
          <a:prstGeom prst="rect">
            <a:avLst/>
          </a:prstGeom>
          <a:noFill/>
        </p:spPr>
      </p:pic>
      <p:pic>
        <p:nvPicPr>
          <p:cNvPr id="5" name="Picture 4"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73470" y="6040540"/>
            <a:ext cx="1190555" cy="817460"/>
          </a:xfrm>
          <a:prstGeom prst="rect">
            <a:avLst/>
          </a:prstGeom>
          <a:noFill/>
        </p:spPr>
      </p:pic>
      <p:pic>
        <p:nvPicPr>
          <p:cNvPr id="8" name="Picture 4"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68435" y="5234035"/>
            <a:ext cx="2189085" cy="1625796"/>
          </a:xfrm>
          <a:prstGeom prst="rect">
            <a:avLst/>
          </a:prstGeom>
          <a:noFill/>
        </p:spPr>
      </p:pic>
      <p:pic>
        <p:nvPicPr>
          <p:cNvPr id="9" name="Picture 8"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0" y="6040540"/>
            <a:ext cx="1190555" cy="817460"/>
          </a:xfrm>
          <a:prstGeom prst="rect">
            <a:avLst/>
          </a:prstGeom>
          <a:noFill/>
        </p:spPr>
      </p:pic>
      <p:pic>
        <p:nvPicPr>
          <p:cNvPr id="10" name="Picture 9"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70530" y="6029585"/>
            <a:ext cx="1190555" cy="817460"/>
          </a:xfrm>
          <a:prstGeom prst="rect">
            <a:avLst/>
          </a:prstGeom>
          <a:noFill/>
        </p:spPr>
      </p:pic>
      <p:pic>
        <p:nvPicPr>
          <p:cNvPr id="12" name="Picture 11"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492250" y="6040540"/>
            <a:ext cx="1190555" cy="817460"/>
          </a:xfrm>
          <a:prstGeom prst="rect">
            <a:avLst/>
          </a:prstGeom>
          <a:noFill/>
        </p:spPr>
      </p:pic>
      <p:pic>
        <p:nvPicPr>
          <p:cNvPr id="13" name="Picture 12"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34330" y="6078945"/>
            <a:ext cx="1190555" cy="817460"/>
          </a:xfrm>
          <a:prstGeom prst="rect">
            <a:avLst/>
          </a:prstGeom>
          <a:noFill/>
        </p:spPr>
      </p:pic>
      <p:pic>
        <p:nvPicPr>
          <p:cNvPr id="14" name="Picture 13"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71265" y="6040540"/>
            <a:ext cx="1190555" cy="817460"/>
          </a:xfrm>
          <a:prstGeom prst="rect">
            <a:avLst/>
          </a:prstGeom>
          <a:noFill/>
        </p:spPr>
      </p:pic>
      <p:pic>
        <p:nvPicPr>
          <p:cNvPr id="15" name="Picture 14"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69795" y="6040540"/>
            <a:ext cx="1190555" cy="817460"/>
          </a:xfrm>
          <a:prstGeom prst="rect">
            <a:avLst/>
          </a:prstGeom>
          <a:noFill/>
        </p:spPr>
      </p:pic>
      <p:pic>
        <p:nvPicPr>
          <p:cNvPr id="16" name="Picture 15"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60350" y="6040540"/>
            <a:ext cx="1190555" cy="817460"/>
          </a:xfrm>
          <a:prstGeom prst="rect">
            <a:avLst/>
          </a:prstGeom>
          <a:noFill/>
        </p:spPr>
      </p:pic>
      <p:pic>
        <p:nvPicPr>
          <p:cNvPr id="17" name="Picture 16"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066855" y="6040540"/>
            <a:ext cx="1190555" cy="817460"/>
          </a:xfrm>
          <a:prstGeom prst="rect">
            <a:avLst/>
          </a:prstGeom>
          <a:noFill/>
        </p:spPr>
      </p:pic>
      <p:pic>
        <p:nvPicPr>
          <p:cNvPr id="18" name="Picture 17"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76300" y="6040540"/>
            <a:ext cx="1190555" cy="817460"/>
          </a:xfrm>
          <a:prstGeom prst="rect">
            <a:avLst/>
          </a:prstGeom>
          <a:noFill/>
        </p:spPr>
      </p:pic>
      <p:pic>
        <p:nvPicPr>
          <p:cNvPr id="19" name="Picture 18"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82805" y="6040540"/>
            <a:ext cx="1190555" cy="817460"/>
          </a:xfrm>
          <a:prstGeom prst="rect">
            <a:avLst/>
          </a:prstGeom>
          <a:noFill/>
        </p:spPr>
      </p:pic>
      <p:pic>
        <p:nvPicPr>
          <p:cNvPr id="22" name="Picture 2" descr="http://www.joelcaplan.com/dontgiveup.jpg"/>
          <p:cNvPicPr>
            <a:picLocks noChangeAspect="1" noChangeArrowheads="1"/>
          </p:cNvPicPr>
          <p:nvPr/>
        </p:nvPicPr>
        <p:blipFill>
          <a:blip r:embed="rId2" cstate="print"/>
          <a:srcRect t="42441" r="77885" b="29830"/>
          <a:stretch>
            <a:fillRect/>
          </a:stretch>
        </p:blipFill>
        <p:spPr bwMode="auto">
          <a:xfrm>
            <a:off x="6799490" y="3621025"/>
            <a:ext cx="2342705" cy="1881845"/>
          </a:xfrm>
          <a:prstGeom prst="rect">
            <a:avLst/>
          </a:prstGeom>
          <a:noFill/>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www.joelcaplan.com/dontgiveup.jpg"/>
          <p:cNvPicPr>
            <a:picLocks noChangeAspect="1" noChangeArrowheads="1"/>
          </p:cNvPicPr>
          <p:nvPr/>
        </p:nvPicPr>
        <p:blipFill>
          <a:blip r:embed="rId2" cstate="print"/>
          <a:srcRect t="42441" r="77885" b="29830"/>
          <a:stretch>
            <a:fillRect/>
          </a:stretch>
        </p:blipFill>
        <p:spPr bwMode="auto">
          <a:xfrm>
            <a:off x="4533595" y="3659430"/>
            <a:ext cx="2342705" cy="1881845"/>
          </a:xfrm>
          <a:prstGeom prst="rect">
            <a:avLst/>
          </a:prstGeom>
          <a:noFill/>
        </p:spPr>
      </p:pic>
      <p:pic>
        <p:nvPicPr>
          <p:cNvPr id="21" name="Picture 2" descr="http://www.joelcaplan.com/dontgiveup.jpg"/>
          <p:cNvPicPr>
            <a:picLocks noChangeAspect="1" noChangeArrowheads="1"/>
          </p:cNvPicPr>
          <p:nvPr/>
        </p:nvPicPr>
        <p:blipFill>
          <a:blip r:embed="rId2" cstate="print"/>
          <a:srcRect t="42441" r="77885" b="29830"/>
          <a:stretch>
            <a:fillRect/>
          </a:stretch>
        </p:blipFill>
        <p:spPr bwMode="auto">
          <a:xfrm>
            <a:off x="2536535" y="3582620"/>
            <a:ext cx="2342705" cy="1881845"/>
          </a:xfrm>
          <a:prstGeom prst="rect">
            <a:avLst/>
          </a:prstGeom>
          <a:noFill/>
        </p:spPr>
      </p:pic>
      <p:pic>
        <p:nvPicPr>
          <p:cNvPr id="20" name="Picture 2" descr="http://www.joelcaplan.com/dontgiveup.jpg"/>
          <p:cNvPicPr>
            <a:picLocks noChangeAspect="1" noChangeArrowheads="1"/>
          </p:cNvPicPr>
          <p:nvPr/>
        </p:nvPicPr>
        <p:blipFill>
          <a:blip r:embed="rId2" cstate="print"/>
          <a:srcRect t="42441" r="77885" b="29830"/>
          <a:stretch>
            <a:fillRect/>
          </a:stretch>
        </p:blipFill>
        <p:spPr bwMode="auto">
          <a:xfrm>
            <a:off x="1805" y="3582620"/>
            <a:ext cx="2534730" cy="1881845"/>
          </a:xfrm>
          <a:prstGeom prst="rect">
            <a:avLst/>
          </a:prstGeom>
          <a:noFill/>
        </p:spPr>
      </p:pic>
      <p:pic>
        <p:nvPicPr>
          <p:cNvPr id="1026" name="Picture 2" descr="http://www.joelcaplan.com/dontgiveup.jpg"/>
          <p:cNvPicPr>
            <a:picLocks noChangeAspect="1" noChangeArrowheads="1"/>
          </p:cNvPicPr>
          <p:nvPr/>
        </p:nvPicPr>
        <p:blipFill>
          <a:blip r:embed="rId3" cstate="print"/>
          <a:srcRect t="70736" r="41617" b="9297"/>
          <a:stretch>
            <a:fillRect/>
          </a:stretch>
        </p:blipFill>
        <p:spPr bwMode="auto">
          <a:xfrm>
            <a:off x="4802431" y="5502870"/>
            <a:ext cx="4341569" cy="1355130"/>
          </a:xfrm>
          <a:prstGeom prst="rect">
            <a:avLst/>
          </a:prstGeom>
          <a:noFill/>
        </p:spPr>
      </p:pic>
      <p:pic>
        <p:nvPicPr>
          <p:cNvPr id="4" name="Picture 2" descr="http://www.joelcaplan.com/dontgiveup.jpg"/>
          <p:cNvPicPr>
            <a:picLocks noChangeAspect="1" noChangeArrowheads="1"/>
          </p:cNvPicPr>
          <p:nvPr/>
        </p:nvPicPr>
        <p:blipFill>
          <a:blip r:embed="rId4" cstate="print"/>
          <a:srcRect t="71301" r="45156" b="9297"/>
          <a:stretch>
            <a:fillRect/>
          </a:stretch>
        </p:blipFill>
        <p:spPr bwMode="auto">
          <a:xfrm flipH="1">
            <a:off x="0" y="5530320"/>
            <a:ext cx="4802429" cy="1316725"/>
          </a:xfrm>
          <a:prstGeom prst="rect">
            <a:avLst/>
          </a:prstGeom>
          <a:noFill/>
        </p:spPr>
      </p:pic>
      <p:pic>
        <p:nvPicPr>
          <p:cNvPr id="11" name="Picture 4"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106034"/>
            <a:ext cx="2381110" cy="1741011"/>
          </a:xfrm>
          <a:prstGeom prst="rect">
            <a:avLst/>
          </a:prstGeom>
          <a:noFill/>
        </p:spPr>
      </p:pic>
      <p:pic>
        <p:nvPicPr>
          <p:cNvPr id="22" name="Picture 2" descr="http://www.joelcaplan.com/dontgiveup.jpg"/>
          <p:cNvPicPr>
            <a:picLocks noChangeAspect="1" noChangeArrowheads="1"/>
          </p:cNvPicPr>
          <p:nvPr/>
        </p:nvPicPr>
        <p:blipFill>
          <a:blip r:embed="rId2" cstate="print"/>
          <a:srcRect t="42441" r="77885" b="29830"/>
          <a:stretch>
            <a:fillRect/>
          </a:stretch>
        </p:blipFill>
        <p:spPr bwMode="auto">
          <a:xfrm>
            <a:off x="6799490" y="3621025"/>
            <a:ext cx="2342705" cy="1881845"/>
          </a:xfrm>
          <a:prstGeom prst="rect">
            <a:avLst/>
          </a:prstGeom>
          <a:noFill/>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joelcaplan.com/dontgiveup.jpg"/>
          <p:cNvPicPr>
            <a:picLocks noChangeAspect="1" noChangeArrowheads="1"/>
          </p:cNvPicPr>
          <p:nvPr/>
        </p:nvPicPr>
        <p:blipFill>
          <a:blip r:embed="rId2" cstate="print"/>
          <a:srcRect t="70736" r="41617" b="9297"/>
          <a:stretch>
            <a:fillRect/>
          </a:stretch>
        </p:blipFill>
        <p:spPr bwMode="auto">
          <a:xfrm>
            <a:off x="4802431" y="5502870"/>
            <a:ext cx="4341569" cy="1355130"/>
          </a:xfrm>
          <a:prstGeom prst="rect">
            <a:avLst/>
          </a:prstGeom>
          <a:noFill/>
        </p:spPr>
      </p:pic>
      <p:pic>
        <p:nvPicPr>
          <p:cNvPr id="14" name="Picture 2" descr="http://www.joelcaplan.com/dontgiveup.jpg"/>
          <p:cNvPicPr>
            <a:picLocks noChangeAspect="1" noChangeArrowheads="1"/>
          </p:cNvPicPr>
          <p:nvPr/>
        </p:nvPicPr>
        <p:blipFill>
          <a:blip r:embed="rId3" cstate="print"/>
          <a:srcRect t="42441" r="77885" b="29830"/>
          <a:stretch>
            <a:fillRect/>
          </a:stretch>
        </p:blipFill>
        <p:spPr bwMode="auto">
          <a:xfrm>
            <a:off x="6799490" y="3621025"/>
            <a:ext cx="2342705" cy="1881845"/>
          </a:xfrm>
          <a:prstGeom prst="rect">
            <a:avLst/>
          </a:prstGeom>
          <a:noFill/>
        </p:spPr>
      </p:pic>
      <p:pic>
        <p:nvPicPr>
          <p:cNvPr id="4" name="Picture 2" descr="http://www.joelcaplan.com/dontgiveup.jpg"/>
          <p:cNvPicPr>
            <a:picLocks noChangeAspect="1" noChangeArrowheads="1"/>
          </p:cNvPicPr>
          <p:nvPr/>
        </p:nvPicPr>
        <p:blipFill>
          <a:blip r:embed="rId4" cstate="print"/>
          <a:srcRect t="71301" r="45156" b="9297"/>
          <a:stretch>
            <a:fillRect/>
          </a:stretch>
        </p:blipFill>
        <p:spPr bwMode="auto">
          <a:xfrm flipH="1">
            <a:off x="0" y="5530320"/>
            <a:ext cx="4802429" cy="1316725"/>
          </a:xfrm>
          <a:prstGeom prst="rect">
            <a:avLst/>
          </a:prstGeom>
          <a:noFill/>
        </p:spPr>
      </p:pic>
      <p:pic>
        <p:nvPicPr>
          <p:cNvPr id="5" name="Picture 2" descr="http://www.joelcaplan.com/dontgiveup.jpg"/>
          <p:cNvPicPr>
            <a:picLocks noChangeAspect="1" noChangeArrowheads="1"/>
          </p:cNvPicPr>
          <p:nvPr/>
        </p:nvPicPr>
        <p:blipFill>
          <a:blip r:embed="rId3" cstate="print"/>
          <a:srcRect t="42441" r="77885" b="29830"/>
          <a:stretch>
            <a:fillRect/>
          </a:stretch>
        </p:blipFill>
        <p:spPr bwMode="auto">
          <a:xfrm>
            <a:off x="2536535" y="3582620"/>
            <a:ext cx="2342705" cy="1881845"/>
          </a:xfrm>
          <a:prstGeom prst="rect">
            <a:avLst/>
          </a:prstGeom>
          <a:noFill/>
        </p:spPr>
      </p:pic>
      <p:pic>
        <p:nvPicPr>
          <p:cNvPr id="6" name="Picture 2" descr="http://www.joelcaplan.com/dontgiveup.jpg"/>
          <p:cNvPicPr>
            <a:picLocks noChangeAspect="1" noChangeArrowheads="1"/>
          </p:cNvPicPr>
          <p:nvPr/>
        </p:nvPicPr>
        <p:blipFill>
          <a:blip r:embed="rId3" cstate="print"/>
          <a:srcRect t="42441" r="77885" b="29830"/>
          <a:stretch>
            <a:fillRect/>
          </a:stretch>
        </p:blipFill>
        <p:spPr bwMode="auto">
          <a:xfrm>
            <a:off x="1805" y="3582620"/>
            <a:ext cx="2534730" cy="1881845"/>
          </a:xfrm>
          <a:prstGeom prst="rect">
            <a:avLst/>
          </a:prstGeom>
          <a:noFill/>
        </p:spPr>
      </p:pic>
      <p:pic>
        <p:nvPicPr>
          <p:cNvPr id="13" name="Picture 2" descr="http://www.joelcaplan.com/dontgiveup.jpg"/>
          <p:cNvPicPr>
            <a:picLocks noChangeAspect="1" noChangeArrowheads="1"/>
          </p:cNvPicPr>
          <p:nvPr/>
        </p:nvPicPr>
        <p:blipFill>
          <a:blip r:embed="rId3" cstate="print">
            <a:clrChange>
              <a:clrFrom>
                <a:srgbClr val="FEFEFE"/>
              </a:clrFrom>
              <a:clrTo>
                <a:srgbClr val="FEFEFE">
                  <a:alpha val="0"/>
                </a:srgbClr>
              </a:clrTo>
            </a:clrChange>
          </a:blip>
          <a:srcRect t="42441" r="77885" b="29830"/>
          <a:stretch>
            <a:fillRect/>
          </a:stretch>
        </p:blipFill>
        <p:spPr bwMode="auto">
          <a:xfrm>
            <a:off x="4533595" y="3659430"/>
            <a:ext cx="2342705" cy="1881845"/>
          </a:xfrm>
          <a:prstGeom prst="rect">
            <a:avLst/>
          </a:prstGeom>
          <a:noFill/>
        </p:spPr>
      </p:pic>
      <p:pic>
        <p:nvPicPr>
          <p:cNvPr id="20" name="Picture 4" descr="http://www.kerajinandaerah.com/wp-content/uploads/1_frog_carto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106034"/>
            <a:ext cx="2381110" cy="1741011"/>
          </a:xfrm>
          <a:prstGeom prst="rect">
            <a:avLst/>
          </a:prstGeom>
          <a:noFill/>
        </p:spPr>
      </p:pic>
      <p:sp>
        <p:nvSpPr>
          <p:cNvPr id="19" name="Freeform 18"/>
          <p:cNvSpPr/>
          <p:nvPr/>
        </p:nvSpPr>
        <p:spPr>
          <a:xfrm>
            <a:off x="3558988" y="1783976"/>
            <a:ext cx="3810001" cy="2026024"/>
          </a:xfrm>
          <a:custGeom>
            <a:avLst/>
            <a:gdLst>
              <a:gd name="connsiteX0" fmla="*/ 3801036 w 3810001"/>
              <a:gd name="connsiteY0" fmla="*/ 304800 h 2026024"/>
              <a:gd name="connsiteX1" fmla="*/ 3693459 w 3810001"/>
              <a:gd name="connsiteY1" fmla="*/ 322730 h 2026024"/>
              <a:gd name="connsiteX2" fmla="*/ 3648636 w 3810001"/>
              <a:gd name="connsiteY2" fmla="*/ 358589 h 2026024"/>
              <a:gd name="connsiteX3" fmla="*/ 3621741 w 3810001"/>
              <a:gd name="connsiteY3" fmla="*/ 367553 h 2026024"/>
              <a:gd name="connsiteX4" fmla="*/ 3603812 w 3810001"/>
              <a:gd name="connsiteY4" fmla="*/ 394448 h 2026024"/>
              <a:gd name="connsiteX5" fmla="*/ 3576918 w 3810001"/>
              <a:gd name="connsiteY5" fmla="*/ 412377 h 2026024"/>
              <a:gd name="connsiteX6" fmla="*/ 3567953 w 3810001"/>
              <a:gd name="connsiteY6" fmla="*/ 439271 h 2026024"/>
              <a:gd name="connsiteX7" fmla="*/ 3550024 w 3810001"/>
              <a:gd name="connsiteY7" fmla="*/ 466165 h 2026024"/>
              <a:gd name="connsiteX8" fmla="*/ 3523130 w 3810001"/>
              <a:gd name="connsiteY8" fmla="*/ 546848 h 2026024"/>
              <a:gd name="connsiteX9" fmla="*/ 3514165 w 3810001"/>
              <a:gd name="connsiteY9" fmla="*/ 573742 h 2026024"/>
              <a:gd name="connsiteX10" fmla="*/ 3487271 w 3810001"/>
              <a:gd name="connsiteY10" fmla="*/ 609600 h 2026024"/>
              <a:gd name="connsiteX11" fmla="*/ 3451412 w 3810001"/>
              <a:gd name="connsiteY11" fmla="*/ 663389 h 2026024"/>
              <a:gd name="connsiteX12" fmla="*/ 3397624 w 3810001"/>
              <a:gd name="connsiteY12" fmla="*/ 726142 h 2026024"/>
              <a:gd name="connsiteX13" fmla="*/ 3370730 w 3810001"/>
              <a:gd name="connsiteY13" fmla="*/ 735106 h 2026024"/>
              <a:gd name="connsiteX14" fmla="*/ 3334871 w 3810001"/>
              <a:gd name="connsiteY14" fmla="*/ 779930 h 2026024"/>
              <a:gd name="connsiteX15" fmla="*/ 3325906 w 3810001"/>
              <a:gd name="connsiteY15" fmla="*/ 806824 h 2026024"/>
              <a:gd name="connsiteX16" fmla="*/ 3299012 w 3810001"/>
              <a:gd name="connsiteY16" fmla="*/ 833718 h 2026024"/>
              <a:gd name="connsiteX17" fmla="*/ 3281083 w 3810001"/>
              <a:gd name="connsiteY17" fmla="*/ 860612 h 2026024"/>
              <a:gd name="connsiteX18" fmla="*/ 3236259 w 3810001"/>
              <a:gd name="connsiteY18" fmla="*/ 905436 h 2026024"/>
              <a:gd name="connsiteX19" fmla="*/ 3200400 w 3810001"/>
              <a:gd name="connsiteY19" fmla="*/ 959224 h 2026024"/>
              <a:gd name="connsiteX20" fmla="*/ 3182471 w 3810001"/>
              <a:gd name="connsiteY20" fmla="*/ 986118 h 2026024"/>
              <a:gd name="connsiteX21" fmla="*/ 3128683 w 3810001"/>
              <a:gd name="connsiteY21" fmla="*/ 1030942 h 2026024"/>
              <a:gd name="connsiteX22" fmla="*/ 3101788 w 3810001"/>
              <a:gd name="connsiteY22" fmla="*/ 1057836 h 2026024"/>
              <a:gd name="connsiteX23" fmla="*/ 3083859 w 3810001"/>
              <a:gd name="connsiteY23" fmla="*/ 1093695 h 2026024"/>
              <a:gd name="connsiteX24" fmla="*/ 3065930 w 3810001"/>
              <a:gd name="connsiteY24" fmla="*/ 1120589 h 2026024"/>
              <a:gd name="connsiteX25" fmla="*/ 3056965 w 3810001"/>
              <a:gd name="connsiteY25" fmla="*/ 1183342 h 2026024"/>
              <a:gd name="connsiteX26" fmla="*/ 3048000 w 3810001"/>
              <a:gd name="connsiteY26" fmla="*/ 1210236 h 2026024"/>
              <a:gd name="connsiteX27" fmla="*/ 3021106 w 3810001"/>
              <a:gd name="connsiteY27" fmla="*/ 1299883 h 2026024"/>
              <a:gd name="connsiteX28" fmla="*/ 3039036 w 3810001"/>
              <a:gd name="connsiteY28" fmla="*/ 1541930 h 2026024"/>
              <a:gd name="connsiteX29" fmla="*/ 3048000 w 3810001"/>
              <a:gd name="connsiteY29" fmla="*/ 1568824 h 2026024"/>
              <a:gd name="connsiteX30" fmla="*/ 3065930 w 3810001"/>
              <a:gd name="connsiteY30" fmla="*/ 1586753 h 2026024"/>
              <a:gd name="connsiteX31" fmla="*/ 3074894 w 3810001"/>
              <a:gd name="connsiteY31" fmla="*/ 1631577 h 2026024"/>
              <a:gd name="connsiteX32" fmla="*/ 3083859 w 3810001"/>
              <a:gd name="connsiteY32" fmla="*/ 1658471 h 2026024"/>
              <a:gd name="connsiteX33" fmla="*/ 3092824 w 3810001"/>
              <a:gd name="connsiteY33" fmla="*/ 1694330 h 2026024"/>
              <a:gd name="connsiteX34" fmla="*/ 3110753 w 3810001"/>
              <a:gd name="connsiteY34" fmla="*/ 1828800 h 2026024"/>
              <a:gd name="connsiteX35" fmla="*/ 3119718 w 3810001"/>
              <a:gd name="connsiteY35" fmla="*/ 1855695 h 2026024"/>
              <a:gd name="connsiteX36" fmla="*/ 3110753 w 3810001"/>
              <a:gd name="connsiteY36" fmla="*/ 1900518 h 2026024"/>
              <a:gd name="connsiteX37" fmla="*/ 3056965 w 3810001"/>
              <a:gd name="connsiteY37" fmla="*/ 1927412 h 2026024"/>
              <a:gd name="connsiteX38" fmla="*/ 3012141 w 3810001"/>
              <a:gd name="connsiteY38" fmla="*/ 1954306 h 2026024"/>
              <a:gd name="connsiteX39" fmla="*/ 2985247 w 3810001"/>
              <a:gd name="connsiteY39" fmla="*/ 1972236 h 2026024"/>
              <a:gd name="connsiteX40" fmla="*/ 2958353 w 3810001"/>
              <a:gd name="connsiteY40" fmla="*/ 1999130 h 2026024"/>
              <a:gd name="connsiteX41" fmla="*/ 2832847 w 3810001"/>
              <a:gd name="connsiteY41" fmla="*/ 2026024 h 2026024"/>
              <a:gd name="connsiteX42" fmla="*/ 2662518 w 3810001"/>
              <a:gd name="connsiteY42" fmla="*/ 2017059 h 2026024"/>
              <a:gd name="connsiteX43" fmla="*/ 2572871 w 3810001"/>
              <a:gd name="connsiteY43" fmla="*/ 1999130 h 2026024"/>
              <a:gd name="connsiteX44" fmla="*/ 2420471 w 3810001"/>
              <a:gd name="connsiteY44" fmla="*/ 1981200 h 2026024"/>
              <a:gd name="connsiteX45" fmla="*/ 2268071 w 3810001"/>
              <a:gd name="connsiteY45" fmla="*/ 1963271 h 2026024"/>
              <a:gd name="connsiteX46" fmla="*/ 2241177 w 3810001"/>
              <a:gd name="connsiteY46" fmla="*/ 1954306 h 2026024"/>
              <a:gd name="connsiteX47" fmla="*/ 2115671 w 3810001"/>
              <a:gd name="connsiteY47" fmla="*/ 1945342 h 2026024"/>
              <a:gd name="connsiteX48" fmla="*/ 2017059 w 3810001"/>
              <a:gd name="connsiteY48" fmla="*/ 1936377 h 2026024"/>
              <a:gd name="connsiteX49" fmla="*/ 1954306 w 3810001"/>
              <a:gd name="connsiteY49" fmla="*/ 1918448 h 2026024"/>
              <a:gd name="connsiteX50" fmla="*/ 1927412 w 3810001"/>
              <a:gd name="connsiteY50" fmla="*/ 1909483 h 2026024"/>
              <a:gd name="connsiteX51" fmla="*/ 1891553 w 3810001"/>
              <a:gd name="connsiteY51" fmla="*/ 1900518 h 2026024"/>
              <a:gd name="connsiteX52" fmla="*/ 1837765 w 3810001"/>
              <a:gd name="connsiteY52" fmla="*/ 1882589 h 2026024"/>
              <a:gd name="connsiteX53" fmla="*/ 1810871 w 3810001"/>
              <a:gd name="connsiteY53" fmla="*/ 1873624 h 2026024"/>
              <a:gd name="connsiteX54" fmla="*/ 1766047 w 3810001"/>
              <a:gd name="connsiteY54" fmla="*/ 1846730 h 2026024"/>
              <a:gd name="connsiteX55" fmla="*/ 1730188 w 3810001"/>
              <a:gd name="connsiteY55" fmla="*/ 1828800 h 2026024"/>
              <a:gd name="connsiteX56" fmla="*/ 1685365 w 3810001"/>
              <a:gd name="connsiteY56" fmla="*/ 1819836 h 2026024"/>
              <a:gd name="connsiteX57" fmla="*/ 1649506 w 3810001"/>
              <a:gd name="connsiteY57" fmla="*/ 1810871 h 2026024"/>
              <a:gd name="connsiteX58" fmla="*/ 1622612 w 3810001"/>
              <a:gd name="connsiteY58" fmla="*/ 1801906 h 2026024"/>
              <a:gd name="connsiteX59" fmla="*/ 1559859 w 3810001"/>
              <a:gd name="connsiteY59" fmla="*/ 1783977 h 2026024"/>
              <a:gd name="connsiteX60" fmla="*/ 1479177 w 3810001"/>
              <a:gd name="connsiteY60" fmla="*/ 1757083 h 2026024"/>
              <a:gd name="connsiteX61" fmla="*/ 1452283 w 3810001"/>
              <a:gd name="connsiteY61" fmla="*/ 1748118 h 2026024"/>
              <a:gd name="connsiteX62" fmla="*/ 1299883 w 3810001"/>
              <a:gd name="connsiteY62" fmla="*/ 1730189 h 2026024"/>
              <a:gd name="connsiteX63" fmla="*/ 1237130 w 3810001"/>
              <a:gd name="connsiteY63" fmla="*/ 1721224 h 2026024"/>
              <a:gd name="connsiteX64" fmla="*/ 1111624 w 3810001"/>
              <a:gd name="connsiteY64" fmla="*/ 1730189 h 2026024"/>
              <a:gd name="connsiteX65" fmla="*/ 1093694 w 3810001"/>
              <a:gd name="connsiteY65" fmla="*/ 1748118 h 2026024"/>
              <a:gd name="connsiteX66" fmla="*/ 1039906 w 3810001"/>
              <a:gd name="connsiteY66" fmla="*/ 1775012 h 2026024"/>
              <a:gd name="connsiteX67" fmla="*/ 1021977 w 3810001"/>
              <a:gd name="connsiteY67" fmla="*/ 1792942 h 2026024"/>
              <a:gd name="connsiteX68" fmla="*/ 959224 w 3810001"/>
              <a:gd name="connsiteY68" fmla="*/ 1846730 h 2026024"/>
              <a:gd name="connsiteX69" fmla="*/ 914400 w 3810001"/>
              <a:gd name="connsiteY69" fmla="*/ 1882589 h 2026024"/>
              <a:gd name="connsiteX70" fmla="*/ 770965 w 3810001"/>
              <a:gd name="connsiteY70" fmla="*/ 1891553 h 2026024"/>
              <a:gd name="connsiteX71" fmla="*/ 681318 w 3810001"/>
              <a:gd name="connsiteY71" fmla="*/ 1900518 h 2026024"/>
              <a:gd name="connsiteX72" fmla="*/ 510988 w 3810001"/>
              <a:gd name="connsiteY72" fmla="*/ 1918448 h 2026024"/>
              <a:gd name="connsiteX73" fmla="*/ 448236 w 3810001"/>
              <a:gd name="connsiteY73" fmla="*/ 1936377 h 2026024"/>
              <a:gd name="connsiteX74" fmla="*/ 322730 w 3810001"/>
              <a:gd name="connsiteY74" fmla="*/ 1918448 h 2026024"/>
              <a:gd name="connsiteX75" fmla="*/ 242047 w 3810001"/>
              <a:gd name="connsiteY75" fmla="*/ 1882589 h 2026024"/>
              <a:gd name="connsiteX76" fmla="*/ 179294 w 3810001"/>
              <a:gd name="connsiteY76" fmla="*/ 1864659 h 2026024"/>
              <a:gd name="connsiteX77" fmla="*/ 143436 w 3810001"/>
              <a:gd name="connsiteY77" fmla="*/ 1846730 h 2026024"/>
              <a:gd name="connsiteX78" fmla="*/ 116541 w 3810001"/>
              <a:gd name="connsiteY78" fmla="*/ 1837765 h 2026024"/>
              <a:gd name="connsiteX79" fmla="*/ 89647 w 3810001"/>
              <a:gd name="connsiteY79" fmla="*/ 1792942 h 2026024"/>
              <a:gd name="connsiteX80" fmla="*/ 53788 w 3810001"/>
              <a:gd name="connsiteY80" fmla="*/ 1739153 h 2026024"/>
              <a:gd name="connsiteX81" fmla="*/ 44824 w 3810001"/>
              <a:gd name="connsiteY81" fmla="*/ 1712259 h 2026024"/>
              <a:gd name="connsiteX82" fmla="*/ 26894 w 3810001"/>
              <a:gd name="connsiteY82" fmla="*/ 1676400 h 2026024"/>
              <a:gd name="connsiteX83" fmla="*/ 8965 w 3810001"/>
              <a:gd name="connsiteY83" fmla="*/ 1568824 h 2026024"/>
              <a:gd name="connsiteX84" fmla="*/ 0 w 3810001"/>
              <a:gd name="connsiteY84" fmla="*/ 1532965 h 2026024"/>
              <a:gd name="connsiteX85" fmla="*/ 8965 w 3810001"/>
              <a:gd name="connsiteY85" fmla="*/ 1353671 h 2026024"/>
              <a:gd name="connsiteX86" fmla="*/ 26894 w 3810001"/>
              <a:gd name="connsiteY86" fmla="*/ 1255059 h 2026024"/>
              <a:gd name="connsiteX87" fmla="*/ 44824 w 3810001"/>
              <a:gd name="connsiteY87" fmla="*/ 1201271 h 2026024"/>
              <a:gd name="connsiteX88" fmla="*/ 53788 w 3810001"/>
              <a:gd name="connsiteY88" fmla="*/ 1165412 h 2026024"/>
              <a:gd name="connsiteX89" fmla="*/ 98612 w 3810001"/>
              <a:gd name="connsiteY89" fmla="*/ 1129553 h 2026024"/>
              <a:gd name="connsiteX90" fmla="*/ 143436 w 3810001"/>
              <a:gd name="connsiteY90" fmla="*/ 1021977 h 2026024"/>
              <a:gd name="connsiteX91" fmla="*/ 152400 w 3810001"/>
              <a:gd name="connsiteY91" fmla="*/ 995083 h 2026024"/>
              <a:gd name="connsiteX92" fmla="*/ 215153 w 3810001"/>
              <a:gd name="connsiteY92" fmla="*/ 923365 h 2026024"/>
              <a:gd name="connsiteX93" fmla="*/ 224118 w 3810001"/>
              <a:gd name="connsiteY93" fmla="*/ 896471 h 2026024"/>
              <a:gd name="connsiteX94" fmla="*/ 259977 w 3810001"/>
              <a:gd name="connsiteY94" fmla="*/ 878542 h 2026024"/>
              <a:gd name="connsiteX95" fmla="*/ 304800 w 3810001"/>
              <a:gd name="connsiteY95" fmla="*/ 833718 h 2026024"/>
              <a:gd name="connsiteX96" fmla="*/ 367553 w 3810001"/>
              <a:gd name="connsiteY96" fmla="*/ 797859 h 2026024"/>
              <a:gd name="connsiteX97" fmla="*/ 394447 w 3810001"/>
              <a:gd name="connsiteY97" fmla="*/ 788895 h 2026024"/>
              <a:gd name="connsiteX98" fmla="*/ 430306 w 3810001"/>
              <a:gd name="connsiteY98" fmla="*/ 753036 h 2026024"/>
              <a:gd name="connsiteX99" fmla="*/ 528918 w 3810001"/>
              <a:gd name="connsiteY99" fmla="*/ 690283 h 2026024"/>
              <a:gd name="connsiteX100" fmla="*/ 582706 w 3810001"/>
              <a:gd name="connsiteY100" fmla="*/ 663389 h 2026024"/>
              <a:gd name="connsiteX101" fmla="*/ 618565 w 3810001"/>
              <a:gd name="connsiteY101" fmla="*/ 636495 h 2026024"/>
              <a:gd name="connsiteX102" fmla="*/ 663388 w 3810001"/>
              <a:gd name="connsiteY102" fmla="*/ 618565 h 2026024"/>
              <a:gd name="connsiteX103" fmla="*/ 726141 w 3810001"/>
              <a:gd name="connsiteY103" fmla="*/ 582706 h 2026024"/>
              <a:gd name="connsiteX104" fmla="*/ 788894 w 3810001"/>
              <a:gd name="connsiteY104" fmla="*/ 546848 h 2026024"/>
              <a:gd name="connsiteX105" fmla="*/ 842683 w 3810001"/>
              <a:gd name="connsiteY105" fmla="*/ 528918 h 2026024"/>
              <a:gd name="connsiteX106" fmla="*/ 869577 w 3810001"/>
              <a:gd name="connsiteY106" fmla="*/ 519953 h 2026024"/>
              <a:gd name="connsiteX107" fmla="*/ 941294 w 3810001"/>
              <a:gd name="connsiteY107" fmla="*/ 484095 h 2026024"/>
              <a:gd name="connsiteX108" fmla="*/ 968188 w 3810001"/>
              <a:gd name="connsiteY108" fmla="*/ 457200 h 2026024"/>
              <a:gd name="connsiteX109" fmla="*/ 1039906 w 3810001"/>
              <a:gd name="connsiteY109" fmla="*/ 430306 h 2026024"/>
              <a:gd name="connsiteX110" fmla="*/ 1075765 w 3810001"/>
              <a:gd name="connsiteY110" fmla="*/ 412377 h 2026024"/>
              <a:gd name="connsiteX111" fmla="*/ 1102659 w 3810001"/>
              <a:gd name="connsiteY111" fmla="*/ 385483 h 2026024"/>
              <a:gd name="connsiteX112" fmla="*/ 1174377 w 3810001"/>
              <a:gd name="connsiteY112" fmla="*/ 367553 h 2026024"/>
              <a:gd name="connsiteX113" fmla="*/ 1255059 w 3810001"/>
              <a:gd name="connsiteY113" fmla="*/ 340659 h 2026024"/>
              <a:gd name="connsiteX114" fmla="*/ 1299883 w 3810001"/>
              <a:gd name="connsiteY114" fmla="*/ 313765 h 2026024"/>
              <a:gd name="connsiteX115" fmla="*/ 1326777 w 3810001"/>
              <a:gd name="connsiteY115" fmla="*/ 304800 h 2026024"/>
              <a:gd name="connsiteX116" fmla="*/ 1416424 w 3810001"/>
              <a:gd name="connsiteY116" fmla="*/ 268942 h 2026024"/>
              <a:gd name="connsiteX117" fmla="*/ 1416424 w 3810001"/>
              <a:gd name="connsiteY117" fmla="*/ 268942 h 2026024"/>
              <a:gd name="connsiteX118" fmla="*/ 1461247 w 3810001"/>
              <a:gd name="connsiteY118" fmla="*/ 251012 h 2026024"/>
              <a:gd name="connsiteX119" fmla="*/ 1497106 w 3810001"/>
              <a:gd name="connsiteY119" fmla="*/ 233083 h 2026024"/>
              <a:gd name="connsiteX120" fmla="*/ 1541930 w 3810001"/>
              <a:gd name="connsiteY120" fmla="*/ 224118 h 2026024"/>
              <a:gd name="connsiteX121" fmla="*/ 1604683 w 3810001"/>
              <a:gd name="connsiteY121" fmla="*/ 197224 h 2026024"/>
              <a:gd name="connsiteX122" fmla="*/ 1658471 w 3810001"/>
              <a:gd name="connsiteY122" fmla="*/ 170330 h 2026024"/>
              <a:gd name="connsiteX123" fmla="*/ 1712259 w 3810001"/>
              <a:gd name="connsiteY123" fmla="*/ 152400 h 2026024"/>
              <a:gd name="connsiteX124" fmla="*/ 1775012 w 3810001"/>
              <a:gd name="connsiteY124" fmla="*/ 134471 h 2026024"/>
              <a:gd name="connsiteX125" fmla="*/ 1819836 w 3810001"/>
              <a:gd name="connsiteY125" fmla="*/ 125506 h 2026024"/>
              <a:gd name="connsiteX126" fmla="*/ 1882588 w 3810001"/>
              <a:gd name="connsiteY126" fmla="*/ 107577 h 2026024"/>
              <a:gd name="connsiteX127" fmla="*/ 1918447 w 3810001"/>
              <a:gd name="connsiteY127" fmla="*/ 98612 h 2026024"/>
              <a:gd name="connsiteX128" fmla="*/ 1954306 w 3810001"/>
              <a:gd name="connsiteY128" fmla="*/ 80683 h 2026024"/>
              <a:gd name="connsiteX129" fmla="*/ 2088777 w 3810001"/>
              <a:gd name="connsiteY129" fmla="*/ 71718 h 2026024"/>
              <a:gd name="connsiteX130" fmla="*/ 2133600 w 3810001"/>
              <a:gd name="connsiteY130" fmla="*/ 62753 h 2026024"/>
              <a:gd name="connsiteX131" fmla="*/ 2214283 w 3810001"/>
              <a:gd name="connsiteY131" fmla="*/ 44824 h 2026024"/>
              <a:gd name="connsiteX132" fmla="*/ 2456330 w 3810001"/>
              <a:gd name="connsiteY132" fmla="*/ 26895 h 2026024"/>
              <a:gd name="connsiteX133" fmla="*/ 2528047 w 3810001"/>
              <a:gd name="connsiteY133" fmla="*/ 17930 h 2026024"/>
              <a:gd name="connsiteX134" fmla="*/ 2590800 w 3810001"/>
              <a:gd name="connsiteY134" fmla="*/ 8965 h 2026024"/>
              <a:gd name="connsiteX135" fmla="*/ 2761130 w 3810001"/>
              <a:gd name="connsiteY135" fmla="*/ 0 h 2026024"/>
              <a:gd name="connsiteX136" fmla="*/ 3307977 w 3810001"/>
              <a:gd name="connsiteY136" fmla="*/ 8965 h 2026024"/>
              <a:gd name="connsiteX137" fmla="*/ 3343836 w 3810001"/>
              <a:gd name="connsiteY137" fmla="*/ 17930 h 2026024"/>
              <a:gd name="connsiteX138" fmla="*/ 3397624 w 3810001"/>
              <a:gd name="connsiteY138" fmla="*/ 35859 h 2026024"/>
              <a:gd name="connsiteX139" fmla="*/ 3424518 w 3810001"/>
              <a:gd name="connsiteY139" fmla="*/ 44824 h 2026024"/>
              <a:gd name="connsiteX140" fmla="*/ 3478306 w 3810001"/>
              <a:gd name="connsiteY140" fmla="*/ 71718 h 2026024"/>
              <a:gd name="connsiteX141" fmla="*/ 3523130 w 3810001"/>
              <a:gd name="connsiteY141" fmla="*/ 98612 h 2026024"/>
              <a:gd name="connsiteX142" fmla="*/ 3567953 w 3810001"/>
              <a:gd name="connsiteY142" fmla="*/ 125506 h 2026024"/>
              <a:gd name="connsiteX143" fmla="*/ 3612777 w 3810001"/>
              <a:gd name="connsiteY143" fmla="*/ 161365 h 2026024"/>
              <a:gd name="connsiteX144" fmla="*/ 3639671 w 3810001"/>
              <a:gd name="connsiteY144" fmla="*/ 170330 h 2026024"/>
              <a:gd name="connsiteX145" fmla="*/ 3684494 w 3810001"/>
              <a:gd name="connsiteY145" fmla="*/ 206189 h 2026024"/>
              <a:gd name="connsiteX146" fmla="*/ 3747247 w 3810001"/>
              <a:gd name="connsiteY146" fmla="*/ 251012 h 2026024"/>
              <a:gd name="connsiteX147" fmla="*/ 3801036 w 3810001"/>
              <a:gd name="connsiteY147" fmla="*/ 304800 h 202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3810001" h="2026024">
                <a:moveTo>
                  <a:pt x="3801036" y="304800"/>
                </a:moveTo>
                <a:cubicBezTo>
                  <a:pt x="3792071" y="316753"/>
                  <a:pt x="3717850" y="312277"/>
                  <a:pt x="3693459" y="322730"/>
                </a:cubicBezTo>
                <a:cubicBezTo>
                  <a:pt x="3630650" y="349648"/>
                  <a:pt x="3696841" y="329667"/>
                  <a:pt x="3648636" y="358589"/>
                </a:cubicBezTo>
                <a:cubicBezTo>
                  <a:pt x="3640533" y="363451"/>
                  <a:pt x="3630706" y="364565"/>
                  <a:pt x="3621741" y="367553"/>
                </a:cubicBezTo>
                <a:cubicBezTo>
                  <a:pt x="3615765" y="376518"/>
                  <a:pt x="3611431" y="386829"/>
                  <a:pt x="3603812" y="394448"/>
                </a:cubicBezTo>
                <a:cubicBezTo>
                  <a:pt x="3596194" y="402067"/>
                  <a:pt x="3583649" y="403964"/>
                  <a:pt x="3576918" y="412377"/>
                </a:cubicBezTo>
                <a:cubicBezTo>
                  <a:pt x="3571015" y="419756"/>
                  <a:pt x="3572179" y="430819"/>
                  <a:pt x="3567953" y="439271"/>
                </a:cubicBezTo>
                <a:cubicBezTo>
                  <a:pt x="3563135" y="448908"/>
                  <a:pt x="3554400" y="456319"/>
                  <a:pt x="3550024" y="466165"/>
                </a:cubicBezTo>
                <a:cubicBezTo>
                  <a:pt x="3550009" y="466199"/>
                  <a:pt x="3527618" y="533384"/>
                  <a:pt x="3523130" y="546848"/>
                </a:cubicBezTo>
                <a:cubicBezTo>
                  <a:pt x="3520142" y="555813"/>
                  <a:pt x="3519835" y="566182"/>
                  <a:pt x="3514165" y="573742"/>
                </a:cubicBezTo>
                <a:lnTo>
                  <a:pt x="3487271" y="609600"/>
                </a:lnTo>
                <a:cubicBezTo>
                  <a:pt x="3472022" y="655348"/>
                  <a:pt x="3488041" y="620655"/>
                  <a:pt x="3451412" y="663389"/>
                </a:cubicBezTo>
                <a:cubicBezTo>
                  <a:pt x="3434842" y="682721"/>
                  <a:pt x="3419869" y="711313"/>
                  <a:pt x="3397624" y="726142"/>
                </a:cubicBezTo>
                <a:cubicBezTo>
                  <a:pt x="3389761" y="731384"/>
                  <a:pt x="3379695" y="732118"/>
                  <a:pt x="3370730" y="735106"/>
                </a:cubicBezTo>
                <a:cubicBezTo>
                  <a:pt x="3348196" y="802705"/>
                  <a:pt x="3381213" y="722002"/>
                  <a:pt x="3334871" y="779930"/>
                </a:cubicBezTo>
                <a:cubicBezTo>
                  <a:pt x="3328968" y="787309"/>
                  <a:pt x="3331148" y="798961"/>
                  <a:pt x="3325906" y="806824"/>
                </a:cubicBezTo>
                <a:cubicBezTo>
                  <a:pt x="3318873" y="817373"/>
                  <a:pt x="3307128" y="823978"/>
                  <a:pt x="3299012" y="833718"/>
                </a:cubicBezTo>
                <a:cubicBezTo>
                  <a:pt x="3292115" y="841995"/>
                  <a:pt x="3288178" y="852504"/>
                  <a:pt x="3281083" y="860612"/>
                </a:cubicBezTo>
                <a:cubicBezTo>
                  <a:pt x="3267169" y="876514"/>
                  <a:pt x="3247980" y="887855"/>
                  <a:pt x="3236259" y="905436"/>
                </a:cubicBezTo>
                <a:lnTo>
                  <a:pt x="3200400" y="959224"/>
                </a:lnTo>
                <a:cubicBezTo>
                  <a:pt x="3194424" y="968189"/>
                  <a:pt x="3190089" y="978500"/>
                  <a:pt x="3182471" y="986118"/>
                </a:cubicBezTo>
                <a:cubicBezTo>
                  <a:pt x="3135897" y="1032692"/>
                  <a:pt x="3203261" y="967018"/>
                  <a:pt x="3128683" y="1030942"/>
                </a:cubicBezTo>
                <a:cubicBezTo>
                  <a:pt x="3119057" y="1039193"/>
                  <a:pt x="3110753" y="1048871"/>
                  <a:pt x="3101788" y="1057836"/>
                </a:cubicBezTo>
                <a:cubicBezTo>
                  <a:pt x="3095812" y="1069789"/>
                  <a:pt x="3090489" y="1082092"/>
                  <a:pt x="3083859" y="1093695"/>
                </a:cubicBezTo>
                <a:cubicBezTo>
                  <a:pt x="3078514" y="1103050"/>
                  <a:pt x="3069026" y="1110269"/>
                  <a:pt x="3065930" y="1120589"/>
                </a:cubicBezTo>
                <a:cubicBezTo>
                  <a:pt x="3059858" y="1140828"/>
                  <a:pt x="3061109" y="1162622"/>
                  <a:pt x="3056965" y="1183342"/>
                </a:cubicBezTo>
                <a:cubicBezTo>
                  <a:pt x="3055112" y="1192608"/>
                  <a:pt x="3050779" y="1201204"/>
                  <a:pt x="3048000" y="1210236"/>
                </a:cubicBezTo>
                <a:cubicBezTo>
                  <a:pt x="3038825" y="1240054"/>
                  <a:pt x="3030071" y="1270001"/>
                  <a:pt x="3021106" y="1299883"/>
                </a:cubicBezTo>
                <a:cubicBezTo>
                  <a:pt x="3026935" y="1433949"/>
                  <a:pt x="3014043" y="1454452"/>
                  <a:pt x="3039036" y="1541930"/>
                </a:cubicBezTo>
                <a:cubicBezTo>
                  <a:pt x="3041632" y="1551016"/>
                  <a:pt x="3043138" y="1560721"/>
                  <a:pt x="3048000" y="1568824"/>
                </a:cubicBezTo>
                <a:cubicBezTo>
                  <a:pt x="3052349" y="1576072"/>
                  <a:pt x="3059953" y="1580777"/>
                  <a:pt x="3065930" y="1586753"/>
                </a:cubicBezTo>
                <a:cubicBezTo>
                  <a:pt x="3068918" y="1601694"/>
                  <a:pt x="3071199" y="1616795"/>
                  <a:pt x="3074894" y="1631577"/>
                </a:cubicBezTo>
                <a:cubicBezTo>
                  <a:pt x="3077186" y="1640744"/>
                  <a:pt x="3081263" y="1649385"/>
                  <a:pt x="3083859" y="1658471"/>
                </a:cubicBezTo>
                <a:cubicBezTo>
                  <a:pt x="3087244" y="1670318"/>
                  <a:pt x="3089836" y="1682377"/>
                  <a:pt x="3092824" y="1694330"/>
                </a:cubicBezTo>
                <a:cubicBezTo>
                  <a:pt x="3095007" y="1711799"/>
                  <a:pt x="3106626" y="1808165"/>
                  <a:pt x="3110753" y="1828800"/>
                </a:cubicBezTo>
                <a:cubicBezTo>
                  <a:pt x="3112606" y="1838066"/>
                  <a:pt x="3116730" y="1846730"/>
                  <a:pt x="3119718" y="1855695"/>
                </a:cubicBezTo>
                <a:cubicBezTo>
                  <a:pt x="3116730" y="1870636"/>
                  <a:pt x="3118313" y="1887289"/>
                  <a:pt x="3110753" y="1900518"/>
                </a:cubicBezTo>
                <a:cubicBezTo>
                  <a:pt x="3102574" y="1914831"/>
                  <a:pt x="3070771" y="1922810"/>
                  <a:pt x="3056965" y="1927412"/>
                </a:cubicBezTo>
                <a:cubicBezTo>
                  <a:pt x="3021945" y="1962434"/>
                  <a:pt x="3058693" y="1931031"/>
                  <a:pt x="3012141" y="1954306"/>
                </a:cubicBezTo>
                <a:cubicBezTo>
                  <a:pt x="3002504" y="1959124"/>
                  <a:pt x="2993524" y="1965338"/>
                  <a:pt x="2985247" y="1972236"/>
                </a:cubicBezTo>
                <a:cubicBezTo>
                  <a:pt x="2975508" y="1980352"/>
                  <a:pt x="2969436" y="1992973"/>
                  <a:pt x="2958353" y="1999130"/>
                </a:cubicBezTo>
                <a:cubicBezTo>
                  <a:pt x="2921268" y="2019732"/>
                  <a:pt x="2872889" y="2021019"/>
                  <a:pt x="2832847" y="2026024"/>
                </a:cubicBezTo>
                <a:cubicBezTo>
                  <a:pt x="2776071" y="2023036"/>
                  <a:pt x="2719192" y="2021593"/>
                  <a:pt x="2662518" y="2017059"/>
                </a:cubicBezTo>
                <a:cubicBezTo>
                  <a:pt x="2599851" y="2012046"/>
                  <a:pt x="2624144" y="2008453"/>
                  <a:pt x="2572871" y="1999130"/>
                </a:cubicBezTo>
                <a:cubicBezTo>
                  <a:pt x="2524428" y="1990322"/>
                  <a:pt x="2468552" y="1986008"/>
                  <a:pt x="2420471" y="1981200"/>
                </a:cubicBezTo>
                <a:cubicBezTo>
                  <a:pt x="2331141" y="1958869"/>
                  <a:pt x="2446457" y="1985570"/>
                  <a:pt x="2268071" y="1963271"/>
                </a:cubicBezTo>
                <a:cubicBezTo>
                  <a:pt x="2258694" y="1962099"/>
                  <a:pt x="2250562" y="1955410"/>
                  <a:pt x="2241177" y="1954306"/>
                </a:cubicBezTo>
                <a:cubicBezTo>
                  <a:pt x="2199522" y="1949406"/>
                  <a:pt x="2157479" y="1948687"/>
                  <a:pt x="2115671" y="1945342"/>
                </a:cubicBezTo>
                <a:cubicBezTo>
                  <a:pt x="2082770" y="1942710"/>
                  <a:pt x="2049930" y="1939365"/>
                  <a:pt x="2017059" y="1936377"/>
                </a:cubicBezTo>
                <a:cubicBezTo>
                  <a:pt x="1952576" y="1914882"/>
                  <a:pt x="2033102" y="1940961"/>
                  <a:pt x="1954306" y="1918448"/>
                </a:cubicBezTo>
                <a:cubicBezTo>
                  <a:pt x="1945220" y="1915852"/>
                  <a:pt x="1936498" y="1912079"/>
                  <a:pt x="1927412" y="1909483"/>
                </a:cubicBezTo>
                <a:cubicBezTo>
                  <a:pt x="1915565" y="1906098"/>
                  <a:pt x="1903354" y="1904058"/>
                  <a:pt x="1891553" y="1900518"/>
                </a:cubicBezTo>
                <a:cubicBezTo>
                  <a:pt x="1873451" y="1895087"/>
                  <a:pt x="1855694" y="1888565"/>
                  <a:pt x="1837765" y="1882589"/>
                </a:cubicBezTo>
                <a:lnTo>
                  <a:pt x="1810871" y="1873624"/>
                </a:lnTo>
                <a:cubicBezTo>
                  <a:pt x="1781054" y="1843808"/>
                  <a:pt x="1806779" y="1864187"/>
                  <a:pt x="1766047" y="1846730"/>
                </a:cubicBezTo>
                <a:cubicBezTo>
                  <a:pt x="1753764" y="1841466"/>
                  <a:pt x="1742866" y="1833026"/>
                  <a:pt x="1730188" y="1828800"/>
                </a:cubicBezTo>
                <a:cubicBezTo>
                  <a:pt x="1715733" y="1823982"/>
                  <a:pt x="1700239" y="1823141"/>
                  <a:pt x="1685365" y="1819836"/>
                </a:cubicBezTo>
                <a:cubicBezTo>
                  <a:pt x="1673337" y="1817163"/>
                  <a:pt x="1661353" y="1814256"/>
                  <a:pt x="1649506" y="1810871"/>
                </a:cubicBezTo>
                <a:cubicBezTo>
                  <a:pt x="1640420" y="1808275"/>
                  <a:pt x="1631698" y="1804502"/>
                  <a:pt x="1622612" y="1801906"/>
                </a:cubicBezTo>
                <a:cubicBezTo>
                  <a:pt x="1583037" y="1790599"/>
                  <a:pt x="1594260" y="1796878"/>
                  <a:pt x="1559859" y="1783977"/>
                </a:cubicBezTo>
                <a:cubicBezTo>
                  <a:pt x="1460952" y="1746887"/>
                  <a:pt x="1563298" y="1781118"/>
                  <a:pt x="1479177" y="1757083"/>
                </a:cubicBezTo>
                <a:cubicBezTo>
                  <a:pt x="1470091" y="1754487"/>
                  <a:pt x="1461549" y="1749971"/>
                  <a:pt x="1452283" y="1748118"/>
                </a:cubicBezTo>
                <a:cubicBezTo>
                  <a:pt x="1407278" y="1739117"/>
                  <a:pt x="1343077" y="1735271"/>
                  <a:pt x="1299883" y="1730189"/>
                </a:cubicBezTo>
                <a:cubicBezTo>
                  <a:pt x="1278898" y="1727720"/>
                  <a:pt x="1258048" y="1724212"/>
                  <a:pt x="1237130" y="1721224"/>
                </a:cubicBezTo>
                <a:cubicBezTo>
                  <a:pt x="1195295" y="1724212"/>
                  <a:pt x="1152848" y="1722460"/>
                  <a:pt x="1111624" y="1730189"/>
                </a:cubicBezTo>
                <a:cubicBezTo>
                  <a:pt x="1103317" y="1731747"/>
                  <a:pt x="1100942" y="1743770"/>
                  <a:pt x="1093694" y="1748118"/>
                </a:cubicBezTo>
                <a:cubicBezTo>
                  <a:pt x="1027426" y="1787878"/>
                  <a:pt x="1107902" y="1720614"/>
                  <a:pt x="1039906" y="1775012"/>
                </a:cubicBezTo>
                <a:cubicBezTo>
                  <a:pt x="1033306" y="1780292"/>
                  <a:pt x="1028577" y="1787662"/>
                  <a:pt x="1021977" y="1792942"/>
                </a:cubicBezTo>
                <a:cubicBezTo>
                  <a:pt x="953700" y="1847565"/>
                  <a:pt x="1045563" y="1760393"/>
                  <a:pt x="959224" y="1846730"/>
                </a:cubicBezTo>
                <a:cubicBezTo>
                  <a:pt x="949757" y="1856197"/>
                  <a:pt x="927826" y="1880469"/>
                  <a:pt x="914400" y="1882589"/>
                </a:cubicBezTo>
                <a:cubicBezTo>
                  <a:pt x="867081" y="1890060"/>
                  <a:pt x="818729" y="1887879"/>
                  <a:pt x="770965" y="1891553"/>
                </a:cubicBezTo>
                <a:cubicBezTo>
                  <a:pt x="741022" y="1893856"/>
                  <a:pt x="711200" y="1897530"/>
                  <a:pt x="681318" y="1900518"/>
                </a:cubicBezTo>
                <a:cubicBezTo>
                  <a:pt x="604132" y="1926248"/>
                  <a:pt x="688419" y="1900705"/>
                  <a:pt x="510988" y="1918448"/>
                </a:cubicBezTo>
                <a:cubicBezTo>
                  <a:pt x="494903" y="1920056"/>
                  <a:pt x="464621" y="1930915"/>
                  <a:pt x="448236" y="1936377"/>
                </a:cubicBezTo>
                <a:cubicBezTo>
                  <a:pt x="385945" y="1930148"/>
                  <a:pt x="371470" y="1933070"/>
                  <a:pt x="322730" y="1918448"/>
                </a:cubicBezTo>
                <a:cubicBezTo>
                  <a:pt x="207094" y="1883757"/>
                  <a:pt x="314097" y="1918614"/>
                  <a:pt x="242047" y="1882589"/>
                </a:cubicBezTo>
                <a:cubicBezTo>
                  <a:pt x="220372" y="1871752"/>
                  <a:pt x="202275" y="1873277"/>
                  <a:pt x="179294" y="1864659"/>
                </a:cubicBezTo>
                <a:cubicBezTo>
                  <a:pt x="166781" y="1859967"/>
                  <a:pt x="155719" y="1851994"/>
                  <a:pt x="143436" y="1846730"/>
                </a:cubicBezTo>
                <a:cubicBezTo>
                  <a:pt x="134750" y="1843008"/>
                  <a:pt x="125506" y="1840753"/>
                  <a:pt x="116541" y="1837765"/>
                </a:cubicBezTo>
                <a:cubicBezTo>
                  <a:pt x="99401" y="1786342"/>
                  <a:pt x="119181" y="1832321"/>
                  <a:pt x="89647" y="1792942"/>
                </a:cubicBezTo>
                <a:cubicBezTo>
                  <a:pt x="76718" y="1775703"/>
                  <a:pt x="53788" y="1739153"/>
                  <a:pt x="53788" y="1739153"/>
                </a:cubicBezTo>
                <a:cubicBezTo>
                  <a:pt x="50800" y="1730188"/>
                  <a:pt x="48546" y="1720944"/>
                  <a:pt x="44824" y="1712259"/>
                </a:cubicBezTo>
                <a:cubicBezTo>
                  <a:pt x="39560" y="1699976"/>
                  <a:pt x="31120" y="1689078"/>
                  <a:pt x="26894" y="1676400"/>
                </a:cubicBezTo>
                <a:cubicBezTo>
                  <a:pt x="19464" y="1654109"/>
                  <a:pt x="12212" y="1586680"/>
                  <a:pt x="8965" y="1568824"/>
                </a:cubicBezTo>
                <a:cubicBezTo>
                  <a:pt x="6761" y="1556702"/>
                  <a:pt x="2988" y="1544918"/>
                  <a:pt x="0" y="1532965"/>
                </a:cubicBezTo>
                <a:cubicBezTo>
                  <a:pt x="2988" y="1473200"/>
                  <a:pt x="4375" y="1413334"/>
                  <a:pt x="8965" y="1353671"/>
                </a:cubicBezTo>
                <a:cubicBezTo>
                  <a:pt x="9697" y="1344162"/>
                  <a:pt x="23368" y="1267990"/>
                  <a:pt x="26894" y="1255059"/>
                </a:cubicBezTo>
                <a:cubicBezTo>
                  <a:pt x="31867" y="1236826"/>
                  <a:pt x="40241" y="1219606"/>
                  <a:pt x="44824" y="1201271"/>
                </a:cubicBezTo>
                <a:cubicBezTo>
                  <a:pt x="47812" y="1189318"/>
                  <a:pt x="46396" y="1175269"/>
                  <a:pt x="53788" y="1165412"/>
                </a:cubicBezTo>
                <a:cubicBezTo>
                  <a:pt x="65268" y="1150105"/>
                  <a:pt x="83671" y="1141506"/>
                  <a:pt x="98612" y="1129553"/>
                </a:cubicBezTo>
                <a:cubicBezTo>
                  <a:pt x="128913" y="1038650"/>
                  <a:pt x="109781" y="1072458"/>
                  <a:pt x="143436" y="1021977"/>
                </a:cubicBezTo>
                <a:cubicBezTo>
                  <a:pt x="146424" y="1013012"/>
                  <a:pt x="146730" y="1002643"/>
                  <a:pt x="152400" y="995083"/>
                </a:cubicBezTo>
                <a:cubicBezTo>
                  <a:pt x="187455" y="948343"/>
                  <a:pt x="194369" y="964933"/>
                  <a:pt x="215153" y="923365"/>
                </a:cubicBezTo>
                <a:cubicBezTo>
                  <a:pt x="219379" y="914913"/>
                  <a:pt x="217436" y="903153"/>
                  <a:pt x="224118" y="896471"/>
                </a:cubicBezTo>
                <a:cubicBezTo>
                  <a:pt x="233568" y="887021"/>
                  <a:pt x="248024" y="884518"/>
                  <a:pt x="259977" y="878542"/>
                </a:cubicBezTo>
                <a:cubicBezTo>
                  <a:pt x="274918" y="863601"/>
                  <a:pt x="287219" y="845439"/>
                  <a:pt x="304800" y="833718"/>
                </a:cubicBezTo>
                <a:cubicBezTo>
                  <a:pt x="331807" y="815714"/>
                  <a:pt x="335710" y="811506"/>
                  <a:pt x="367553" y="797859"/>
                </a:cubicBezTo>
                <a:cubicBezTo>
                  <a:pt x="376238" y="794137"/>
                  <a:pt x="385482" y="791883"/>
                  <a:pt x="394447" y="788895"/>
                </a:cubicBezTo>
                <a:cubicBezTo>
                  <a:pt x="406400" y="776942"/>
                  <a:pt x="417106" y="763596"/>
                  <a:pt x="430306" y="753036"/>
                </a:cubicBezTo>
                <a:cubicBezTo>
                  <a:pt x="469464" y="721709"/>
                  <a:pt x="489169" y="716783"/>
                  <a:pt x="528918" y="690283"/>
                </a:cubicBezTo>
                <a:cubicBezTo>
                  <a:pt x="563674" y="667111"/>
                  <a:pt x="545591" y="675760"/>
                  <a:pt x="582706" y="663389"/>
                </a:cubicBezTo>
                <a:cubicBezTo>
                  <a:pt x="594659" y="654424"/>
                  <a:pt x="605504" y="643751"/>
                  <a:pt x="618565" y="636495"/>
                </a:cubicBezTo>
                <a:cubicBezTo>
                  <a:pt x="632632" y="628680"/>
                  <a:pt x="649742" y="627094"/>
                  <a:pt x="663388" y="618565"/>
                </a:cubicBezTo>
                <a:cubicBezTo>
                  <a:pt x="734599" y="574058"/>
                  <a:pt x="643383" y="603397"/>
                  <a:pt x="726141" y="582706"/>
                </a:cubicBezTo>
                <a:cubicBezTo>
                  <a:pt x="750398" y="566535"/>
                  <a:pt x="760462" y="558221"/>
                  <a:pt x="788894" y="546848"/>
                </a:cubicBezTo>
                <a:cubicBezTo>
                  <a:pt x="806442" y="539829"/>
                  <a:pt x="824753" y="534895"/>
                  <a:pt x="842683" y="528918"/>
                </a:cubicBezTo>
                <a:cubicBezTo>
                  <a:pt x="851648" y="525930"/>
                  <a:pt x="861714" y="525195"/>
                  <a:pt x="869577" y="519953"/>
                </a:cubicBezTo>
                <a:cubicBezTo>
                  <a:pt x="909860" y="493098"/>
                  <a:pt x="886467" y="506025"/>
                  <a:pt x="941294" y="484095"/>
                </a:cubicBezTo>
                <a:cubicBezTo>
                  <a:pt x="950259" y="475130"/>
                  <a:pt x="957437" y="463919"/>
                  <a:pt x="968188" y="457200"/>
                </a:cubicBezTo>
                <a:cubicBezTo>
                  <a:pt x="995193" y="440322"/>
                  <a:pt x="1013361" y="441682"/>
                  <a:pt x="1039906" y="430306"/>
                </a:cubicBezTo>
                <a:cubicBezTo>
                  <a:pt x="1052189" y="425042"/>
                  <a:pt x="1063812" y="418353"/>
                  <a:pt x="1075765" y="412377"/>
                </a:cubicBezTo>
                <a:cubicBezTo>
                  <a:pt x="1084730" y="403412"/>
                  <a:pt x="1091117" y="390729"/>
                  <a:pt x="1102659" y="385483"/>
                </a:cubicBezTo>
                <a:cubicBezTo>
                  <a:pt x="1125092" y="375286"/>
                  <a:pt x="1174377" y="367553"/>
                  <a:pt x="1174377" y="367553"/>
                </a:cubicBezTo>
                <a:cubicBezTo>
                  <a:pt x="1241214" y="322996"/>
                  <a:pt x="1148773" y="379309"/>
                  <a:pt x="1255059" y="340659"/>
                </a:cubicBezTo>
                <a:cubicBezTo>
                  <a:pt x="1271434" y="334704"/>
                  <a:pt x="1284298" y="321557"/>
                  <a:pt x="1299883" y="313765"/>
                </a:cubicBezTo>
                <a:cubicBezTo>
                  <a:pt x="1308335" y="309539"/>
                  <a:pt x="1318091" y="308522"/>
                  <a:pt x="1326777" y="304800"/>
                </a:cubicBezTo>
                <a:cubicBezTo>
                  <a:pt x="1419104" y="265231"/>
                  <a:pt x="1294006" y="309747"/>
                  <a:pt x="1416424" y="268942"/>
                </a:cubicBezTo>
                <a:lnTo>
                  <a:pt x="1416424" y="268942"/>
                </a:lnTo>
                <a:cubicBezTo>
                  <a:pt x="1431365" y="262965"/>
                  <a:pt x="1446542" y="257548"/>
                  <a:pt x="1461247" y="251012"/>
                </a:cubicBezTo>
                <a:cubicBezTo>
                  <a:pt x="1473459" y="245584"/>
                  <a:pt x="1484428" y="237309"/>
                  <a:pt x="1497106" y="233083"/>
                </a:cubicBezTo>
                <a:cubicBezTo>
                  <a:pt x="1511561" y="228265"/>
                  <a:pt x="1526989" y="227106"/>
                  <a:pt x="1541930" y="224118"/>
                </a:cubicBezTo>
                <a:cubicBezTo>
                  <a:pt x="1601856" y="184168"/>
                  <a:pt x="1532321" y="226169"/>
                  <a:pt x="1604683" y="197224"/>
                </a:cubicBezTo>
                <a:cubicBezTo>
                  <a:pt x="1623295" y="189779"/>
                  <a:pt x="1639967" y="178040"/>
                  <a:pt x="1658471" y="170330"/>
                </a:cubicBezTo>
                <a:cubicBezTo>
                  <a:pt x="1675916" y="163061"/>
                  <a:pt x="1694330" y="158376"/>
                  <a:pt x="1712259" y="152400"/>
                </a:cubicBezTo>
                <a:cubicBezTo>
                  <a:pt x="1742199" y="142420"/>
                  <a:pt x="1741255" y="141973"/>
                  <a:pt x="1775012" y="134471"/>
                </a:cubicBezTo>
                <a:cubicBezTo>
                  <a:pt x="1789886" y="131165"/>
                  <a:pt x="1804962" y="128811"/>
                  <a:pt x="1819836" y="125506"/>
                </a:cubicBezTo>
                <a:cubicBezTo>
                  <a:pt x="1882896" y="111493"/>
                  <a:pt x="1830173" y="122553"/>
                  <a:pt x="1882588" y="107577"/>
                </a:cubicBezTo>
                <a:cubicBezTo>
                  <a:pt x="1894435" y="104192"/>
                  <a:pt x="1906911" y="102938"/>
                  <a:pt x="1918447" y="98612"/>
                </a:cubicBezTo>
                <a:cubicBezTo>
                  <a:pt x="1930960" y="93920"/>
                  <a:pt x="1941106" y="82767"/>
                  <a:pt x="1954306" y="80683"/>
                </a:cubicBezTo>
                <a:cubicBezTo>
                  <a:pt x="1998679" y="73677"/>
                  <a:pt x="2043953" y="74706"/>
                  <a:pt x="2088777" y="71718"/>
                </a:cubicBezTo>
                <a:cubicBezTo>
                  <a:pt x="2103718" y="68730"/>
                  <a:pt x="2118818" y="66448"/>
                  <a:pt x="2133600" y="62753"/>
                </a:cubicBezTo>
                <a:cubicBezTo>
                  <a:pt x="2196221" y="47098"/>
                  <a:pt x="2115619" y="57157"/>
                  <a:pt x="2214283" y="44824"/>
                </a:cubicBezTo>
                <a:cubicBezTo>
                  <a:pt x="2301576" y="33912"/>
                  <a:pt x="2363740" y="32341"/>
                  <a:pt x="2456330" y="26895"/>
                </a:cubicBezTo>
                <a:lnTo>
                  <a:pt x="2528047" y="17930"/>
                </a:lnTo>
                <a:cubicBezTo>
                  <a:pt x="2548992" y="15137"/>
                  <a:pt x="2569732" y="10586"/>
                  <a:pt x="2590800" y="8965"/>
                </a:cubicBezTo>
                <a:cubicBezTo>
                  <a:pt x="2647488" y="4604"/>
                  <a:pt x="2704353" y="2988"/>
                  <a:pt x="2761130" y="0"/>
                </a:cubicBezTo>
                <a:lnTo>
                  <a:pt x="3307977" y="8965"/>
                </a:lnTo>
                <a:cubicBezTo>
                  <a:pt x="3320292" y="9344"/>
                  <a:pt x="3332035" y="14390"/>
                  <a:pt x="3343836" y="17930"/>
                </a:cubicBezTo>
                <a:cubicBezTo>
                  <a:pt x="3361938" y="23361"/>
                  <a:pt x="3379695" y="29883"/>
                  <a:pt x="3397624" y="35859"/>
                </a:cubicBezTo>
                <a:cubicBezTo>
                  <a:pt x="3406589" y="38847"/>
                  <a:pt x="3416655" y="39582"/>
                  <a:pt x="3424518" y="44824"/>
                </a:cubicBezTo>
                <a:cubicBezTo>
                  <a:pt x="3459275" y="67995"/>
                  <a:pt x="3441191" y="59346"/>
                  <a:pt x="3478306" y="71718"/>
                </a:cubicBezTo>
                <a:cubicBezTo>
                  <a:pt x="3523739" y="117151"/>
                  <a:pt x="3464940" y="63697"/>
                  <a:pt x="3523130" y="98612"/>
                </a:cubicBezTo>
                <a:cubicBezTo>
                  <a:pt x="3584657" y="135529"/>
                  <a:pt x="3491767" y="100113"/>
                  <a:pt x="3567953" y="125506"/>
                </a:cubicBezTo>
                <a:cubicBezTo>
                  <a:pt x="3584630" y="142183"/>
                  <a:pt x="3590158" y="150056"/>
                  <a:pt x="3612777" y="161365"/>
                </a:cubicBezTo>
                <a:cubicBezTo>
                  <a:pt x="3621229" y="165591"/>
                  <a:pt x="3630706" y="167342"/>
                  <a:pt x="3639671" y="170330"/>
                </a:cubicBezTo>
                <a:cubicBezTo>
                  <a:pt x="3683358" y="235862"/>
                  <a:pt x="3629384" y="166825"/>
                  <a:pt x="3684494" y="206189"/>
                </a:cubicBezTo>
                <a:cubicBezTo>
                  <a:pt x="3758937" y="259363"/>
                  <a:pt x="3686483" y="230759"/>
                  <a:pt x="3747247" y="251012"/>
                </a:cubicBezTo>
                <a:cubicBezTo>
                  <a:pt x="3758325" y="284245"/>
                  <a:pt x="3810001" y="292847"/>
                  <a:pt x="3801036" y="3048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joelcaplan.com/dontgiveup.jpg"/>
          <p:cNvPicPr>
            <a:picLocks noChangeAspect="1" noChangeArrowheads="1"/>
          </p:cNvPicPr>
          <p:nvPr/>
        </p:nvPicPr>
        <p:blipFill>
          <a:blip r:embed="rId2" cstate="print"/>
          <a:srcRect t="70736" r="41617" b="9297"/>
          <a:stretch>
            <a:fillRect/>
          </a:stretch>
        </p:blipFill>
        <p:spPr bwMode="auto">
          <a:xfrm>
            <a:off x="4802431" y="5502870"/>
            <a:ext cx="4341569" cy="1355130"/>
          </a:xfrm>
          <a:prstGeom prst="rect">
            <a:avLst/>
          </a:prstGeom>
          <a:noFill/>
        </p:spPr>
      </p:pic>
      <p:sp>
        <p:nvSpPr>
          <p:cNvPr id="30" name="Flowchart: Delay 29"/>
          <p:cNvSpPr/>
          <p:nvPr/>
        </p:nvSpPr>
        <p:spPr>
          <a:xfrm>
            <a:off x="0" y="49360"/>
            <a:ext cx="4111139" cy="998530"/>
          </a:xfrm>
          <a:prstGeom prst="flowChartDelay">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joelcaplan.com/dontgiveup.jpg"/>
          <p:cNvPicPr>
            <a:picLocks noChangeAspect="1" noChangeArrowheads="1"/>
          </p:cNvPicPr>
          <p:nvPr/>
        </p:nvPicPr>
        <p:blipFill>
          <a:blip r:embed="rId3" cstate="print"/>
          <a:srcRect t="42441" r="77885" b="29830"/>
          <a:stretch>
            <a:fillRect/>
          </a:stretch>
        </p:blipFill>
        <p:spPr bwMode="auto">
          <a:xfrm>
            <a:off x="6799490" y="3621025"/>
            <a:ext cx="2342705" cy="1881845"/>
          </a:xfrm>
          <a:prstGeom prst="rect">
            <a:avLst/>
          </a:prstGeom>
          <a:noFill/>
        </p:spPr>
      </p:pic>
      <p:pic>
        <p:nvPicPr>
          <p:cNvPr id="4" name="Picture 2" descr="http://www.joelcaplan.com/dontgiveup.jpg"/>
          <p:cNvPicPr>
            <a:picLocks noChangeAspect="1" noChangeArrowheads="1"/>
          </p:cNvPicPr>
          <p:nvPr/>
        </p:nvPicPr>
        <p:blipFill>
          <a:blip r:embed="rId4" cstate="print"/>
          <a:srcRect t="71301" r="45156" b="9297"/>
          <a:stretch>
            <a:fillRect/>
          </a:stretch>
        </p:blipFill>
        <p:spPr bwMode="auto">
          <a:xfrm flipH="1">
            <a:off x="0" y="5530320"/>
            <a:ext cx="4802429" cy="1316725"/>
          </a:xfrm>
          <a:prstGeom prst="rect">
            <a:avLst/>
          </a:prstGeom>
          <a:noFill/>
        </p:spPr>
      </p:pic>
      <p:pic>
        <p:nvPicPr>
          <p:cNvPr id="5" name="Picture 2" descr="http://www.joelcaplan.com/dontgiveup.jpg"/>
          <p:cNvPicPr>
            <a:picLocks noChangeAspect="1" noChangeArrowheads="1"/>
          </p:cNvPicPr>
          <p:nvPr/>
        </p:nvPicPr>
        <p:blipFill>
          <a:blip r:embed="rId3" cstate="print"/>
          <a:srcRect t="42441" r="77885" b="29830"/>
          <a:stretch>
            <a:fillRect/>
          </a:stretch>
        </p:blipFill>
        <p:spPr bwMode="auto">
          <a:xfrm>
            <a:off x="2536535" y="3582620"/>
            <a:ext cx="2342705" cy="1881845"/>
          </a:xfrm>
          <a:prstGeom prst="rect">
            <a:avLst/>
          </a:prstGeom>
          <a:noFill/>
        </p:spPr>
      </p:pic>
      <p:pic>
        <p:nvPicPr>
          <p:cNvPr id="6" name="Picture 2" descr="http://www.joelcaplan.com/dontgiveup.jpg"/>
          <p:cNvPicPr>
            <a:picLocks noChangeAspect="1" noChangeArrowheads="1"/>
          </p:cNvPicPr>
          <p:nvPr/>
        </p:nvPicPr>
        <p:blipFill>
          <a:blip r:embed="rId3" cstate="print"/>
          <a:srcRect t="42441" r="77885" b="29830"/>
          <a:stretch>
            <a:fillRect/>
          </a:stretch>
        </p:blipFill>
        <p:spPr bwMode="auto">
          <a:xfrm>
            <a:off x="1805" y="3582620"/>
            <a:ext cx="2534730" cy="1881845"/>
          </a:xfrm>
          <a:prstGeom prst="rect">
            <a:avLst/>
          </a:prstGeom>
          <a:noFill/>
        </p:spPr>
      </p:pic>
      <p:pic>
        <p:nvPicPr>
          <p:cNvPr id="13" name="Picture 2" descr="http://www.joelcaplan.com/dontgiveup.jpg"/>
          <p:cNvPicPr>
            <a:picLocks noChangeAspect="1" noChangeArrowheads="1"/>
          </p:cNvPicPr>
          <p:nvPr/>
        </p:nvPicPr>
        <p:blipFill>
          <a:blip r:embed="rId3" cstate="print">
            <a:clrChange>
              <a:clrFrom>
                <a:srgbClr val="FEFEFE"/>
              </a:clrFrom>
              <a:clrTo>
                <a:srgbClr val="FEFEFE">
                  <a:alpha val="0"/>
                </a:srgbClr>
              </a:clrTo>
            </a:clrChange>
          </a:blip>
          <a:srcRect t="42441" r="77885" b="29830"/>
          <a:stretch>
            <a:fillRect/>
          </a:stretch>
        </p:blipFill>
        <p:spPr bwMode="auto">
          <a:xfrm>
            <a:off x="4533595" y="3659430"/>
            <a:ext cx="2342705" cy="1881845"/>
          </a:xfrm>
          <a:prstGeom prst="rect">
            <a:avLst/>
          </a:prstGeom>
          <a:noFill/>
        </p:spPr>
      </p:pic>
      <p:sp>
        <p:nvSpPr>
          <p:cNvPr id="15" name="TextBox 14"/>
          <p:cNvSpPr txBox="1"/>
          <p:nvPr/>
        </p:nvSpPr>
        <p:spPr>
          <a:xfrm>
            <a:off x="3919115" y="10955"/>
            <a:ext cx="5148075"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Never Give Up!</a:t>
            </a:r>
          </a:p>
        </p:txBody>
      </p:sp>
      <p:sp>
        <p:nvSpPr>
          <p:cNvPr id="24" name="TextBox 23"/>
          <p:cNvSpPr txBox="1"/>
          <p:nvPr/>
        </p:nvSpPr>
        <p:spPr>
          <a:xfrm>
            <a:off x="117019" y="123991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1 – God can and will help us!  </a:t>
            </a:r>
          </a:p>
        </p:txBody>
      </p:sp>
      <p:sp>
        <p:nvSpPr>
          <p:cNvPr id="17" name="TextBox 16"/>
          <p:cNvSpPr txBox="1"/>
          <p:nvPr/>
        </p:nvSpPr>
        <p:spPr>
          <a:xfrm>
            <a:off x="-36598" y="10955"/>
            <a:ext cx="4186144"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7 Reasons To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5" grpId="0"/>
      <p:bldP spid="2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830" y="202980"/>
            <a:ext cx="8717935" cy="3108543"/>
          </a:xfrm>
          <a:prstGeom prst="rect">
            <a:avLst/>
          </a:prstGeom>
          <a:noFill/>
        </p:spPr>
        <p:txBody>
          <a:bodyPr wrap="square" rtlCol="0">
            <a:spAutoFit/>
          </a:bodyPr>
          <a:lstStyle/>
          <a:p>
            <a:pPr algn="just"/>
            <a:r>
              <a:rPr lang="en-US" sz="2800" b="1" dirty="0"/>
              <a:t>Hebrews 13:5 </a:t>
            </a:r>
            <a:r>
              <a:rPr lang="en-US" sz="2800" dirty="0"/>
              <a:t>- Let your conduct be without covetousness; be content with such things as you have. For He Himself has said, </a:t>
            </a:r>
            <a:r>
              <a:rPr lang="en-US" sz="2800" b="1" dirty="0">
                <a:solidFill>
                  <a:srgbClr val="FF0000"/>
                </a:solidFill>
              </a:rPr>
              <a:t>"I will never leave you nor forsake you."</a:t>
            </a:r>
          </a:p>
          <a:p>
            <a:endParaRPr lang="en-US" sz="2800" dirty="0"/>
          </a:p>
          <a:p>
            <a:endParaRPr lang="en-US" sz="2800" dirty="0"/>
          </a:p>
          <a:p>
            <a:endParaRPr lang="en-US" sz="2800" dirty="0"/>
          </a:p>
          <a:p>
            <a:r>
              <a:rPr lang="en-US" sz="2800" dirty="0"/>
              <a:t>						         c.f. Psalm 37:25</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joelcaplan.com/dontgiveup.jpg"/>
          <p:cNvPicPr>
            <a:picLocks noChangeAspect="1" noChangeArrowheads="1"/>
          </p:cNvPicPr>
          <p:nvPr/>
        </p:nvPicPr>
        <p:blipFill>
          <a:blip r:embed="rId2" cstate="print"/>
          <a:srcRect t="70736" r="41617" b="9297"/>
          <a:stretch>
            <a:fillRect/>
          </a:stretch>
        </p:blipFill>
        <p:spPr bwMode="auto">
          <a:xfrm>
            <a:off x="4802431" y="5502870"/>
            <a:ext cx="4341569" cy="1355130"/>
          </a:xfrm>
          <a:prstGeom prst="rect">
            <a:avLst/>
          </a:prstGeom>
          <a:noFill/>
        </p:spPr>
      </p:pic>
      <p:sp>
        <p:nvSpPr>
          <p:cNvPr id="30" name="Flowchart: Delay 29"/>
          <p:cNvSpPr/>
          <p:nvPr/>
        </p:nvSpPr>
        <p:spPr>
          <a:xfrm>
            <a:off x="0" y="49360"/>
            <a:ext cx="4111139" cy="998530"/>
          </a:xfrm>
          <a:prstGeom prst="flowChartDelay">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joelcaplan.com/dontgiveup.jpg"/>
          <p:cNvPicPr>
            <a:picLocks noChangeAspect="1" noChangeArrowheads="1"/>
          </p:cNvPicPr>
          <p:nvPr/>
        </p:nvPicPr>
        <p:blipFill>
          <a:blip r:embed="rId3" cstate="print"/>
          <a:srcRect t="42441" r="77885" b="29830"/>
          <a:stretch>
            <a:fillRect/>
          </a:stretch>
        </p:blipFill>
        <p:spPr bwMode="auto">
          <a:xfrm>
            <a:off x="6799490" y="3621025"/>
            <a:ext cx="2342705" cy="1881845"/>
          </a:xfrm>
          <a:prstGeom prst="rect">
            <a:avLst/>
          </a:prstGeom>
          <a:noFill/>
        </p:spPr>
      </p:pic>
      <p:pic>
        <p:nvPicPr>
          <p:cNvPr id="4" name="Picture 2" descr="http://www.joelcaplan.com/dontgiveup.jpg"/>
          <p:cNvPicPr>
            <a:picLocks noChangeAspect="1" noChangeArrowheads="1"/>
          </p:cNvPicPr>
          <p:nvPr/>
        </p:nvPicPr>
        <p:blipFill>
          <a:blip r:embed="rId4" cstate="print"/>
          <a:srcRect t="71301" r="45156" b="9297"/>
          <a:stretch>
            <a:fillRect/>
          </a:stretch>
        </p:blipFill>
        <p:spPr bwMode="auto">
          <a:xfrm flipH="1">
            <a:off x="0" y="5530320"/>
            <a:ext cx="4802429" cy="1316725"/>
          </a:xfrm>
          <a:prstGeom prst="rect">
            <a:avLst/>
          </a:prstGeom>
          <a:noFill/>
        </p:spPr>
      </p:pic>
      <p:pic>
        <p:nvPicPr>
          <p:cNvPr id="5" name="Picture 2" descr="http://www.joelcaplan.com/dontgiveup.jpg"/>
          <p:cNvPicPr>
            <a:picLocks noChangeAspect="1" noChangeArrowheads="1"/>
          </p:cNvPicPr>
          <p:nvPr/>
        </p:nvPicPr>
        <p:blipFill>
          <a:blip r:embed="rId3" cstate="print"/>
          <a:srcRect t="42441" r="77885" b="29830"/>
          <a:stretch>
            <a:fillRect/>
          </a:stretch>
        </p:blipFill>
        <p:spPr bwMode="auto">
          <a:xfrm>
            <a:off x="2536535" y="3582620"/>
            <a:ext cx="2342705" cy="1881845"/>
          </a:xfrm>
          <a:prstGeom prst="rect">
            <a:avLst/>
          </a:prstGeom>
          <a:noFill/>
        </p:spPr>
      </p:pic>
      <p:pic>
        <p:nvPicPr>
          <p:cNvPr id="6" name="Picture 2" descr="http://www.joelcaplan.com/dontgiveup.jpg"/>
          <p:cNvPicPr>
            <a:picLocks noChangeAspect="1" noChangeArrowheads="1"/>
          </p:cNvPicPr>
          <p:nvPr/>
        </p:nvPicPr>
        <p:blipFill>
          <a:blip r:embed="rId3" cstate="print"/>
          <a:srcRect t="42441" r="77885" b="29830"/>
          <a:stretch>
            <a:fillRect/>
          </a:stretch>
        </p:blipFill>
        <p:spPr bwMode="auto">
          <a:xfrm>
            <a:off x="1805" y="3582620"/>
            <a:ext cx="2534730" cy="1881845"/>
          </a:xfrm>
          <a:prstGeom prst="rect">
            <a:avLst/>
          </a:prstGeom>
          <a:noFill/>
        </p:spPr>
      </p:pic>
      <p:pic>
        <p:nvPicPr>
          <p:cNvPr id="13" name="Picture 2" descr="http://www.joelcaplan.com/dontgiveup.jpg"/>
          <p:cNvPicPr>
            <a:picLocks noChangeAspect="1" noChangeArrowheads="1"/>
          </p:cNvPicPr>
          <p:nvPr/>
        </p:nvPicPr>
        <p:blipFill>
          <a:blip r:embed="rId3" cstate="print">
            <a:clrChange>
              <a:clrFrom>
                <a:srgbClr val="FEFEFE"/>
              </a:clrFrom>
              <a:clrTo>
                <a:srgbClr val="FEFEFE">
                  <a:alpha val="0"/>
                </a:srgbClr>
              </a:clrTo>
            </a:clrChange>
          </a:blip>
          <a:srcRect t="42441" r="77885" b="29830"/>
          <a:stretch>
            <a:fillRect/>
          </a:stretch>
        </p:blipFill>
        <p:spPr bwMode="auto">
          <a:xfrm>
            <a:off x="4533595" y="3659430"/>
            <a:ext cx="2342705" cy="1881845"/>
          </a:xfrm>
          <a:prstGeom prst="rect">
            <a:avLst/>
          </a:prstGeom>
          <a:noFill/>
        </p:spPr>
      </p:pic>
      <p:sp>
        <p:nvSpPr>
          <p:cNvPr id="15" name="TextBox 14"/>
          <p:cNvSpPr txBox="1"/>
          <p:nvPr/>
        </p:nvSpPr>
        <p:spPr>
          <a:xfrm>
            <a:off x="3919115" y="10955"/>
            <a:ext cx="5148075"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Never Give Up!</a:t>
            </a:r>
          </a:p>
        </p:txBody>
      </p:sp>
      <p:sp>
        <p:nvSpPr>
          <p:cNvPr id="24" name="TextBox 23"/>
          <p:cNvSpPr txBox="1"/>
          <p:nvPr/>
        </p:nvSpPr>
        <p:spPr>
          <a:xfrm>
            <a:off x="117019" y="123991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1 – God can and will help us!  </a:t>
            </a:r>
          </a:p>
        </p:txBody>
      </p:sp>
      <p:sp>
        <p:nvSpPr>
          <p:cNvPr id="25" name="TextBox 24"/>
          <p:cNvSpPr txBox="1"/>
          <p:nvPr/>
        </p:nvSpPr>
        <p:spPr>
          <a:xfrm>
            <a:off x="117020" y="1922505"/>
            <a:ext cx="7028115" cy="584775"/>
          </a:xfrm>
          <a:prstGeom prst="rect">
            <a:avLst/>
          </a:prstGeom>
          <a:noFill/>
          <a:ln>
            <a:noFill/>
          </a:ln>
        </p:spPr>
        <p:txBody>
          <a:bodyPr wrap="square" rtlCol="0">
            <a:spAutoFit/>
          </a:bodyPr>
          <a:lstStyle/>
          <a:p>
            <a:r>
              <a:rPr lang="en-US" sz="3200" dirty="0">
                <a:solidFill>
                  <a:srgbClr val="FFC000"/>
                </a:solidFill>
                <a:effectLst>
                  <a:glow rad="101600">
                    <a:srgbClr val="080808"/>
                  </a:glow>
                </a:effectLst>
              </a:rPr>
              <a:t>2 – My faith will be stronger! </a:t>
            </a:r>
          </a:p>
        </p:txBody>
      </p:sp>
      <p:sp>
        <p:nvSpPr>
          <p:cNvPr id="17" name="TextBox 16"/>
          <p:cNvSpPr txBox="1"/>
          <p:nvPr/>
        </p:nvSpPr>
        <p:spPr>
          <a:xfrm>
            <a:off x="-36598" y="10955"/>
            <a:ext cx="4186144" cy="1107996"/>
          </a:xfrm>
          <a:prstGeom prst="rect">
            <a:avLst/>
          </a:prstGeom>
          <a:noFill/>
        </p:spPr>
        <p:txBody>
          <a:bodyPr wrap="square" rtlCol="0">
            <a:spAutoFit/>
          </a:bodyPr>
          <a:lstStyle/>
          <a:p>
            <a:pPr algn="ctr"/>
            <a:r>
              <a:rPr lang="en-US" sz="6600" b="1" dirty="0">
                <a:effectLst>
                  <a:glow rad="101600">
                    <a:schemeClr val="accent3">
                      <a:satMod val="175000"/>
                      <a:alpha val="40000"/>
                    </a:schemeClr>
                  </a:glow>
                </a:effectLst>
                <a:latin typeface="Monotype Corsiva" pitchFamily="66" charset="0"/>
              </a:rPr>
              <a:t>7 Reasons To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830" y="202980"/>
            <a:ext cx="8717935" cy="2677656"/>
          </a:xfrm>
          <a:prstGeom prst="rect">
            <a:avLst/>
          </a:prstGeom>
          <a:noFill/>
        </p:spPr>
        <p:txBody>
          <a:bodyPr wrap="square" rtlCol="0">
            <a:spAutoFit/>
          </a:bodyPr>
          <a:lstStyle/>
          <a:p>
            <a:pPr algn="just"/>
            <a:r>
              <a:rPr lang="en-US" sz="2800" b="1" dirty="0"/>
              <a:t>James 1:2-4 </a:t>
            </a:r>
            <a:r>
              <a:rPr lang="en-US" sz="2800" dirty="0"/>
              <a:t>- My brethren, </a:t>
            </a:r>
            <a:r>
              <a:rPr lang="en-US" sz="2800" b="1" dirty="0">
                <a:solidFill>
                  <a:srgbClr val="FF0000"/>
                </a:solidFill>
              </a:rPr>
              <a:t>count it all joy when you fall into various trials,</a:t>
            </a:r>
          </a:p>
          <a:p>
            <a:pPr algn="just"/>
            <a:r>
              <a:rPr lang="en-US" sz="2800" dirty="0"/>
              <a:t>3 knowing that </a:t>
            </a:r>
            <a:r>
              <a:rPr lang="en-US" sz="2800" b="1" dirty="0">
                <a:solidFill>
                  <a:srgbClr val="FF0000"/>
                </a:solidFill>
              </a:rPr>
              <a:t>the testing of your faith produces patience.</a:t>
            </a:r>
          </a:p>
          <a:p>
            <a:pPr algn="just"/>
            <a:r>
              <a:rPr lang="en-US" sz="2800" dirty="0"/>
              <a:t>4 But </a:t>
            </a:r>
            <a:r>
              <a:rPr lang="en-US" sz="2800" b="1" dirty="0">
                <a:solidFill>
                  <a:srgbClr val="FF0000"/>
                </a:solidFill>
              </a:rPr>
              <a:t>let patience have its perfect work, that you may be perfect and complete, lacking nothing.</a:t>
            </a: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940</Words>
  <Application>Microsoft Office PowerPoint</Application>
  <PresentationFormat>On-screen Show (4:3)</PresentationFormat>
  <Paragraphs>83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Shepherd</dc:creator>
  <cp:lastModifiedBy>Ty Johnson</cp:lastModifiedBy>
  <cp:revision>61</cp:revision>
  <dcterms:created xsi:type="dcterms:W3CDTF">2013-01-19T15:07:41Z</dcterms:created>
  <dcterms:modified xsi:type="dcterms:W3CDTF">2018-08-28T03:26:29Z</dcterms:modified>
</cp:coreProperties>
</file>