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6" r:id="rId2"/>
    <p:sldId id="675" r:id="rId3"/>
    <p:sldId id="305" r:id="rId4"/>
    <p:sldId id="535" r:id="rId5"/>
    <p:sldId id="725" r:id="rId6"/>
    <p:sldId id="726" r:id="rId7"/>
    <p:sldId id="727" r:id="rId8"/>
    <p:sldId id="728" r:id="rId9"/>
    <p:sldId id="729" r:id="rId10"/>
    <p:sldId id="730" r:id="rId11"/>
    <p:sldId id="731" r:id="rId12"/>
    <p:sldId id="732" r:id="rId13"/>
    <p:sldId id="733" r:id="rId14"/>
    <p:sldId id="734" r:id="rId15"/>
    <p:sldId id="736" r:id="rId16"/>
    <p:sldId id="735" r:id="rId17"/>
    <p:sldId id="73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00"/>
    <a:srgbClr val="CCFFFF"/>
    <a:srgbClr val="99FF33"/>
    <a:srgbClr val="CCFF33"/>
    <a:srgbClr val="800000"/>
    <a:srgbClr val="FF00FF"/>
    <a:srgbClr val="FFFFFF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66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infomatique/111748828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Biblical Proof For Denominations?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Conclusion: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What proves too much, proves nothing.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Those who squeeze denominations into passage make it impossible to reject any heretic.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C62CA6-377E-4435-81C3-17714030F738}"/>
              </a:ext>
            </a:extLst>
          </p:cNvPr>
          <p:cNvSpPr/>
          <p:nvPr/>
        </p:nvSpPr>
        <p:spPr>
          <a:xfrm>
            <a:off x="1614701" y="3810000"/>
            <a:ext cx="2724912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Jews?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3B4614-A83D-4236-BFD9-2A29D8C18149}"/>
              </a:ext>
            </a:extLst>
          </p:cNvPr>
          <p:cNvSpPr/>
          <p:nvPr/>
        </p:nvSpPr>
        <p:spPr>
          <a:xfrm>
            <a:off x="1618488" y="4572000"/>
            <a:ext cx="2724912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Muslims?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93292-EC7D-4F18-A873-50BAB34CD3F9}"/>
              </a:ext>
            </a:extLst>
          </p:cNvPr>
          <p:cNvSpPr/>
          <p:nvPr/>
        </p:nvSpPr>
        <p:spPr>
          <a:xfrm>
            <a:off x="4800600" y="3810000"/>
            <a:ext cx="2724912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Mormons?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A25404-8CAD-4811-B44F-6B7EC9B41F52}"/>
              </a:ext>
            </a:extLst>
          </p:cNvPr>
          <p:cNvSpPr/>
          <p:nvPr/>
        </p:nvSpPr>
        <p:spPr>
          <a:xfrm>
            <a:off x="4804387" y="4572000"/>
            <a:ext cx="2724912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CCFFFF"/>
                </a:solidFill>
              </a:rPr>
              <a:t>Watchtower?</a:t>
            </a:r>
          </a:p>
        </p:txBody>
      </p:sp>
    </p:spTree>
    <p:extLst>
      <p:ext uri="{BB962C8B-B14F-4D97-AF65-F5344CB8AC3E}">
        <p14:creationId xmlns:p14="http://schemas.microsoft.com/office/powerpoint/2010/main" val="287854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Proper application of passage: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opposes another disciple; Lord says ‘Stop it!’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Ph.1:15-17, they preach Christ (Ac.8) – denominations do NOT</a:t>
            </a:r>
          </a:p>
          <a:p>
            <a:pPr lvl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Ct. Ph.3:2-4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Joshua showed same spirit as John – Num.11:26-29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21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30224" y="914400"/>
            <a:ext cx="7086600" cy="4572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Who Is Not Against Us Is For Us – Mk.9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B9A2138-251B-437C-B767-C6D9813CB7D4}"/>
              </a:ext>
            </a:extLst>
          </p:cNvPr>
          <p:cNvSpPr/>
          <p:nvPr/>
        </p:nvSpPr>
        <p:spPr>
          <a:xfrm>
            <a:off x="1036320" y="1524000"/>
            <a:ext cx="70866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Sailing The Seas Of Supposition –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Mk.4:36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735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4:36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Supposition: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TV preacher: ‘other boats’ [people not in same boat with Jesus] proves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denomina-tions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scriptural.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4:36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Context: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had just urged others to follow Him.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His boat was too small to hold them all.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How else could they follow Him across lake?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To follow in other boats does NOT imply they believe different doctrines than disciples.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People on land follow Him in different shoes… clothes… bodies… on different donkeys…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Those who disagree </a:t>
            </a:r>
            <a:r>
              <a:rPr lang="en-US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 not follow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(Jn.6).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Ac.27: in same boat with Paul – all rescued (?)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3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4:36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Context: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Passage approves of denominations, it does so with silence AND contradicts other passages (e.g.: Jn.17).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this proves Jesus accepts denominations with different doctrines…it proves there are different ways to get ‘there.’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Consequence: Jesus is NOT 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way, Jn.14:6.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Consequence: all in same sea going to same place in different boats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4:36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Context: different boats . . .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0A502D-464E-4338-AA42-15408592C5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824757" y="1447800"/>
            <a:ext cx="3508987" cy="28956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4C62CA6-377E-4435-81C3-17714030F738}"/>
              </a:ext>
            </a:extLst>
          </p:cNvPr>
          <p:cNvSpPr/>
          <p:nvPr/>
        </p:nvSpPr>
        <p:spPr>
          <a:xfrm>
            <a:off x="319301" y="2362200"/>
            <a:ext cx="2486433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Mohammed</a:t>
            </a:r>
            <a:r>
              <a:rPr lang="en-US" sz="2400" dirty="0">
                <a:solidFill>
                  <a:srgbClr val="CCFFFF"/>
                </a:solidFill>
              </a:rPr>
              <a:t>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D3B4614-A83D-4236-BFD9-2A29D8C18149}"/>
              </a:ext>
            </a:extLst>
          </p:cNvPr>
          <p:cNvSpPr/>
          <p:nvPr/>
        </p:nvSpPr>
        <p:spPr>
          <a:xfrm>
            <a:off x="323088" y="2971800"/>
            <a:ext cx="2486433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Buddha</a:t>
            </a:r>
            <a:r>
              <a:rPr lang="en-US" sz="2400" dirty="0">
                <a:solidFill>
                  <a:srgbClr val="CCFFFF"/>
                </a:solidFill>
              </a:rPr>
              <a:t>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393292-EC7D-4F18-A873-50BAB34CD3F9}"/>
              </a:ext>
            </a:extLst>
          </p:cNvPr>
          <p:cNvSpPr/>
          <p:nvPr/>
        </p:nvSpPr>
        <p:spPr>
          <a:xfrm>
            <a:off x="6355080" y="2362200"/>
            <a:ext cx="2486433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Confucius</a:t>
            </a:r>
            <a:r>
              <a:rPr lang="en-US" sz="2400" dirty="0">
                <a:solidFill>
                  <a:srgbClr val="CCFFFF"/>
                </a:solidFill>
              </a:rPr>
              <a:t>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DA25404-8CAD-4811-B44F-6B7EC9B41F52}"/>
              </a:ext>
            </a:extLst>
          </p:cNvPr>
          <p:cNvSpPr/>
          <p:nvPr/>
        </p:nvSpPr>
        <p:spPr>
          <a:xfrm>
            <a:off x="6358867" y="2971800"/>
            <a:ext cx="2486433" cy="533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Humanists</a:t>
            </a:r>
            <a:r>
              <a:rPr lang="en-US" sz="2400" dirty="0">
                <a:solidFill>
                  <a:srgbClr val="CCFFFF"/>
                </a:solidFill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2FD8BD-AF31-4741-83AB-75DDCC7F84A6}"/>
              </a:ext>
            </a:extLst>
          </p:cNvPr>
          <p:cNvSpPr/>
          <p:nvPr/>
        </p:nvSpPr>
        <p:spPr>
          <a:xfrm>
            <a:off x="2824756" y="4343400"/>
            <a:ext cx="3508987" cy="1066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CFFFF"/>
                </a:solidFill>
              </a:rPr>
              <a:t>Atheists &amp; idolaters,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Ac.28:11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78EE3F-B36E-47C3-B092-3C76658B8054}"/>
              </a:ext>
            </a:extLst>
          </p:cNvPr>
          <p:cNvSpPr/>
          <p:nvPr/>
        </p:nvSpPr>
        <p:spPr>
          <a:xfrm>
            <a:off x="685800" y="5373624"/>
            <a:ext cx="77724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Paul rode in their ship.  Imply agreement?</a:t>
            </a:r>
          </a:p>
          <a:p>
            <a:pPr algn="ctr"/>
            <a:r>
              <a:rPr lang="en-US" sz="3200" dirty="0"/>
              <a:t>1 Co.4:17</a:t>
            </a:r>
          </a:p>
        </p:txBody>
      </p:sp>
    </p:spTree>
    <p:extLst>
      <p:ext uri="{BB962C8B-B14F-4D97-AF65-F5344CB8AC3E}">
        <p14:creationId xmlns:p14="http://schemas.microsoft.com/office/powerpoint/2010/main" val="225265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9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4:36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Proper use of passage: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There is no neutrality with Jesus.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either follow Him or we don’t (Mt.12:30).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Comparison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Mk.9:38 – not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us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Mk.4:36 –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Him, but believe differently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5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A defense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‘Many that may be wrong in some aspects of their presentation or teaching, yet they still set forth Jesus in some manner’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‘Those who are not against a Biblical Jesus are still for Him, at least in some way’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‘If a man be not an open enemy to Christ, he ought to be presumed to be his friend…’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‘There is far more than one way to God’</a:t>
            </a: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30224" y="914400"/>
            <a:ext cx="70866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Who Is Not Against Us Is For Us – Mk.9:38-41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Assumption and Application: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Denomination 1 is jealous over Denom. 2.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would say, ‘stop fighting; get along.’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commend denominations for ‘good work’ in fighting immoral agendas.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more ‘good’ they do, the more people they deceive.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9915B7-F0E7-4A74-AB99-DC3BE6EF9C4D}"/>
              </a:ext>
            </a:extLst>
          </p:cNvPr>
          <p:cNvSpPr/>
          <p:nvPr/>
        </p:nvSpPr>
        <p:spPr>
          <a:xfrm>
            <a:off x="1743456" y="4876800"/>
            <a:ext cx="5667768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Kings 13;  Mt.7:22-23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AAF4F-824B-428C-A734-894C2659B35A}"/>
              </a:ext>
            </a:extLst>
          </p:cNvPr>
          <p:cNvSpPr/>
          <p:nvPr/>
        </p:nvSpPr>
        <p:spPr>
          <a:xfrm>
            <a:off x="428250" y="5647944"/>
            <a:ext cx="8298180" cy="6858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warns about Pharisees: Mt.6; 23</a:t>
            </a: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Correction:  38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man did not stubbornly refused to join Jesus and disciples.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 rebuked Him for not following them.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John’s view: only apostles trained by Lord were permitted to serve Him?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Mk.5:19-20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Lk.10:1…17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Context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Apostles had failed, 14-18  [Lk.9:46]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33-37: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65CABD-43AB-44E4-B10D-BE04B05C9D18}"/>
              </a:ext>
            </a:extLst>
          </p:cNvPr>
          <p:cNvSpPr/>
          <p:nvPr/>
        </p:nvSpPr>
        <p:spPr>
          <a:xfrm>
            <a:off x="1234314" y="2743200"/>
            <a:ext cx="6675372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pervert Lord’s remarks to</a:t>
            </a:r>
            <a:b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children to prove infant baptism.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FF080A-99F7-4C84-9E8A-6E3362863B75}"/>
              </a:ext>
            </a:extLst>
          </p:cNvPr>
          <p:cNvSpPr/>
          <p:nvPr/>
        </p:nvSpPr>
        <p:spPr>
          <a:xfrm>
            <a:off x="1237488" y="4114800"/>
            <a:ext cx="6675372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pervert Mark 9 to prove</a:t>
            </a:r>
            <a:b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denominationalism.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378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Miracle: 39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 man works a miracle; he must be Lord’s disciple.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Lk.9:49, exorcism: he CANNOT serve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satan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Lk.9:50, MUST be Lord’s servant (22:9-12)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65CABD-43AB-44E4-B10D-BE04B05C9D18}"/>
              </a:ext>
            </a:extLst>
          </p:cNvPr>
          <p:cNvSpPr/>
          <p:nvPr/>
        </p:nvSpPr>
        <p:spPr>
          <a:xfrm>
            <a:off x="1234314" y="2542032"/>
            <a:ext cx="6675372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Disciples relied on miracles to prove God sent them.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FF080A-99F7-4C84-9E8A-6E3362863B75}"/>
              </a:ext>
            </a:extLst>
          </p:cNvPr>
          <p:cNvSpPr/>
          <p:nvPr/>
        </p:nvSpPr>
        <p:spPr>
          <a:xfrm>
            <a:off x="1237488" y="3913632"/>
            <a:ext cx="6675372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They reject same proof for this man.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61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My name: 39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Jesus approves; man acts with His authority.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Mk.1:34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Jesus silenced demons though they confessed truth, but </a:t>
            </a: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this man because he is a disciple.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Mk.16:17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does not limit miraculous power to apostles (cf. Philip: Ac.8).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Col.3:17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– not merely saying words (as Jews, </a:t>
            </a:r>
            <a:r>
              <a:rPr lang="en-US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Ac.19:13-20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9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Mark 9:38-41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Explanation: 40-41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know this man is ‘on our side’ as we know a tree… (Mt.7:15-20).  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Denominationalism is bad fruit – Mt.15:14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8615</TotalTime>
  <Words>780</Words>
  <Application>Microsoft Office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Verdana</vt:lpstr>
      <vt:lpstr>Default Design</vt:lpstr>
      <vt:lpstr>PowerPoint Presentation</vt:lpstr>
      <vt:lpstr>A defense</vt:lpstr>
      <vt:lpstr>PowerPoint Presentation</vt:lpstr>
      <vt:lpstr>Mark 9:38-41</vt:lpstr>
      <vt:lpstr>Mark 9:38-41</vt:lpstr>
      <vt:lpstr>Mark 9:38-41</vt:lpstr>
      <vt:lpstr>Mark 9:38-41</vt:lpstr>
      <vt:lpstr>Mark 9:38-41</vt:lpstr>
      <vt:lpstr>Mark 9:38-41</vt:lpstr>
      <vt:lpstr>Mark 9:38-41</vt:lpstr>
      <vt:lpstr>Mark 9:38-41</vt:lpstr>
      <vt:lpstr>PowerPoint Presentation</vt:lpstr>
      <vt:lpstr>Mark 4:36</vt:lpstr>
      <vt:lpstr>Mark 4:36</vt:lpstr>
      <vt:lpstr>Mark 4:36</vt:lpstr>
      <vt:lpstr>Mark 4:36</vt:lpstr>
      <vt:lpstr>Mark 4:36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907</cp:revision>
  <dcterms:created xsi:type="dcterms:W3CDTF">2004-01-08T21:08:14Z</dcterms:created>
  <dcterms:modified xsi:type="dcterms:W3CDTF">2018-09-15T13:36:54Z</dcterms:modified>
</cp:coreProperties>
</file>