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66" r:id="rId2"/>
    <p:sldId id="675" r:id="rId3"/>
    <p:sldId id="305" r:id="rId4"/>
    <p:sldId id="535" r:id="rId5"/>
    <p:sldId id="725" r:id="rId6"/>
    <p:sldId id="726" r:id="rId7"/>
    <p:sldId id="711" r:id="rId8"/>
    <p:sldId id="727" r:id="rId9"/>
    <p:sldId id="728" r:id="rId10"/>
    <p:sldId id="729" r:id="rId11"/>
    <p:sldId id="734" r:id="rId12"/>
    <p:sldId id="730" r:id="rId13"/>
    <p:sldId id="735" r:id="rId14"/>
    <p:sldId id="731" r:id="rId15"/>
    <p:sldId id="73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CC00"/>
    <a:srgbClr val="99FF33"/>
    <a:srgbClr val="CCFF33"/>
    <a:srgbClr val="800000"/>
    <a:srgbClr val="FF00FF"/>
    <a:srgbClr val="FFFFFF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1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570704" y="838200"/>
            <a:ext cx="6019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9525">
            <a:solidFill>
              <a:srgbClr val="FFC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Seventh-Day Adventism</a:t>
            </a:r>
            <a:endParaRPr lang="en-US" sz="3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Revelations were not for personal advantage of the prophet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Elder White ruled everything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E.G.White’s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revelations always favored her and husband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K.22, Micaiah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Jer.1:6-7, Jeremiah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Ac.22:17-21, Paul</a:t>
            </a:r>
          </a:p>
        </p:txBody>
      </p:sp>
    </p:spTree>
    <p:extLst>
      <p:ext uri="{BB962C8B-B14F-4D97-AF65-F5344CB8AC3E}">
        <p14:creationId xmlns:p14="http://schemas.microsoft.com/office/powerpoint/2010/main" val="113589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Whites began in poverty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Became leaders . . . became rich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Waited on in most slavish manner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Urged others to cut down on possessions as she took large royalties on books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biblical prophet enriched himself by his inspiration?</a:t>
            </a:r>
          </a:p>
        </p:txBody>
      </p:sp>
    </p:spTree>
    <p:extLst>
      <p:ext uri="{BB962C8B-B14F-4D97-AF65-F5344CB8AC3E}">
        <p14:creationId xmlns:p14="http://schemas.microsoft.com/office/powerpoint/2010/main" val="225826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Failed predictions disprove her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Lord did not come in 1843, 1844, 1845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White made many predictions – not one came to pass.   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Dt.18:20-22</a:t>
            </a:r>
          </a:p>
        </p:txBody>
      </p:sp>
    </p:spTree>
    <p:extLst>
      <p:ext uri="{BB962C8B-B14F-4D97-AF65-F5344CB8AC3E}">
        <p14:creationId xmlns:p14="http://schemas.microsoft.com/office/powerpoint/2010/main" val="37791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42" y="76200"/>
            <a:ext cx="8229600" cy="457200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Deuteronomy 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609600"/>
            <a:ext cx="8077200" cy="5943600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b="1" u="sng" baseline="30000" dirty="0">
                <a:solidFill>
                  <a:srgbClr val="FFFFCC"/>
                </a:solidFill>
              </a:rPr>
              <a:t>20</a:t>
            </a:r>
            <a:r>
              <a:rPr lang="en-US" dirty="0">
                <a:solidFill>
                  <a:schemeClr val="bg1"/>
                </a:solidFill>
              </a:rPr>
              <a:t> But the prophet who presumes to speak a word in My name, which I have not commanded him to speak, or who speaks in the name of other gods, that prophet shall die.’  </a:t>
            </a:r>
            <a:r>
              <a:rPr lang="en-US" b="1" u="sng" baseline="30000" dirty="0">
                <a:solidFill>
                  <a:srgbClr val="FFFFCC"/>
                </a:solidFill>
              </a:rPr>
              <a:t>21</a:t>
            </a:r>
            <a:r>
              <a:rPr lang="en-US" dirty="0">
                <a:solidFill>
                  <a:schemeClr val="bg1"/>
                </a:solidFill>
              </a:rPr>
              <a:t> And if you say in your heart, ‘How shall we know the word which the Lord has not spoken?’ — </a:t>
            </a:r>
            <a:r>
              <a:rPr lang="en-US" b="1" u="sng" baseline="30000" dirty="0">
                <a:solidFill>
                  <a:srgbClr val="FFFFCC"/>
                </a:solidFill>
              </a:rPr>
              <a:t>22</a:t>
            </a:r>
            <a:r>
              <a:rPr lang="en-US" dirty="0">
                <a:solidFill>
                  <a:schemeClr val="bg1"/>
                </a:solidFill>
              </a:rPr>
              <a:t> when a prophet speaks in the name of the Lord, if the thing does not happen or come to pass, that is the thing which the Lord has not spoken; the prophet has spoken it presumptuously; you shall not be afraid of him.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25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What’s the harm?  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(1/2)</a:t>
            </a:r>
            <a:endParaRPr lang="en-US" sz="36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 marL="347663" indent="-347663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Taught error, false doctrine. Mt.7:15; Jn.8:32; 2 Th.1:8-10</a:t>
            </a:r>
          </a:p>
          <a:p>
            <a:pPr marL="347663" indent="-347663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She and followers were forced to lie, rewrite her books, defend her errors.  Rv.21:8</a:t>
            </a:r>
          </a:p>
          <a:p>
            <a:pPr marL="347663" indent="-34766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justify her claims / defend her errors, they compare them to ‘errors in the Bible.’   Further destroys faith, Mt.18:6ff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9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What’s the harm?  </a:t>
            </a:r>
            <a:r>
              <a:rPr lang="en-US" sz="20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(2/2)</a:t>
            </a:r>
            <a:endParaRPr lang="en-US" sz="36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 marL="347663" indent="-347663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Her doctrines divided people.  Jn.17:20-22</a:t>
            </a:r>
          </a:p>
          <a:p>
            <a:pPr marL="347663" indent="-347663">
              <a:spcAft>
                <a:spcPts val="8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Her doctrines promote doubts and infidelity.  Jn.17:20-22</a:t>
            </a:r>
          </a:p>
          <a:p>
            <a:pPr marL="347663" indent="-34766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Her errors have led to six denominations: </a:t>
            </a:r>
            <a:r>
              <a:rPr lang="en-US" dirty="0">
                <a:solidFill>
                  <a:srgbClr val="FFFFCC"/>
                </a:solidFill>
              </a:rPr>
              <a:t>Advent Christian Church,     Church of God, Churches of God in Jesus Christ, Evangelical Adventists,                              Life and Advent Union, and                  Seventh-Day Adventist Church</a:t>
            </a:r>
            <a:endParaRPr lang="en-US" sz="32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2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 Jn.4:1-6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72496"/>
            <a:ext cx="8534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Judaism: early threat to early churches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Seventh-Day Adventism takes up where they left off</a:t>
            </a:r>
          </a:p>
        </p:txBody>
      </p:sp>
    </p:spTree>
    <p:extLst>
      <p:ext uri="{BB962C8B-B14F-4D97-AF65-F5344CB8AC3E}">
        <p14:creationId xmlns:p14="http://schemas.microsoft.com/office/powerpoint/2010/main" val="1846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41862" y="914400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History Of Adventism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William Miller, b.1782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United with Baptist Church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1831: discovers by prophecies exact time, year, day when Christ appears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1843: between March 21, 1843 – March 21, 1844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Failed… Changed date: Oct 22, 1844… Failed again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Founder of Adventism: confessed it was all a mistake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Ellen Harmon, b.1827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Holiness Methodist Church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Disfellowshipped for joining Millerites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 9: broken nose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 13: first contact with Miller’s teaching (three years before 1843)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Defended Miller’s failure – Lord’s fault!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Married James White (1846) – headquarters, Battle Creek, MI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sabbath, advent of Jesus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25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368423" y="914400"/>
            <a:ext cx="4423878" cy="304800"/>
          </a:xfrm>
          <a:prstGeom prst="round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History Of Adventism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36026E4-50A3-4A15-A7FD-71FE65D42B58}"/>
              </a:ext>
            </a:extLst>
          </p:cNvPr>
          <p:cNvSpPr/>
          <p:nvPr/>
        </p:nvSpPr>
        <p:spPr>
          <a:xfrm>
            <a:off x="1629433" y="1371600"/>
            <a:ext cx="5888182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White’s Claims Contradict NT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1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Claims visions, modern-day revelation from God without proof.   Common 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Swedenborg, b. 1688, Stockholm, Sweden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Ann Lee, b. 1736, England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Mrs. Joanna Southcott, b. 1750, England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Joseph Smith, b. 1805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Ellen G. White claimed divine inspiration as prophets of Bible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All her utterances, even in a letter, or in a sermon, are inspired</a:t>
            </a:r>
          </a:p>
        </p:txBody>
      </p:sp>
    </p:spTree>
    <p:extLst>
      <p:ext uri="{BB962C8B-B14F-4D97-AF65-F5344CB8AC3E}">
        <p14:creationId xmlns:p14="http://schemas.microsoft.com/office/powerpoint/2010/main" val="159105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White never worked one miracle;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not one prediction came true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Later editions of her works underwent thousands of changes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Contrast Mk.16:17-20 (Ac.8:5-13)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Co.12:12 … Gal.3:…5 … 1 Th.1:5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New revelation required new confirmation, Hb.2:3-4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Why do they reject claims of Mormons?  </a:t>
            </a:r>
          </a:p>
        </p:txBody>
      </p:sp>
    </p:spTree>
    <p:extLst>
      <p:ext uri="{BB962C8B-B14F-4D97-AF65-F5344CB8AC3E}">
        <p14:creationId xmlns:p14="http://schemas.microsoft.com/office/powerpoint/2010/main" val="268933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1096296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White could not discern spirits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76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Canright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President of Ohio conference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Re-elected president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Mr. White: ‘just the man for the place’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Co.12:10;   Ac.5;  13:10</a:t>
            </a:r>
          </a:p>
        </p:txBody>
      </p:sp>
    </p:spTree>
    <p:extLst>
      <p:ext uri="{BB962C8B-B14F-4D97-AF65-F5344CB8AC3E}">
        <p14:creationId xmlns:p14="http://schemas.microsoft.com/office/powerpoint/2010/main" val="54189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8647</TotalTime>
  <Words>571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Default Design</vt:lpstr>
      <vt:lpstr>PowerPoint Presentation</vt:lpstr>
      <vt:lpstr>1 Jn.4:1-6</vt:lpstr>
      <vt:lpstr>PowerPoint Presentation</vt:lpstr>
      <vt:lpstr>William Miller, b.1782</vt:lpstr>
      <vt:lpstr>Ellen Harmon, b.1827</vt:lpstr>
      <vt:lpstr>PowerPoint Presentation</vt:lpstr>
      <vt:lpstr>Claims visions, modern-day revelation from God without proof.   Common – </vt:lpstr>
      <vt:lpstr>White never worked one miracle; not one prediction came true</vt:lpstr>
      <vt:lpstr>White could not discern spirits</vt:lpstr>
      <vt:lpstr>Revelations were not for personal advantage of the prophet</vt:lpstr>
      <vt:lpstr>Whites began in poverty</vt:lpstr>
      <vt:lpstr>Failed predictions disprove her claims</vt:lpstr>
      <vt:lpstr>Deuteronomy 18</vt:lpstr>
      <vt:lpstr>What’s the harm?  (1/2)</vt:lpstr>
      <vt:lpstr>What’s the harm?  (2/2)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905</cp:revision>
  <dcterms:created xsi:type="dcterms:W3CDTF">2004-01-08T21:08:14Z</dcterms:created>
  <dcterms:modified xsi:type="dcterms:W3CDTF">2018-09-17T22:15:59Z</dcterms:modified>
</cp:coreProperties>
</file>