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675" r:id="rId2"/>
    <p:sldId id="736" r:id="rId3"/>
    <p:sldId id="737" r:id="rId4"/>
    <p:sldId id="366" r:id="rId5"/>
    <p:sldId id="726" r:id="rId6"/>
    <p:sldId id="711" r:id="rId7"/>
    <p:sldId id="738" r:id="rId8"/>
    <p:sldId id="739" r:id="rId9"/>
    <p:sldId id="740" r:id="rId10"/>
    <p:sldId id="741" r:id="rId11"/>
    <p:sldId id="742" r:id="rId12"/>
    <p:sldId id="743" r:id="rId13"/>
    <p:sldId id="744" r:id="rId14"/>
    <p:sldId id="727" r:id="rId15"/>
    <p:sldId id="745" r:id="rId16"/>
    <p:sldId id="728" r:id="rId17"/>
    <p:sldId id="746" r:id="rId18"/>
    <p:sldId id="729" r:id="rId19"/>
    <p:sldId id="751" r:id="rId20"/>
    <p:sldId id="749" r:id="rId21"/>
    <p:sldId id="734" r:id="rId22"/>
    <p:sldId id="75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CC00"/>
    <a:srgbClr val="99FF33"/>
    <a:srgbClr val="CCFF33"/>
    <a:srgbClr val="800000"/>
    <a:srgbClr val="FF00FF"/>
    <a:srgbClr val="FFFFFF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Ronald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Wrote </a:t>
            </a: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Prophetess of Health.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Proves </a:t>
            </a:r>
            <a:r>
              <a:rPr lang="en-US" dirty="0" err="1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E.G.White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plagiarized her teachings on health from the health reform movement. 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 insisted it all came from God.</a:t>
            </a:r>
          </a:p>
        </p:txBody>
      </p:sp>
    </p:spTree>
    <p:extLst>
      <p:ext uri="{BB962C8B-B14F-4D97-AF65-F5344CB8AC3E}">
        <p14:creationId xmlns:p14="http://schemas.microsoft.com/office/powerpoint/2010/main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82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1858: wrote ‘The Plan of Salvation’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“After </a:t>
            </a:r>
            <a:r>
              <a:rPr lang="en-US" sz="3100" dirty="0">
                <a:solidFill>
                  <a:schemeClr val="bg1"/>
                </a:solidFill>
              </a:rPr>
              <a:t>Adam’s fall, Jesus told them that he had been ‘pleading with his Father, and had offered to give his life a ransom, and take the sentence of death upon himself, that through him man might find pardon… Jesus bid the heavenly host be reconciled to the plan that His Father accepted’ </a:t>
            </a:r>
            <a:r>
              <a:rPr lang="en-US" sz="3100" dirty="0">
                <a:solidFill>
                  <a:srgbClr val="FFFFCC"/>
                </a:solidFill>
              </a:rPr>
              <a:t>…Said the angel, ‘Think ye that the Father yielded up his dearly beloved Son w/o a struggle?   No, no.   It was even a struggle with the God of heaven, whether to let guilty man perish, or to give his beloved Son to die for them.’”   </a:t>
            </a:r>
            <a:r>
              <a:rPr lang="en-US" sz="3100" dirty="0">
                <a:solidFill>
                  <a:schemeClr val="bg1"/>
                </a:solidFill>
              </a:rPr>
              <a:t>Jesus had to go three times . . .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1849: the sick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May not apply to earthly physicians . . 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Have faith in God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Later had to change her position [she never held the position that going to a doctor was wrong] ? ?</a:t>
            </a:r>
          </a:p>
        </p:txBody>
      </p:sp>
    </p:spTree>
    <p:extLst>
      <p:ext uri="{BB962C8B-B14F-4D97-AF65-F5344CB8AC3E}">
        <p14:creationId xmlns:p14="http://schemas.microsoft.com/office/powerpoint/2010/main" val="347930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1862: slavery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‘Impossible for slavery to be done away’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Tim.3;  2 Pt.1:3;  Rv.22:18-19</a:t>
            </a:r>
          </a:p>
        </p:txBody>
      </p:sp>
    </p:spTree>
    <p:extLst>
      <p:ext uri="{BB962C8B-B14F-4D97-AF65-F5344CB8AC3E}">
        <p14:creationId xmlns:p14="http://schemas.microsoft.com/office/powerpoint/2010/main" val="16278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68423" y="9144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Adventism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6026E4-50A3-4A15-A7FD-71FE65D42B58}"/>
              </a:ext>
            </a:extLst>
          </p:cNvPr>
          <p:cNvSpPr/>
          <p:nvPr/>
        </p:nvSpPr>
        <p:spPr>
          <a:xfrm>
            <a:off x="1335024" y="1858296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Old Law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C1F6BF4-5E62-4FB6-96C9-CA489E76F71B}"/>
              </a:ext>
            </a:extLst>
          </p:cNvPr>
          <p:cNvSpPr/>
          <p:nvPr/>
        </p:nvSpPr>
        <p:spPr>
          <a:xfrm>
            <a:off x="2360970" y="13716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White’s claims…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Miller taught 1</a:t>
            </a:r>
            <a:r>
              <a:rPr lang="en-US" sz="3600" baseline="300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Day of Week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White: dream . . 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 made ‘Ten commandments perpetual’ 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. . separated moral and ceremonial law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Dt.5:1-3  …  Ro.7:1-7  …  Ga.3:22-24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Ex. 20:10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Lv. 26:43</a:t>
            </a:r>
            <a:endParaRPr lang="en-US" sz="28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3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68423" y="9144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Adventism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6026E4-50A3-4A15-A7FD-71FE65D42B58}"/>
              </a:ext>
            </a:extLst>
          </p:cNvPr>
          <p:cNvSpPr/>
          <p:nvPr/>
        </p:nvSpPr>
        <p:spPr>
          <a:xfrm>
            <a:off x="1335024" y="2315496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Materialism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C1F6BF4-5E62-4FB6-96C9-CA489E76F71B}"/>
              </a:ext>
            </a:extLst>
          </p:cNvPr>
          <p:cNvSpPr/>
          <p:nvPr/>
        </p:nvSpPr>
        <p:spPr>
          <a:xfrm>
            <a:off x="2360970" y="13716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White’s claims…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F35349-B84D-4971-BE71-9537F4537798}"/>
              </a:ext>
            </a:extLst>
          </p:cNvPr>
          <p:cNvSpPr/>
          <p:nvPr/>
        </p:nvSpPr>
        <p:spPr>
          <a:xfrm>
            <a:off x="2367066" y="18288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Old Law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20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are not immortal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are unconscious at death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Contrast Lk.15:32; 1 Tim.5:6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“Soul” = breath.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hell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Contrast Mt.10:28;  Lk.16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BA8D43-8703-4CF9-885C-27E47484107F}"/>
              </a:ext>
            </a:extLst>
          </p:cNvPr>
          <p:cNvSpPr/>
          <p:nvPr/>
        </p:nvSpPr>
        <p:spPr>
          <a:xfrm>
            <a:off x="344424" y="1676400"/>
            <a:ext cx="8458200" cy="1905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“It was a marvel to me that Satan could succeed so well in making men believe that the words of God  [Ezk.18:4],  but live eternally in misery…   Death is w/o pain, w/o joy, w/o hatred” </a:t>
            </a:r>
            <a:r>
              <a:rPr lang="en-US" sz="2000" dirty="0"/>
              <a:t>–The Great Controversy, Ch.19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189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68423" y="9144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Adventism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6026E4-50A3-4A15-A7FD-71FE65D42B58}"/>
              </a:ext>
            </a:extLst>
          </p:cNvPr>
          <p:cNvSpPr/>
          <p:nvPr/>
        </p:nvSpPr>
        <p:spPr>
          <a:xfrm>
            <a:off x="1335024" y="2772696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Unclean Foods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C1F6BF4-5E62-4FB6-96C9-CA489E76F71B}"/>
              </a:ext>
            </a:extLst>
          </p:cNvPr>
          <p:cNvSpPr/>
          <p:nvPr/>
        </p:nvSpPr>
        <p:spPr>
          <a:xfrm>
            <a:off x="2360970" y="13716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White’s claims…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F35349-B84D-4971-BE71-9537F4537798}"/>
              </a:ext>
            </a:extLst>
          </p:cNvPr>
          <p:cNvSpPr/>
          <p:nvPr/>
        </p:nvSpPr>
        <p:spPr>
          <a:xfrm>
            <a:off x="2367066" y="18288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Old Law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F1AA708-67F4-472B-A758-17DEBDD1166D}"/>
              </a:ext>
            </a:extLst>
          </p:cNvPr>
          <p:cNvSpPr/>
          <p:nvPr/>
        </p:nvSpPr>
        <p:spPr>
          <a:xfrm>
            <a:off x="2362200" y="22860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Materialism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20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White insisted that health reform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was a matter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‘The gospel of health is to be firmly linked with the ministry of the word.  It is the Lord’s design that the restoring influence of health reform shall be a part of the last great effort to proclaim the gospel message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White, </a:t>
            </a:r>
            <a:r>
              <a:rPr lang="en-US" sz="20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Counsels on Diet and Foods</a:t>
            </a: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75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Vegetables, fruits and grains…no flesh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Cheese, butter, eggs, meat… ~ ~ ~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Mk.7 (Ac.10)  … Lk.10:1,7-8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Col.2:14-17</a:t>
            </a:r>
          </a:p>
        </p:txBody>
      </p:sp>
    </p:spTree>
    <p:extLst>
      <p:ext uri="{BB962C8B-B14F-4D97-AF65-F5344CB8AC3E}">
        <p14:creationId xmlns:p14="http://schemas.microsoft.com/office/powerpoint/2010/main" val="113589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White insisted that health reform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was a matter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5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5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5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5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5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698CBF-7C79-4230-A3BC-37BE7646423B}"/>
              </a:ext>
            </a:extLst>
          </p:cNvPr>
          <p:cNvSpPr/>
          <p:nvPr/>
        </p:nvSpPr>
        <p:spPr>
          <a:xfrm>
            <a:off x="381000" y="1371600"/>
            <a:ext cx="8382000" cy="48768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b="1" baseline="30000" dirty="0">
                <a:solidFill>
                  <a:srgbClr val="CCFFFF"/>
                </a:solidFill>
              </a:rPr>
              <a:t>14</a:t>
            </a:r>
            <a:r>
              <a:rPr lang="en-US" sz="3100" dirty="0"/>
              <a:t> having wiped out the handwriting of require-</a:t>
            </a:r>
            <a:r>
              <a:rPr lang="en-US" sz="3100" dirty="0" err="1"/>
              <a:t>ments</a:t>
            </a:r>
            <a:r>
              <a:rPr lang="en-US" sz="3100" dirty="0"/>
              <a:t> that was against us, which was contrary to us.  And He has taken it out of the way, </a:t>
            </a:r>
            <a:r>
              <a:rPr lang="en-US" sz="3100" dirty="0" err="1"/>
              <a:t>hav-ing</a:t>
            </a:r>
            <a:r>
              <a:rPr lang="en-US" sz="3100" dirty="0"/>
              <a:t> nailed it to the cross.  </a:t>
            </a:r>
            <a:r>
              <a:rPr lang="en-US" sz="3100" b="1" baseline="30000" dirty="0">
                <a:solidFill>
                  <a:srgbClr val="CCFFFF"/>
                </a:solidFill>
              </a:rPr>
              <a:t>15</a:t>
            </a:r>
            <a:r>
              <a:rPr lang="en-US" sz="3100" dirty="0"/>
              <a:t> Having disarmed principalities and powers, He made a public spectacle of them, triumphing over them in it.   </a:t>
            </a:r>
            <a:r>
              <a:rPr lang="en-US" sz="3100" b="1" baseline="30000" dirty="0">
                <a:solidFill>
                  <a:srgbClr val="CCFFFF"/>
                </a:solidFill>
              </a:rPr>
              <a:t>16</a:t>
            </a:r>
            <a:r>
              <a:rPr lang="en-US" sz="3100" dirty="0"/>
              <a:t> So let no one judge you in food or in drink, or regarding a festival or a new moon or sab-baths,  </a:t>
            </a:r>
            <a:r>
              <a:rPr lang="en-US" sz="3100" b="1" baseline="30000" dirty="0">
                <a:solidFill>
                  <a:srgbClr val="CCFFFF"/>
                </a:solidFill>
              </a:rPr>
              <a:t>17</a:t>
            </a:r>
            <a:r>
              <a:rPr lang="en-US" sz="3100" dirty="0"/>
              <a:t> which are a shadow of things to come, but the substance is of Christ </a:t>
            </a:r>
            <a:r>
              <a:rPr lang="en-US" sz="2000" dirty="0"/>
              <a:t>– Col.2:14-17</a:t>
            </a:r>
            <a:endParaRPr lang="en-US" sz="3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EF09E5-F9B9-422E-86E7-C1196855F5E1}"/>
              </a:ext>
            </a:extLst>
          </p:cNvPr>
          <p:cNvSpPr/>
          <p:nvPr/>
        </p:nvSpPr>
        <p:spPr>
          <a:xfrm>
            <a:off x="1447800" y="4285488"/>
            <a:ext cx="6705600" cy="457200"/>
          </a:xfrm>
          <a:prstGeom prst="rect">
            <a:avLst/>
          </a:prstGeom>
          <a:solidFill>
            <a:srgbClr val="FFFF00">
              <a:alpha val="31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Walter 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Adventist preacher for 33 years.</a:t>
            </a:r>
            <a:endParaRPr lang="en-US" i="1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While writing complete Bible commentary with only </a:t>
            </a:r>
            <a:r>
              <a:rPr lang="en-US" dirty="0" err="1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E.G.White’s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comments, discovered she plagiarized from other writers.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Renounced his faith in White.</a:t>
            </a:r>
          </a:p>
        </p:txBody>
      </p:sp>
    </p:spTree>
    <p:extLst>
      <p:ext uri="{BB962C8B-B14F-4D97-AF65-F5344CB8AC3E}">
        <p14:creationId xmlns:p14="http://schemas.microsoft.com/office/powerpoint/2010/main" val="30052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68423" y="9144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Adventism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6026E4-50A3-4A15-A7FD-71FE65D42B58}"/>
              </a:ext>
            </a:extLst>
          </p:cNvPr>
          <p:cNvSpPr/>
          <p:nvPr/>
        </p:nvSpPr>
        <p:spPr>
          <a:xfrm>
            <a:off x="1335024" y="3229896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Church Organization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C1F6BF4-5E62-4FB6-96C9-CA489E76F71B}"/>
              </a:ext>
            </a:extLst>
          </p:cNvPr>
          <p:cNvSpPr/>
          <p:nvPr/>
        </p:nvSpPr>
        <p:spPr>
          <a:xfrm>
            <a:off x="2360970" y="13716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White’s claims…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F35349-B84D-4971-BE71-9537F4537798}"/>
              </a:ext>
            </a:extLst>
          </p:cNvPr>
          <p:cNvSpPr/>
          <p:nvPr/>
        </p:nvSpPr>
        <p:spPr>
          <a:xfrm>
            <a:off x="2367066" y="18288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Old Law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F1AA708-67F4-472B-A758-17DEBDD1166D}"/>
              </a:ext>
            </a:extLst>
          </p:cNvPr>
          <p:cNvSpPr/>
          <p:nvPr/>
        </p:nvSpPr>
        <p:spPr>
          <a:xfrm>
            <a:off x="2362200" y="22860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Materialism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5C1D774-6725-46B8-96C3-8EB735FFE2B7}"/>
              </a:ext>
            </a:extLst>
          </p:cNvPr>
          <p:cNvSpPr/>
          <p:nvPr/>
        </p:nvSpPr>
        <p:spPr>
          <a:xfrm>
            <a:off x="2362200" y="27432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Unclean Foods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23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General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Responsible for spiritual and developmental plans of the church around the world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President of world church: Ted N. C. Wilson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Secretary: G. T. 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Juan Rafael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Prestol-Puesan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Treasurer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Several VPs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6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Where does Bible mention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Adventist Church?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Began in 1840s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arthly headquarters: Silver Spring, MD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12 ‘division’ organizations, 76 union confer-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ences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371 local conferences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differ from Watchtower / Catholicism?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1072D2-8A23-487D-BEFB-677B00C0E78F}"/>
              </a:ext>
            </a:extLst>
          </p:cNvPr>
          <p:cNvSpPr/>
          <p:nvPr/>
        </p:nvSpPr>
        <p:spPr>
          <a:xfrm>
            <a:off x="1143000" y="4495800"/>
            <a:ext cx="6440424" cy="16002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NT church does not resemble SDA in name, organization, doctrine, view of OT, or prophecies</a:t>
            </a:r>
          </a:p>
        </p:txBody>
      </p:sp>
    </p:spTree>
    <p:extLst>
      <p:ext uri="{BB962C8B-B14F-4D97-AF65-F5344CB8AC3E}">
        <p14:creationId xmlns:p14="http://schemas.microsoft.com/office/powerpoint/2010/main" val="79679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Desmond Ford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Top theologian.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Fired for rejecting Adventist position on ‘sanctuary.’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Proved it was unscriptural.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Convinced other Adventists.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30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Seventh-Day Adventism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(II)</a:t>
            </a:r>
            <a:endParaRPr lang="en-US" sz="3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68423" y="9144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Adventism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6026E4-50A3-4A15-A7FD-71FE65D42B58}"/>
              </a:ext>
            </a:extLst>
          </p:cNvPr>
          <p:cNvSpPr/>
          <p:nvPr/>
        </p:nvSpPr>
        <p:spPr>
          <a:xfrm>
            <a:off x="1335024" y="1371600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White’s Predictions Contradict Scripture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1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Repeatedly calculate when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Jesus will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Lk.12:33-40 … 41-48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[</a:t>
            </a:r>
            <a:r>
              <a:rPr lang="en-US" sz="30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39-40…45-46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Th.5:1-6 – no one can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calculate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when Lord comes.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1-2: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thief.   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least expected.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4-6: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in dark as others.   Stay alert!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When predictions fail,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change meaning of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1843 ... Decided date right ... event wrong…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entered second compartment of heavenly sanctuary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. .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During that period, opportunity for salvation of world was over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Only a small group of Adventists who accept Miller’s message could be saved</a:t>
            </a:r>
          </a:p>
          <a:p>
            <a:pPr marL="457200" lvl="1" indent="-457200" algn="ctr">
              <a:spcAft>
                <a:spcPts val="600"/>
              </a:spcAft>
              <a:buNone/>
            </a:pPr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Became known as</a:t>
            </a:r>
            <a:r>
              <a:rPr lang="en-US" sz="3200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‘The Shut Door’</a:t>
            </a:r>
          </a:p>
        </p:txBody>
      </p:sp>
    </p:spTree>
    <p:extLst>
      <p:ext uri="{BB962C8B-B14F-4D97-AF65-F5344CB8AC3E}">
        <p14:creationId xmlns:p14="http://schemas.microsoft.com/office/powerpoint/2010/main" val="108734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Samuel Snow set date for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second coming: Oct.22, 1844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Jewish Day of Atonement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Known as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‘The seventh month movement’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Period between five day camp-meeting of Aug. (1844) and Oct.22 became known as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‘The midnight cry’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(Mt.25:6)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Lord did not come, White’s reaction was typical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. . . (excuses, denials)</a:t>
            </a:r>
          </a:p>
        </p:txBody>
      </p:sp>
    </p:spTree>
    <p:extLst>
      <p:ext uri="{BB962C8B-B14F-4D97-AF65-F5344CB8AC3E}">
        <p14:creationId xmlns:p14="http://schemas.microsoft.com/office/powerpoint/2010/main" val="29071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Only those who knew of Christ’s change in sanctuary (1844)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 marL="2286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Four different positions –</a:t>
            </a:r>
          </a:p>
          <a:p>
            <a:pPr marL="347663" lvl="1" indent="-119063"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Sanctuary was on earth</a:t>
            </a:r>
          </a:p>
          <a:p>
            <a:pPr marL="347663" lvl="1" indent="-119063"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Door of mercy was shut to all sinners in 1844</a:t>
            </a:r>
          </a:p>
          <a:p>
            <a:pPr marL="347663" lvl="1" indent="-119063"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Open only to those who learned of Lord’s change </a:t>
            </a:r>
          </a:p>
          <a:p>
            <a:pPr marL="347663" lvl="1" indent="-119063">
              <a:spcAft>
                <a:spcPts val="600"/>
              </a:spcAft>
              <a:buNone/>
            </a:pPr>
            <a:r>
              <a:rPr lang="en-US" sz="20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It was now open to all.   (What next??)  </a:t>
            </a:r>
            <a:r>
              <a:rPr 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Contrast:</a:t>
            </a:r>
          </a:p>
          <a:p>
            <a:pPr marL="22860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Pt.3:9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He delays so people won’t perish…</a:t>
            </a:r>
          </a:p>
          <a:p>
            <a:pPr marL="22860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Hb.6:19-20; 8:1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Jesus entered most Holy at His ascension</a:t>
            </a:r>
          </a:p>
          <a:p>
            <a:pPr marL="2286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Ac.7:48</a:t>
            </a:r>
          </a:p>
        </p:txBody>
      </p:sp>
    </p:spTree>
    <p:extLst>
      <p:ext uri="{BB962C8B-B14F-4D97-AF65-F5344CB8AC3E}">
        <p14:creationId xmlns:p14="http://schemas.microsoft.com/office/powerpoint/2010/main" val="9053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9129</TotalTime>
  <Words>939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Default Design</vt:lpstr>
      <vt:lpstr>Ronald Numbers</vt:lpstr>
      <vt:lpstr>Walter Rea</vt:lpstr>
      <vt:lpstr>Desmond Ford</vt:lpstr>
      <vt:lpstr>PowerPoint Presentation</vt:lpstr>
      <vt:lpstr>PowerPoint Presentation</vt:lpstr>
      <vt:lpstr>Repeatedly calculate when Jesus will come</vt:lpstr>
      <vt:lpstr>When predictions fail, they change meaning of prediction</vt:lpstr>
      <vt:lpstr>Samuel Snow set date for second coming: Oct.22, 1844</vt:lpstr>
      <vt:lpstr>Only those who knew of Christ’s change in sanctuary (1844) saved</vt:lpstr>
      <vt:lpstr>1858: wrote ‘The Plan of Salvation’</vt:lpstr>
      <vt:lpstr>1849: the sick</vt:lpstr>
      <vt:lpstr>1862: slavery</vt:lpstr>
      <vt:lpstr>PowerPoint Presentation</vt:lpstr>
      <vt:lpstr>Miller taught 1st Day of Week . . .</vt:lpstr>
      <vt:lpstr>PowerPoint Presentation</vt:lpstr>
      <vt:lpstr>We are not immortal</vt:lpstr>
      <vt:lpstr>PowerPoint Presentation</vt:lpstr>
      <vt:lpstr>White insisted that health reform was a matter of salvation</vt:lpstr>
      <vt:lpstr>White insisted that health reform was a matter of salvation</vt:lpstr>
      <vt:lpstr>PowerPoint Presentation</vt:lpstr>
      <vt:lpstr>General conference</vt:lpstr>
      <vt:lpstr>Where does Bible mention Adventist Church?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944</cp:revision>
  <dcterms:created xsi:type="dcterms:W3CDTF">2004-01-08T21:08:14Z</dcterms:created>
  <dcterms:modified xsi:type="dcterms:W3CDTF">2018-09-24T19:09:22Z</dcterms:modified>
</cp:coreProperties>
</file>