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66" r:id="rId2"/>
    <p:sldId id="675" r:id="rId3"/>
    <p:sldId id="752" r:id="rId4"/>
    <p:sldId id="726" r:id="rId5"/>
    <p:sldId id="738" r:id="rId6"/>
    <p:sldId id="753" r:id="rId7"/>
    <p:sldId id="754" r:id="rId8"/>
    <p:sldId id="755" r:id="rId9"/>
    <p:sldId id="756" r:id="rId10"/>
    <p:sldId id="757" r:id="rId11"/>
    <p:sldId id="739" r:id="rId12"/>
    <p:sldId id="758" r:id="rId13"/>
    <p:sldId id="740" r:id="rId14"/>
    <p:sldId id="759" r:id="rId15"/>
    <p:sldId id="760" r:id="rId16"/>
    <p:sldId id="761" r:id="rId17"/>
    <p:sldId id="76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9FF33"/>
    <a:srgbClr val="FFFFCC"/>
    <a:srgbClr val="CCFFFF"/>
    <a:srgbClr val="CCFF33"/>
    <a:srgbClr val="800000"/>
    <a:srgbClr val="FF00FF"/>
    <a:srgbClr val="FFFFFF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66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2093084" y="838200"/>
            <a:ext cx="4975041" cy="1600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FFC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Watchtower Witnesses</a:t>
            </a:r>
            <a:endParaRPr lang="en-US" sz="3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6026E4-50A3-4A15-A7FD-71FE65D42B58}"/>
              </a:ext>
            </a:extLst>
          </p:cNvPr>
          <p:cNvSpPr/>
          <p:nvPr/>
        </p:nvSpPr>
        <p:spPr>
          <a:xfrm>
            <a:off x="1629433" y="1371600"/>
            <a:ext cx="5888182" cy="381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History Of Watchtower Witnesses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CF9D856-0D6C-408F-A23B-0E91C2E9B008}"/>
              </a:ext>
            </a:extLst>
          </p:cNvPr>
          <p:cNvSpPr/>
          <p:nvPr/>
        </p:nvSpPr>
        <p:spPr>
          <a:xfrm>
            <a:off x="1335024" y="1905000"/>
            <a:ext cx="6477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Fundamental Doctrines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948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82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Plan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953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Their standard topics: deity of Christ, eternal punishment, premillennialism, nature of man, etc.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They are prepared for responses from </a:t>
            </a:r>
            <a:r>
              <a:rPr lang="en-US" sz="30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denom-inations</a:t>
            </a:r>
            <a:endParaRPr lang="en-US" sz="30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Stock answers reinforce faith in Society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must make them think on their own</a:t>
            </a:r>
            <a:endParaRPr lang="en-US" sz="30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4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Plan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86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“What must I do to be saved?”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They never try to convert people to Lord, but to their doctrines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Some say baptism is necessary for salvation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Question: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is necessary for salvation from past sins; what role does baptism play?</a:t>
            </a:r>
          </a:p>
          <a:p>
            <a:pPr marL="0" indent="0" defTabSz="347663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necessary for forgiveness of past sins, 		they contradict Society.…</a:t>
            </a:r>
          </a:p>
          <a:p>
            <a:pPr marL="0" indent="0" defTabSz="347663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not necessary, reject Bible, as others</a:t>
            </a:r>
          </a:p>
        </p:txBody>
      </p:sp>
    </p:spTree>
    <p:extLst>
      <p:ext uri="{BB962C8B-B14F-4D97-AF65-F5344CB8AC3E}">
        <p14:creationId xmlns:p14="http://schemas.microsoft.com/office/powerpoint/2010/main" val="152055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64824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Organization of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334000"/>
          </a:xfrm>
        </p:spPr>
        <p:txBody>
          <a:bodyPr/>
          <a:lstStyle/>
          <a:p>
            <a:pPr marL="2286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Describe your organization</a:t>
            </a:r>
          </a:p>
          <a:p>
            <a:pPr marL="2286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Questions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741363" lvl="1" indent="-341313">
              <a:spcAft>
                <a:spcPts val="0"/>
              </a:spcAft>
              <a:buNone/>
            </a:pP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Must we have scriptural authority for all we do?</a:t>
            </a:r>
          </a:p>
          <a:p>
            <a:pPr marL="400050" lvl="1" indent="0">
              <a:spcAft>
                <a:spcPts val="0"/>
              </a:spcAft>
              <a:buNone/>
            </a:pP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 you have national headquarters?</a:t>
            </a:r>
          </a:p>
          <a:p>
            <a:pPr marL="741363" lvl="1" indent="-341313">
              <a:spcAft>
                <a:spcPts val="0"/>
              </a:spcAft>
              <a:buNone/>
            </a:pP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Where in Bible do you find authority for this organization?  </a:t>
            </a:r>
            <a:endParaRPr lang="en-US" sz="3200" dirty="0">
              <a:solidFill>
                <a:srgbClr val="FFC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38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64824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Organization of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334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Denominations can’t make this argument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0A88026-A307-4C40-BA71-23F72CAF2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52600"/>
            <a:ext cx="3962400" cy="472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Roman Catholicism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Universal headquarters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Pope (elected for life)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Board of cardinals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Cardinal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Arch Bishop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Bishop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Priest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Elder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Deacon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2F1173AB-CF0B-4A01-B930-791DA25F2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752600"/>
            <a:ext cx="3962400" cy="472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Watchtower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Universal headquarters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President (elected…)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Board of directors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Zone Servant (Branch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District Servant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Circuit Servant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City Servant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Elder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Deacon</a:t>
            </a:r>
          </a:p>
        </p:txBody>
      </p:sp>
    </p:spTree>
    <p:extLst>
      <p:ext uri="{BB962C8B-B14F-4D97-AF65-F5344CB8AC3E}">
        <p14:creationId xmlns:p14="http://schemas.microsoft.com/office/powerpoint/2010/main" val="44645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64824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334000"/>
          </a:xfrm>
        </p:spPr>
        <p:txBody>
          <a:bodyPr/>
          <a:lstStyle/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Scripture Studies</a:t>
            </a:r>
          </a:p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Watchtower leaders are </a:t>
            </a:r>
            <a:r>
              <a:rPr lang="en-US" b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inspired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how do they account for errors they taught and changes they made?</a:t>
            </a:r>
          </a:p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</a:t>
            </a:r>
            <a:r>
              <a:rPr lang="en-US" sz="3200" b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uninspired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where do they get the right to bind error on others under threat of spiritual death?</a:t>
            </a:r>
          </a:p>
          <a:p>
            <a:pPr marL="2286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E.g.: Romans 13</a:t>
            </a:r>
          </a:p>
        </p:txBody>
      </p:sp>
    </p:spTree>
    <p:extLst>
      <p:ext uri="{BB962C8B-B14F-4D97-AF65-F5344CB8AC3E}">
        <p14:creationId xmlns:p14="http://schemas.microsoft.com/office/powerpoint/2010/main" val="98011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64824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334000"/>
          </a:xfrm>
        </p:spPr>
        <p:txBody>
          <a:bodyPr/>
          <a:lstStyle/>
          <a:p>
            <a:pPr marL="2286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Their only response: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apostles taught some error – Ga.2:11-14</a:t>
            </a:r>
          </a:p>
          <a:p>
            <a:pPr marL="400050" lvl="1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This illustrates their lack of inspiration</a:t>
            </a:r>
          </a:p>
          <a:p>
            <a:pPr marL="804863" lvl="1" indent="-404813">
              <a:spcAft>
                <a:spcPts val="0"/>
              </a:spcAft>
              <a:buNone/>
            </a:pPr>
            <a:r>
              <a:rPr lang="en-US" sz="2400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Wide difference between Peter’s teaching and his life.  Ac.2:39; 10-11</a:t>
            </a:r>
          </a:p>
          <a:p>
            <a:pPr marL="400050" lvl="1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Paul – 1 Co.14:37 . . .  Yet 9:27</a:t>
            </a:r>
          </a:p>
          <a:p>
            <a:pPr marL="741363" lvl="1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no difference in inspired teaching and lives of writers, how to know writers made no errors?   What to believe?  </a:t>
            </a:r>
            <a:endParaRPr lang="en-US" sz="3200" dirty="0">
              <a:solidFill>
                <a:srgbClr val="FFC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5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64824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One more thing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Their literature depicts Earthly paradise…</a:t>
            </a:r>
            <a:endParaRPr lang="en-US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7663" indent="-347663">
              <a:spcAft>
                <a:spcPts val="0"/>
              </a:spcAft>
              <a:buNone/>
            </a:pPr>
            <a:r>
              <a:rPr lang="en-US" sz="2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They believe dead cease to exist – </a:t>
            </a:r>
            <a:r>
              <a:rPr lang="en-US" b="1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destroyed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(Mt.10:28) = annihilated</a:t>
            </a:r>
          </a:p>
          <a:p>
            <a:pPr marL="347663" indent="-347663">
              <a:spcAft>
                <a:spcPts val="0"/>
              </a:spcAft>
              <a:buNone/>
            </a:pPr>
            <a:r>
              <a:rPr lang="en-US" sz="2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They believe earth will last forever</a:t>
            </a:r>
          </a:p>
          <a:p>
            <a:pPr marL="347663" indent="-347663">
              <a:spcAft>
                <a:spcPts val="0"/>
              </a:spcAft>
              <a:buNone/>
            </a:pPr>
            <a:r>
              <a:rPr lang="en-US" sz="2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Hb.1:10-11 – 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perish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[same as Mt.10:28]</a:t>
            </a:r>
            <a:endParaRPr lang="en-US" dirty="0">
              <a:solidFill>
                <a:srgbClr val="FFC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 can word mean annihilation when used of man, but renovation when used of earth?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</a:t>
            </a:r>
            <a:r>
              <a:rPr lang="en-US" sz="3200" u="sng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man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is ‘destroyed,’ so is earth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</a:t>
            </a:r>
            <a:r>
              <a:rPr lang="en-US" sz="3200" u="sng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earth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is not ‘destroyed,’ neither is man</a:t>
            </a:r>
          </a:p>
        </p:txBody>
      </p:sp>
    </p:spTree>
    <p:extLst>
      <p:ext uri="{BB962C8B-B14F-4D97-AF65-F5344CB8AC3E}">
        <p14:creationId xmlns:p14="http://schemas.microsoft.com/office/powerpoint/2010/main" val="91475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cannot teach others</a:t>
            </a:r>
            <a:br>
              <a:rPr lang="en-US" sz="34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without knowing what they believe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Ac.15 – Judaizers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Co.15 – human philosophy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Gal. / Ro. – ‘cheap grace’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Tit.1:9-10 – Dispensationalism </a:t>
            </a:r>
          </a:p>
        </p:txBody>
      </p:sp>
    </p:spTree>
    <p:extLst>
      <p:ext uri="{BB962C8B-B14F-4D97-AF65-F5344CB8AC3E}">
        <p14:creationId xmlns:p14="http://schemas.microsoft.com/office/powerpoint/2010/main" val="18468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Some despise ‘negative preaching’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72496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Churches that refuse to fight false doctrine in one generation embrace it in the next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Does not imply ungodly attitude.  Ep.4:15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Does imply concern for truth, souls, purity.</a:t>
            </a:r>
          </a:p>
        </p:txBody>
      </p:sp>
    </p:spTree>
    <p:extLst>
      <p:ext uri="{BB962C8B-B14F-4D97-AF65-F5344CB8AC3E}">
        <p14:creationId xmlns:p14="http://schemas.microsoft.com/office/powerpoint/2010/main" val="401134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6026E4-50A3-4A15-A7FD-71FE65D42B58}"/>
              </a:ext>
            </a:extLst>
          </p:cNvPr>
          <p:cNvSpPr/>
          <p:nvPr/>
        </p:nvSpPr>
        <p:spPr>
          <a:xfrm>
            <a:off x="1335024" y="1371600"/>
            <a:ext cx="6477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History Of Watchtower Witnesses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14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6482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Charles </a:t>
            </a:r>
            <a:r>
              <a:rPr lang="en-US" sz="3600" dirty="0" err="1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Taze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Russell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(1852-1916)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Age 15: clothing store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Age 16: became skeptic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Age 18: searching…dropped into Adventist hall (remnant of Wm. Miller group) –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hell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conscious existence after death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Destiny of man: everlasting life on earth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End of world is nearly here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Jesus would judge world, resurrect…renovate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Second coming is soon</a:t>
            </a:r>
          </a:p>
        </p:txBody>
      </p:sp>
    </p:spTree>
    <p:extLst>
      <p:ext uri="{BB962C8B-B14F-4D97-AF65-F5344CB8AC3E}">
        <p14:creationId xmlns:p14="http://schemas.microsoft.com/office/powerpoint/2010/main" val="108734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6482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Charles </a:t>
            </a:r>
            <a:r>
              <a:rPr lang="en-US" sz="3600" dirty="0" err="1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Taze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Russell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(1852-1916)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Sold business; magazine (1879):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Zion’s Watch Tower and Herald of Christ’s Presence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1886: first of seven volumes: </a:t>
            </a:r>
            <a:r>
              <a:rPr lang="en-US" sz="3000" i="1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Millennial Dawn –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later, </a:t>
            </a:r>
            <a:r>
              <a:rPr lang="en-US" sz="3000" i="1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Studies in the Scriptures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Opposed eternal punishment, Trinity, soul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Taught physical return of Christ, second probation in millennial earth</a:t>
            </a:r>
          </a:p>
        </p:txBody>
      </p:sp>
    </p:spTree>
    <p:extLst>
      <p:ext uri="{BB962C8B-B14F-4D97-AF65-F5344CB8AC3E}">
        <p14:creationId xmlns:p14="http://schemas.microsoft.com/office/powerpoint/2010/main" val="244646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6482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Charles </a:t>
            </a:r>
            <a:r>
              <a:rPr lang="en-US" sz="3600" dirty="0" err="1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Taze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Russell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(1852-1916)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1893-1916, trials and scandals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1897: wife sued for separation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1912: sued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J.J.Ross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Baptist preacher…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False claims exposed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Divorced wife charged him with cruelty, incest,  and immorality…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Defraud sick and dying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1913: Miracle Wheat</a:t>
            </a:r>
            <a:endParaRPr lang="en-US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9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6482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Charles </a:t>
            </a:r>
            <a:r>
              <a:rPr lang="en-US" sz="3600" dirty="0" err="1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Taze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Russell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(1852-1916)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Why was he successful?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Knew human nature.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Personal magnetism.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Appeal to Scripture.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Many wished to get rid of hell.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Opposed evolution and higher criticism…</a:t>
            </a:r>
          </a:p>
        </p:txBody>
      </p:sp>
    </p:spTree>
    <p:extLst>
      <p:ext uri="{BB962C8B-B14F-4D97-AF65-F5344CB8AC3E}">
        <p14:creationId xmlns:p14="http://schemas.microsoft.com/office/powerpoint/2010/main" val="364190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6482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Joseph F. Rutherford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(1869-1942)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Lawyer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Studied 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Studies in the Scriptures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1906: joined movement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1907: legal counselor to Watch Tower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Emphasized publishing / selling books…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1929: book </a:t>
            </a:r>
            <a:r>
              <a:rPr lang="en-US" sz="30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Prophecy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Elijah and Elisha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1931: Columbus, OH convention: first time called JW’s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1950: first volume of 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New World Translation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1226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9309</TotalTime>
  <Words>762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Default Design</vt:lpstr>
      <vt:lpstr>PowerPoint Presentation</vt:lpstr>
      <vt:lpstr>We cannot teach others without knowing what they believe</vt:lpstr>
      <vt:lpstr>Some despise ‘negative preaching’</vt:lpstr>
      <vt:lpstr>PowerPoint Presentation</vt:lpstr>
      <vt:lpstr>Charles Taze Russell (1852-1916)</vt:lpstr>
      <vt:lpstr>Charles Taze Russell (1852-1916)</vt:lpstr>
      <vt:lpstr>Charles Taze Russell (1852-1916)</vt:lpstr>
      <vt:lpstr>Charles Taze Russell (1852-1916)</vt:lpstr>
      <vt:lpstr>Joseph F. Rutherford (1869-1942)</vt:lpstr>
      <vt:lpstr>PowerPoint Presentation</vt:lpstr>
      <vt:lpstr>Plan of salvation</vt:lpstr>
      <vt:lpstr>1. Plan of salvation</vt:lpstr>
      <vt:lpstr>2. Organization of church</vt:lpstr>
      <vt:lpstr>2. Organization of church</vt:lpstr>
      <vt:lpstr>3. Standard</vt:lpstr>
      <vt:lpstr>3. Standard</vt:lpstr>
      <vt:lpstr>4. One more thing . . 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967</cp:revision>
  <dcterms:created xsi:type="dcterms:W3CDTF">2004-01-08T21:08:14Z</dcterms:created>
  <dcterms:modified xsi:type="dcterms:W3CDTF">2018-10-16T03:43:16Z</dcterms:modified>
</cp:coreProperties>
</file>