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sldIdLst>
    <p:sldId id="305" r:id="rId3"/>
    <p:sldId id="385" r:id="rId4"/>
    <p:sldId id="475" r:id="rId5"/>
    <p:sldId id="455" r:id="rId6"/>
    <p:sldId id="480" r:id="rId7"/>
    <p:sldId id="481" r:id="rId8"/>
    <p:sldId id="487" r:id="rId9"/>
    <p:sldId id="476" r:id="rId10"/>
    <p:sldId id="488" r:id="rId11"/>
    <p:sldId id="491" r:id="rId12"/>
    <p:sldId id="489" r:id="rId13"/>
    <p:sldId id="479" r:id="rId14"/>
    <p:sldId id="478" r:id="rId15"/>
    <p:sldId id="482" r:id="rId16"/>
    <p:sldId id="483" r:id="rId17"/>
    <p:sldId id="484" r:id="rId18"/>
    <p:sldId id="486" r:id="rId19"/>
    <p:sldId id="485"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FFFF99"/>
    <a:srgbClr val="FFFFCC"/>
    <a:srgbClr val="99FF66"/>
    <a:srgbClr val="FF9933"/>
    <a:srgbClr val="00FFCC"/>
    <a:srgbClr val="C0C0C0"/>
    <a:srgbClr val="000000"/>
    <a:srgbClr val="89A4A7"/>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95" d="100"/>
          <a:sy n="95" d="100"/>
        </p:scale>
        <p:origin x="414" y="9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FFB54-B1D3-48AF-BB9C-54306A1E8FD9}"/>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567583-2815-4140-91C0-45768C86F1C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13987EE9-DBA6-4BA4-A44D-C655D2ECD5C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BD2B175-D6FC-4F0C-8425-F4EABB9B8AB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B94B625-4B04-41AF-A2D2-F6022ADF8EFB}"/>
              </a:ext>
            </a:extLst>
          </p:cNvPr>
          <p:cNvSpPr>
            <a:spLocks noGrp="1" noChangeArrowheads="1"/>
          </p:cNvSpPr>
          <p:nvPr>
            <p:ph type="sldNum" sz="quarter" idx="12"/>
          </p:nvPr>
        </p:nvSpPr>
        <p:spPr>
          <a:ln/>
        </p:spPr>
        <p:txBody>
          <a:bodyPr/>
          <a:lstStyle>
            <a:lvl1pPr>
              <a:defRPr/>
            </a:lvl1pPr>
          </a:lstStyle>
          <a:p>
            <a:pPr>
              <a:defRPr/>
            </a:pPr>
            <a:fld id="{A53BE8DB-A103-4EBA-B177-01561B0DD719}" type="slidenum">
              <a:rPr lang="en-US" altLang="en-US"/>
              <a:pPr>
                <a:defRPr/>
              </a:pPr>
              <a:t>‹#›</a:t>
            </a:fld>
            <a:endParaRPr lang="en-US" altLang="en-US"/>
          </a:p>
        </p:txBody>
      </p:sp>
    </p:spTree>
    <p:extLst>
      <p:ext uri="{BB962C8B-B14F-4D97-AF65-F5344CB8AC3E}">
        <p14:creationId xmlns:p14="http://schemas.microsoft.com/office/powerpoint/2010/main" val="4067111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616D3-5342-4B08-AC5E-2F2FB424D1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0C1AF68-94F2-4358-8BE0-C156AA9C8D8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D11555B-726A-4E5B-A06C-451EA44C26D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01CB923-3A31-4C41-B2B6-92790C158E1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FFBA06F-0589-4C2B-92BD-7DD7ECD47B6B}"/>
              </a:ext>
            </a:extLst>
          </p:cNvPr>
          <p:cNvSpPr>
            <a:spLocks noGrp="1" noChangeArrowheads="1"/>
          </p:cNvSpPr>
          <p:nvPr>
            <p:ph type="sldNum" sz="quarter" idx="12"/>
          </p:nvPr>
        </p:nvSpPr>
        <p:spPr>
          <a:ln/>
        </p:spPr>
        <p:txBody>
          <a:bodyPr/>
          <a:lstStyle>
            <a:lvl1pPr>
              <a:defRPr/>
            </a:lvl1pPr>
          </a:lstStyle>
          <a:p>
            <a:pPr>
              <a:defRPr/>
            </a:pPr>
            <a:fld id="{2A117B19-AABD-4954-9D20-CC37FD4465BD}" type="slidenum">
              <a:rPr lang="en-US" altLang="en-US"/>
              <a:pPr>
                <a:defRPr/>
              </a:pPr>
              <a:t>‹#›</a:t>
            </a:fld>
            <a:endParaRPr lang="en-US" altLang="en-US"/>
          </a:p>
        </p:txBody>
      </p:sp>
    </p:spTree>
    <p:extLst>
      <p:ext uri="{BB962C8B-B14F-4D97-AF65-F5344CB8AC3E}">
        <p14:creationId xmlns:p14="http://schemas.microsoft.com/office/powerpoint/2010/main" val="2332318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77AF9D-41C2-4EE7-91D2-C8E88F439401}"/>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22E650-D24C-44F0-AD78-24ADA9CFC614}"/>
              </a:ext>
            </a:extLst>
          </p:cNvPr>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C98A973-CE2E-43EC-99B5-9566CD79A18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BDFAA02-5E75-48CA-ACD7-19156044FFA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547F77F-B698-4591-90F5-72152BB328BF}"/>
              </a:ext>
            </a:extLst>
          </p:cNvPr>
          <p:cNvSpPr>
            <a:spLocks noGrp="1" noChangeArrowheads="1"/>
          </p:cNvSpPr>
          <p:nvPr>
            <p:ph type="sldNum" sz="quarter" idx="12"/>
          </p:nvPr>
        </p:nvSpPr>
        <p:spPr>
          <a:ln/>
        </p:spPr>
        <p:txBody>
          <a:bodyPr/>
          <a:lstStyle>
            <a:lvl1pPr>
              <a:defRPr/>
            </a:lvl1pPr>
          </a:lstStyle>
          <a:p>
            <a:pPr>
              <a:defRPr/>
            </a:pPr>
            <a:fld id="{493BD88D-8C14-4D85-B258-B5407E1D1A03}" type="slidenum">
              <a:rPr lang="en-US" altLang="en-US"/>
              <a:pPr>
                <a:defRPr/>
              </a:pPr>
              <a:t>‹#›</a:t>
            </a:fld>
            <a:endParaRPr lang="en-US" altLang="en-US"/>
          </a:p>
        </p:txBody>
      </p:sp>
    </p:spTree>
    <p:extLst>
      <p:ext uri="{BB962C8B-B14F-4D97-AF65-F5344CB8AC3E}">
        <p14:creationId xmlns:p14="http://schemas.microsoft.com/office/powerpoint/2010/main" val="3838306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C4339-91B3-4EA2-A3AE-80DA47DA7CA7}"/>
              </a:ext>
            </a:extLst>
          </p:cNvPr>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a:extLst>
              <a:ext uri="{FF2B5EF4-FFF2-40B4-BE49-F238E27FC236}">
                <a16:creationId xmlns:a16="http://schemas.microsoft.com/office/drawing/2014/main" id="{8768E27D-6D3C-4A61-A174-8FE659C341C2}"/>
              </a:ext>
            </a:extLst>
          </p:cNvPr>
          <p:cNvSpPr>
            <a:spLocks noGrp="1"/>
          </p:cNvSpPr>
          <p:nvPr>
            <p:ph type="tbl" idx="1"/>
          </p:nvPr>
        </p:nvSpPr>
        <p:spPr>
          <a:xfrm>
            <a:off x="457200" y="1600200"/>
            <a:ext cx="8229600" cy="4525963"/>
          </a:xfrm>
        </p:spPr>
        <p:txBody>
          <a:bodyPr/>
          <a:lstStyle/>
          <a:p>
            <a:pPr lvl="0"/>
            <a:endParaRPr lang="en-US" noProof="0"/>
          </a:p>
        </p:txBody>
      </p:sp>
      <p:sp>
        <p:nvSpPr>
          <p:cNvPr id="4" name="Rectangle 4">
            <a:extLst>
              <a:ext uri="{FF2B5EF4-FFF2-40B4-BE49-F238E27FC236}">
                <a16:creationId xmlns:a16="http://schemas.microsoft.com/office/drawing/2014/main" id="{3383B94D-795A-4DA8-BD6D-C15B1778E04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6433F6E9-7DF9-47E0-B4A4-C1C93F831BB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93949FE-BB69-4B94-B00A-1B3FFE129BAB}"/>
              </a:ext>
            </a:extLst>
          </p:cNvPr>
          <p:cNvSpPr>
            <a:spLocks noGrp="1" noChangeArrowheads="1"/>
          </p:cNvSpPr>
          <p:nvPr>
            <p:ph type="sldNum" sz="quarter" idx="12"/>
          </p:nvPr>
        </p:nvSpPr>
        <p:spPr>
          <a:ln/>
        </p:spPr>
        <p:txBody>
          <a:bodyPr/>
          <a:lstStyle>
            <a:lvl1pPr>
              <a:defRPr/>
            </a:lvl1pPr>
          </a:lstStyle>
          <a:p>
            <a:pPr>
              <a:defRPr/>
            </a:pPr>
            <a:fld id="{793E9E55-0041-4BF1-9C6C-C369B7B3C098}" type="slidenum">
              <a:rPr lang="en-US" altLang="en-US"/>
              <a:pPr>
                <a:defRPr/>
              </a:pPr>
              <a:t>‹#›</a:t>
            </a:fld>
            <a:endParaRPr lang="en-US" altLang="en-US"/>
          </a:p>
        </p:txBody>
      </p:sp>
    </p:spTree>
    <p:extLst>
      <p:ext uri="{BB962C8B-B14F-4D97-AF65-F5344CB8AC3E}">
        <p14:creationId xmlns:p14="http://schemas.microsoft.com/office/powerpoint/2010/main" val="29182027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2693E8E-39FD-483E-A9DB-E12A6DA0EC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E567A2-252C-4724-9EBD-9E11C35E2F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5C52FD-B4D4-42C6-90CD-75680F2C2ACA}"/>
              </a:ext>
            </a:extLst>
          </p:cNvPr>
          <p:cNvSpPr>
            <a:spLocks noGrp="1" noChangeArrowheads="1"/>
          </p:cNvSpPr>
          <p:nvPr>
            <p:ph type="sldNum" sz="quarter" idx="12"/>
          </p:nvPr>
        </p:nvSpPr>
        <p:spPr>
          <a:ln/>
        </p:spPr>
        <p:txBody>
          <a:bodyPr/>
          <a:lstStyle>
            <a:lvl1pPr>
              <a:defRPr/>
            </a:lvl1pPr>
          </a:lstStyle>
          <a:p>
            <a:pPr>
              <a:defRPr/>
            </a:pPr>
            <a:fld id="{10F4DA3B-E579-429F-B100-3D6C82B4B971}" type="slidenum">
              <a:rPr lang="en-US" altLang="en-US"/>
              <a:pPr>
                <a:defRPr/>
              </a:pPr>
              <a:t>‹#›</a:t>
            </a:fld>
            <a:endParaRPr lang="en-US" altLang="en-US"/>
          </a:p>
        </p:txBody>
      </p:sp>
    </p:spTree>
    <p:extLst>
      <p:ext uri="{BB962C8B-B14F-4D97-AF65-F5344CB8AC3E}">
        <p14:creationId xmlns:p14="http://schemas.microsoft.com/office/powerpoint/2010/main" val="31222227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F98D87-FFF2-41D1-84C5-5B5D14A9A1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C89EFF-1244-4E70-9703-062CF5F7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D42C04-9346-458F-A06C-0F1FA8F36F4F}"/>
              </a:ext>
            </a:extLst>
          </p:cNvPr>
          <p:cNvSpPr>
            <a:spLocks noGrp="1" noChangeArrowheads="1"/>
          </p:cNvSpPr>
          <p:nvPr>
            <p:ph type="sldNum" sz="quarter" idx="12"/>
          </p:nvPr>
        </p:nvSpPr>
        <p:spPr>
          <a:ln/>
        </p:spPr>
        <p:txBody>
          <a:bodyPr/>
          <a:lstStyle>
            <a:lvl1pPr>
              <a:defRPr/>
            </a:lvl1pPr>
          </a:lstStyle>
          <a:p>
            <a:pPr>
              <a:defRPr/>
            </a:pPr>
            <a:fld id="{D0EB5F1D-A032-4F73-B9AB-066441233003}" type="slidenum">
              <a:rPr lang="en-US" altLang="en-US"/>
              <a:pPr>
                <a:defRPr/>
              </a:pPr>
              <a:t>‹#›</a:t>
            </a:fld>
            <a:endParaRPr lang="en-US" altLang="en-US"/>
          </a:p>
        </p:txBody>
      </p:sp>
    </p:spTree>
    <p:extLst>
      <p:ext uri="{BB962C8B-B14F-4D97-AF65-F5344CB8AC3E}">
        <p14:creationId xmlns:p14="http://schemas.microsoft.com/office/powerpoint/2010/main" val="39418617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95F89F8A-4D9C-41BB-B607-42F54ADD0F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D5A5484-4D52-4851-8873-A5F36D9B5F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A2595E-6208-41A3-A54B-7574619F6295}"/>
              </a:ext>
            </a:extLst>
          </p:cNvPr>
          <p:cNvSpPr>
            <a:spLocks noGrp="1" noChangeArrowheads="1"/>
          </p:cNvSpPr>
          <p:nvPr>
            <p:ph type="sldNum" sz="quarter" idx="12"/>
          </p:nvPr>
        </p:nvSpPr>
        <p:spPr>
          <a:ln/>
        </p:spPr>
        <p:txBody>
          <a:bodyPr/>
          <a:lstStyle>
            <a:lvl1pPr>
              <a:defRPr/>
            </a:lvl1pPr>
          </a:lstStyle>
          <a:p>
            <a:pPr>
              <a:defRPr/>
            </a:pPr>
            <a:fld id="{0153E231-D2BF-42D1-B6F8-945C3F4DB5AE}" type="slidenum">
              <a:rPr lang="en-US" altLang="en-US"/>
              <a:pPr>
                <a:defRPr/>
              </a:pPr>
              <a:t>‹#›</a:t>
            </a:fld>
            <a:endParaRPr lang="en-US" altLang="en-US"/>
          </a:p>
        </p:txBody>
      </p:sp>
    </p:spTree>
    <p:extLst>
      <p:ext uri="{BB962C8B-B14F-4D97-AF65-F5344CB8AC3E}">
        <p14:creationId xmlns:p14="http://schemas.microsoft.com/office/powerpoint/2010/main" val="31054047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B834686-6303-4ADE-AC09-4C5746566B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A66E28A-B925-4E65-8D24-B57E0F7914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18C4DC8-0CF5-4F97-9A9D-B0F4D5D03C0C}"/>
              </a:ext>
            </a:extLst>
          </p:cNvPr>
          <p:cNvSpPr>
            <a:spLocks noGrp="1" noChangeArrowheads="1"/>
          </p:cNvSpPr>
          <p:nvPr>
            <p:ph type="sldNum" sz="quarter" idx="12"/>
          </p:nvPr>
        </p:nvSpPr>
        <p:spPr>
          <a:ln/>
        </p:spPr>
        <p:txBody>
          <a:bodyPr/>
          <a:lstStyle>
            <a:lvl1pPr>
              <a:defRPr/>
            </a:lvl1pPr>
          </a:lstStyle>
          <a:p>
            <a:pPr>
              <a:defRPr/>
            </a:pPr>
            <a:fld id="{0331DCC2-57A4-4182-9F6B-C2DCB432A299}" type="slidenum">
              <a:rPr lang="en-US" altLang="en-US"/>
              <a:pPr>
                <a:defRPr/>
              </a:pPr>
              <a:t>‹#›</a:t>
            </a:fld>
            <a:endParaRPr lang="en-US" altLang="en-US"/>
          </a:p>
        </p:txBody>
      </p:sp>
    </p:spTree>
    <p:extLst>
      <p:ext uri="{BB962C8B-B14F-4D97-AF65-F5344CB8AC3E}">
        <p14:creationId xmlns:p14="http://schemas.microsoft.com/office/powerpoint/2010/main" val="17118186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A34702E-35DE-42A2-A290-937CE5172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8E9B298-8964-4A00-9110-0DBC984AF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E932F0F-2BCD-48A6-BA37-2D4DE766F6C5}"/>
              </a:ext>
            </a:extLst>
          </p:cNvPr>
          <p:cNvSpPr>
            <a:spLocks noGrp="1" noChangeArrowheads="1"/>
          </p:cNvSpPr>
          <p:nvPr>
            <p:ph type="sldNum" sz="quarter" idx="12"/>
          </p:nvPr>
        </p:nvSpPr>
        <p:spPr>
          <a:ln/>
        </p:spPr>
        <p:txBody>
          <a:bodyPr/>
          <a:lstStyle>
            <a:lvl1pPr>
              <a:defRPr/>
            </a:lvl1pPr>
          </a:lstStyle>
          <a:p>
            <a:pPr>
              <a:defRPr/>
            </a:pPr>
            <a:fld id="{6FB4B438-A833-4EF3-9C33-AD72DE2CC814}" type="slidenum">
              <a:rPr lang="en-US" altLang="en-US"/>
              <a:pPr>
                <a:defRPr/>
              </a:pPr>
              <a:t>‹#›</a:t>
            </a:fld>
            <a:endParaRPr lang="en-US" altLang="en-US"/>
          </a:p>
        </p:txBody>
      </p:sp>
    </p:spTree>
    <p:extLst>
      <p:ext uri="{BB962C8B-B14F-4D97-AF65-F5344CB8AC3E}">
        <p14:creationId xmlns:p14="http://schemas.microsoft.com/office/powerpoint/2010/main" val="38275989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84147C9-A3F1-433F-AAFF-6ECA9D478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773EA48-7B33-4777-8A3C-EDB44182DA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94A91A2-B1BE-49B2-A188-D4F95793F6FB}"/>
              </a:ext>
            </a:extLst>
          </p:cNvPr>
          <p:cNvSpPr>
            <a:spLocks noGrp="1" noChangeArrowheads="1"/>
          </p:cNvSpPr>
          <p:nvPr>
            <p:ph type="sldNum" sz="quarter" idx="12"/>
          </p:nvPr>
        </p:nvSpPr>
        <p:spPr>
          <a:ln/>
        </p:spPr>
        <p:txBody>
          <a:bodyPr/>
          <a:lstStyle>
            <a:lvl1pPr>
              <a:defRPr/>
            </a:lvl1pPr>
          </a:lstStyle>
          <a:p>
            <a:pPr>
              <a:defRPr/>
            </a:pPr>
            <a:fld id="{9BB790CD-B251-47C4-8093-16BDA4369A98}" type="slidenum">
              <a:rPr lang="en-US" altLang="en-US"/>
              <a:pPr>
                <a:defRPr/>
              </a:pPr>
              <a:t>‹#›</a:t>
            </a:fld>
            <a:endParaRPr lang="en-US" altLang="en-US"/>
          </a:p>
        </p:txBody>
      </p:sp>
    </p:spTree>
    <p:extLst>
      <p:ext uri="{BB962C8B-B14F-4D97-AF65-F5344CB8AC3E}">
        <p14:creationId xmlns:p14="http://schemas.microsoft.com/office/powerpoint/2010/main" val="26946143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8D967E-F350-40B1-919C-E575A11685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4C4E2942-544A-469B-AB2E-7DFA450F2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2D87BED-4BC3-4933-B77A-CF96324A2120}"/>
              </a:ext>
            </a:extLst>
          </p:cNvPr>
          <p:cNvSpPr>
            <a:spLocks noGrp="1" noChangeArrowheads="1"/>
          </p:cNvSpPr>
          <p:nvPr>
            <p:ph type="sldNum" sz="quarter" idx="12"/>
          </p:nvPr>
        </p:nvSpPr>
        <p:spPr>
          <a:ln/>
        </p:spPr>
        <p:txBody>
          <a:bodyPr/>
          <a:lstStyle>
            <a:lvl1pPr>
              <a:defRPr/>
            </a:lvl1pPr>
          </a:lstStyle>
          <a:p>
            <a:pPr>
              <a:defRPr/>
            </a:pPr>
            <a:fld id="{FCBAD56C-4A5D-40BB-A9CB-E8F5FBED69D2}" type="slidenum">
              <a:rPr lang="en-US" altLang="en-US"/>
              <a:pPr>
                <a:defRPr/>
              </a:pPr>
              <a:t>‹#›</a:t>
            </a:fld>
            <a:endParaRPr lang="en-US" altLang="en-US"/>
          </a:p>
        </p:txBody>
      </p:sp>
    </p:spTree>
    <p:extLst>
      <p:ext uri="{BB962C8B-B14F-4D97-AF65-F5344CB8AC3E}">
        <p14:creationId xmlns:p14="http://schemas.microsoft.com/office/powerpoint/2010/main" val="2194893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A72CA-D7C9-4FEA-9604-9E45C9B4B6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9FBE9F-3740-46F4-BA0D-C9C2BD4FE68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62A70FD-AF3B-419F-BD61-78855850359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2F51B82-EC1F-4EAA-BD27-D03498B3CA7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562F593-CC4F-42B0-BC68-3E594CF7A98E}"/>
              </a:ext>
            </a:extLst>
          </p:cNvPr>
          <p:cNvSpPr>
            <a:spLocks noGrp="1" noChangeArrowheads="1"/>
          </p:cNvSpPr>
          <p:nvPr>
            <p:ph type="sldNum" sz="quarter" idx="12"/>
          </p:nvPr>
        </p:nvSpPr>
        <p:spPr>
          <a:ln/>
        </p:spPr>
        <p:txBody>
          <a:bodyPr/>
          <a:lstStyle>
            <a:lvl1pPr>
              <a:defRPr/>
            </a:lvl1pPr>
          </a:lstStyle>
          <a:p>
            <a:pPr>
              <a:defRPr/>
            </a:pPr>
            <a:fld id="{8A92A56E-C8A7-4C9E-ADC8-9EC5222A4860}" type="slidenum">
              <a:rPr lang="en-US" altLang="en-US"/>
              <a:pPr>
                <a:defRPr/>
              </a:pPr>
              <a:t>‹#›</a:t>
            </a:fld>
            <a:endParaRPr lang="en-US" altLang="en-US"/>
          </a:p>
        </p:txBody>
      </p:sp>
    </p:spTree>
    <p:extLst>
      <p:ext uri="{BB962C8B-B14F-4D97-AF65-F5344CB8AC3E}">
        <p14:creationId xmlns:p14="http://schemas.microsoft.com/office/powerpoint/2010/main" val="38454200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B098DB6-F78D-4B85-96E1-99C3B88C1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DC69AFD-271D-4764-A228-7A2B382F11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8422691-E3A7-4FEC-8503-3D7B10778614}"/>
              </a:ext>
            </a:extLst>
          </p:cNvPr>
          <p:cNvSpPr>
            <a:spLocks noGrp="1" noChangeArrowheads="1"/>
          </p:cNvSpPr>
          <p:nvPr>
            <p:ph type="sldNum" sz="quarter" idx="12"/>
          </p:nvPr>
        </p:nvSpPr>
        <p:spPr>
          <a:ln/>
        </p:spPr>
        <p:txBody>
          <a:bodyPr/>
          <a:lstStyle>
            <a:lvl1pPr>
              <a:defRPr/>
            </a:lvl1pPr>
          </a:lstStyle>
          <a:p>
            <a:pPr>
              <a:defRPr/>
            </a:pPr>
            <a:fld id="{5C9A409D-BB9A-49DD-9EE7-D83C34375027}" type="slidenum">
              <a:rPr lang="en-US" altLang="en-US"/>
              <a:pPr>
                <a:defRPr/>
              </a:pPr>
              <a:t>‹#›</a:t>
            </a:fld>
            <a:endParaRPr lang="en-US" altLang="en-US"/>
          </a:p>
        </p:txBody>
      </p:sp>
    </p:spTree>
    <p:extLst>
      <p:ext uri="{BB962C8B-B14F-4D97-AF65-F5344CB8AC3E}">
        <p14:creationId xmlns:p14="http://schemas.microsoft.com/office/powerpoint/2010/main" val="3096311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5D7EBEBA-6559-43C8-A599-BC51EB7FD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F509530-16DF-48D1-B5F5-C98A8D3D85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5ED5AD-6DB9-4ADA-9DB5-F56AF4682986}"/>
              </a:ext>
            </a:extLst>
          </p:cNvPr>
          <p:cNvSpPr>
            <a:spLocks noGrp="1" noChangeArrowheads="1"/>
          </p:cNvSpPr>
          <p:nvPr>
            <p:ph type="sldNum" sz="quarter" idx="12"/>
          </p:nvPr>
        </p:nvSpPr>
        <p:spPr>
          <a:ln/>
        </p:spPr>
        <p:txBody>
          <a:bodyPr/>
          <a:lstStyle>
            <a:lvl1pPr>
              <a:defRPr/>
            </a:lvl1pPr>
          </a:lstStyle>
          <a:p>
            <a:pPr>
              <a:defRPr/>
            </a:pPr>
            <a:fld id="{D42290AD-1421-4630-B7C0-21FD9A44DCC6}" type="slidenum">
              <a:rPr lang="en-US" altLang="en-US"/>
              <a:pPr>
                <a:defRPr/>
              </a:pPr>
              <a:t>‹#›</a:t>
            </a:fld>
            <a:endParaRPr lang="en-US" altLang="en-US"/>
          </a:p>
        </p:txBody>
      </p:sp>
    </p:spTree>
    <p:extLst>
      <p:ext uri="{BB962C8B-B14F-4D97-AF65-F5344CB8AC3E}">
        <p14:creationId xmlns:p14="http://schemas.microsoft.com/office/powerpoint/2010/main" val="4506332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17294F-ED2C-4319-8322-B87842BE26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DC6B21E-C112-49C0-B351-8DC9BFB9F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7F2E53B-17FF-40B7-B95E-3B5EA6A0F8DF}"/>
              </a:ext>
            </a:extLst>
          </p:cNvPr>
          <p:cNvSpPr>
            <a:spLocks noGrp="1" noChangeArrowheads="1"/>
          </p:cNvSpPr>
          <p:nvPr>
            <p:ph type="sldNum" sz="quarter" idx="12"/>
          </p:nvPr>
        </p:nvSpPr>
        <p:spPr>
          <a:ln/>
        </p:spPr>
        <p:txBody>
          <a:bodyPr/>
          <a:lstStyle>
            <a:lvl1pPr>
              <a:defRPr/>
            </a:lvl1pPr>
          </a:lstStyle>
          <a:p>
            <a:pPr>
              <a:defRPr/>
            </a:pPr>
            <a:fld id="{75FFC0AF-E6C9-435B-9B2B-490DAE1611B5}" type="slidenum">
              <a:rPr lang="en-US" altLang="en-US"/>
              <a:pPr>
                <a:defRPr/>
              </a:pPr>
              <a:t>‹#›</a:t>
            </a:fld>
            <a:endParaRPr lang="en-US" altLang="en-US"/>
          </a:p>
        </p:txBody>
      </p:sp>
    </p:spTree>
    <p:extLst>
      <p:ext uri="{BB962C8B-B14F-4D97-AF65-F5344CB8AC3E}">
        <p14:creationId xmlns:p14="http://schemas.microsoft.com/office/powerpoint/2010/main" val="8385769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6CF25D-01B7-4EE7-9F00-9BE73295F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1373C8-96E5-4D5A-A91F-47B21CF73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0831544-90DD-4DEF-9A1D-A5F26F35E907}"/>
              </a:ext>
            </a:extLst>
          </p:cNvPr>
          <p:cNvSpPr>
            <a:spLocks noGrp="1" noChangeArrowheads="1"/>
          </p:cNvSpPr>
          <p:nvPr>
            <p:ph type="sldNum" sz="quarter" idx="12"/>
          </p:nvPr>
        </p:nvSpPr>
        <p:spPr>
          <a:ln/>
        </p:spPr>
        <p:txBody>
          <a:bodyPr/>
          <a:lstStyle>
            <a:lvl1pPr>
              <a:defRPr/>
            </a:lvl1pPr>
          </a:lstStyle>
          <a:p>
            <a:pPr>
              <a:defRPr/>
            </a:pPr>
            <a:fld id="{B2791A14-4106-4D57-A966-841D28FA2C1F}" type="slidenum">
              <a:rPr lang="en-US" altLang="en-US"/>
              <a:pPr>
                <a:defRPr/>
              </a:pPr>
              <a:t>‹#›</a:t>
            </a:fld>
            <a:endParaRPr lang="en-US" altLang="en-US"/>
          </a:p>
        </p:txBody>
      </p:sp>
    </p:spTree>
    <p:extLst>
      <p:ext uri="{BB962C8B-B14F-4D97-AF65-F5344CB8AC3E}">
        <p14:creationId xmlns:p14="http://schemas.microsoft.com/office/powerpoint/2010/main" val="467886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7BBD9-CF4B-4DEB-A668-FEA7D2F09B4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33676B1-8B6F-4F0B-A853-A1D3FAF6431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BC82BADC-41D0-4B80-AA65-23D5C5658DB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450718E5-23F4-422B-994B-512F64D0EFA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CFF88CD-BD53-45E5-9CF6-0FFC5772630C}"/>
              </a:ext>
            </a:extLst>
          </p:cNvPr>
          <p:cNvSpPr>
            <a:spLocks noGrp="1" noChangeArrowheads="1"/>
          </p:cNvSpPr>
          <p:nvPr>
            <p:ph type="sldNum" sz="quarter" idx="12"/>
          </p:nvPr>
        </p:nvSpPr>
        <p:spPr>
          <a:ln/>
        </p:spPr>
        <p:txBody>
          <a:bodyPr/>
          <a:lstStyle>
            <a:lvl1pPr>
              <a:defRPr/>
            </a:lvl1pPr>
          </a:lstStyle>
          <a:p>
            <a:pPr>
              <a:defRPr/>
            </a:pPr>
            <a:fld id="{DA354827-1133-449F-BDAB-03364D7A0E7B}" type="slidenum">
              <a:rPr lang="en-US" altLang="en-US"/>
              <a:pPr>
                <a:defRPr/>
              </a:pPr>
              <a:t>‹#›</a:t>
            </a:fld>
            <a:endParaRPr lang="en-US" altLang="en-US"/>
          </a:p>
        </p:txBody>
      </p:sp>
    </p:spTree>
    <p:extLst>
      <p:ext uri="{BB962C8B-B14F-4D97-AF65-F5344CB8AC3E}">
        <p14:creationId xmlns:p14="http://schemas.microsoft.com/office/powerpoint/2010/main" val="713317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5720A-3C94-46D2-92B9-A8537EAEAE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9F8EA2-96D3-49F6-8E58-695ADED1DAD2}"/>
              </a:ext>
            </a:extLst>
          </p:cNvPr>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C98566F-0663-47BD-A5EB-39E1C6BC7FC7}"/>
              </a:ext>
            </a:extLst>
          </p:cNvPr>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CFC58CA-81D9-4D35-9BCA-04BB4F3357A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9D41E814-73F9-4963-A99F-B9A7B95EABA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B02EA96C-BB42-4402-B8AF-D2B3BB3E4FBD}"/>
              </a:ext>
            </a:extLst>
          </p:cNvPr>
          <p:cNvSpPr>
            <a:spLocks noGrp="1" noChangeArrowheads="1"/>
          </p:cNvSpPr>
          <p:nvPr>
            <p:ph type="sldNum" sz="quarter" idx="12"/>
          </p:nvPr>
        </p:nvSpPr>
        <p:spPr>
          <a:ln/>
        </p:spPr>
        <p:txBody>
          <a:bodyPr/>
          <a:lstStyle>
            <a:lvl1pPr>
              <a:defRPr/>
            </a:lvl1pPr>
          </a:lstStyle>
          <a:p>
            <a:pPr>
              <a:defRPr/>
            </a:pPr>
            <a:fld id="{9661D88E-8E0D-4CD0-8197-EACF887EDA30}" type="slidenum">
              <a:rPr lang="en-US" altLang="en-US"/>
              <a:pPr>
                <a:defRPr/>
              </a:pPr>
              <a:t>‹#›</a:t>
            </a:fld>
            <a:endParaRPr lang="en-US" altLang="en-US"/>
          </a:p>
        </p:txBody>
      </p:sp>
    </p:spTree>
    <p:extLst>
      <p:ext uri="{BB962C8B-B14F-4D97-AF65-F5344CB8AC3E}">
        <p14:creationId xmlns:p14="http://schemas.microsoft.com/office/powerpoint/2010/main" val="1700179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158B6-34D6-4AD3-98BE-7A475D47B516}"/>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7553DA-A602-409E-A062-CD108713677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A2FAA0A-7EFE-4A7D-A73F-2DC27537F1D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819F76-ADF4-4557-8B83-EDF9601483D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BC2290A-5C05-4D94-BFA6-637DE3ED0D2C}"/>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BDEEE64-7749-4DD5-903D-95AEAFD2EDE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A87D87AE-4EBD-4CB6-87C6-C2EF19BF5DA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6B16B40A-E341-4B1A-9E24-3B5F17C63766}"/>
              </a:ext>
            </a:extLst>
          </p:cNvPr>
          <p:cNvSpPr>
            <a:spLocks noGrp="1" noChangeArrowheads="1"/>
          </p:cNvSpPr>
          <p:nvPr>
            <p:ph type="sldNum" sz="quarter" idx="12"/>
          </p:nvPr>
        </p:nvSpPr>
        <p:spPr>
          <a:ln/>
        </p:spPr>
        <p:txBody>
          <a:bodyPr/>
          <a:lstStyle>
            <a:lvl1pPr>
              <a:defRPr/>
            </a:lvl1pPr>
          </a:lstStyle>
          <a:p>
            <a:pPr>
              <a:defRPr/>
            </a:pPr>
            <a:fld id="{0C9C957E-CE23-4640-A648-368E38A57B43}" type="slidenum">
              <a:rPr lang="en-US" altLang="en-US"/>
              <a:pPr>
                <a:defRPr/>
              </a:pPr>
              <a:t>‹#›</a:t>
            </a:fld>
            <a:endParaRPr lang="en-US" altLang="en-US"/>
          </a:p>
        </p:txBody>
      </p:sp>
    </p:spTree>
    <p:extLst>
      <p:ext uri="{BB962C8B-B14F-4D97-AF65-F5344CB8AC3E}">
        <p14:creationId xmlns:p14="http://schemas.microsoft.com/office/powerpoint/2010/main" val="1612435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B7E23-D2ED-4D0F-892A-4317C93F1FA1}"/>
              </a:ext>
            </a:extLst>
          </p:cNvPr>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6192207D-B62A-4041-8157-68CDB50F04D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A1944503-B457-42EF-A207-C8AAB67794B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83311882-23B3-4B5D-AEEB-D92B9D655768}"/>
              </a:ext>
            </a:extLst>
          </p:cNvPr>
          <p:cNvSpPr>
            <a:spLocks noGrp="1" noChangeArrowheads="1"/>
          </p:cNvSpPr>
          <p:nvPr>
            <p:ph type="sldNum" sz="quarter" idx="12"/>
          </p:nvPr>
        </p:nvSpPr>
        <p:spPr>
          <a:ln/>
        </p:spPr>
        <p:txBody>
          <a:bodyPr/>
          <a:lstStyle>
            <a:lvl1pPr>
              <a:defRPr/>
            </a:lvl1pPr>
          </a:lstStyle>
          <a:p>
            <a:pPr>
              <a:defRPr/>
            </a:pPr>
            <a:fld id="{5BE331C6-4885-4987-829E-F1BB365F72B1}" type="slidenum">
              <a:rPr lang="en-US" altLang="en-US"/>
              <a:pPr>
                <a:defRPr/>
              </a:pPr>
              <a:t>‹#›</a:t>
            </a:fld>
            <a:endParaRPr lang="en-US" altLang="en-US"/>
          </a:p>
        </p:txBody>
      </p:sp>
    </p:spTree>
    <p:extLst>
      <p:ext uri="{BB962C8B-B14F-4D97-AF65-F5344CB8AC3E}">
        <p14:creationId xmlns:p14="http://schemas.microsoft.com/office/powerpoint/2010/main" val="578847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1EC5EE2-2D77-405A-B33C-B0443D6FF76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9859982B-3FE6-4878-B02D-EA62B4E6BC9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DD3AE9BE-D3DE-4F54-8319-1FD20220DE50}"/>
              </a:ext>
            </a:extLst>
          </p:cNvPr>
          <p:cNvSpPr>
            <a:spLocks noGrp="1" noChangeArrowheads="1"/>
          </p:cNvSpPr>
          <p:nvPr>
            <p:ph type="sldNum" sz="quarter" idx="12"/>
          </p:nvPr>
        </p:nvSpPr>
        <p:spPr>
          <a:ln/>
        </p:spPr>
        <p:txBody>
          <a:bodyPr/>
          <a:lstStyle>
            <a:lvl1pPr>
              <a:defRPr/>
            </a:lvl1pPr>
          </a:lstStyle>
          <a:p>
            <a:pPr>
              <a:defRPr/>
            </a:pPr>
            <a:fld id="{1B818A8F-3BF3-4C77-AEFD-31FD0C3BC993}" type="slidenum">
              <a:rPr lang="en-US" altLang="en-US"/>
              <a:pPr>
                <a:defRPr/>
              </a:pPr>
              <a:t>‹#›</a:t>
            </a:fld>
            <a:endParaRPr lang="en-US" altLang="en-US"/>
          </a:p>
        </p:txBody>
      </p:sp>
    </p:spTree>
    <p:extLst>
      <p:ext uri="{BB962C8B-B14F-4D97-AF65-F5344CB8AC3E}">
        <p14:creationId xmlns:p14="http://schemas.microsoft.com/office/powerpoint/2010/main" val="2272735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4CE65-CC2C-427D-A5DD-744B9EF28F4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14C8B8-8973-40DC-97EF-EA99C58F61E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8DC45B-F9BB-431B-9B1D-366C6069D37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B3949E3C-E1CB-4010-B84C-C8AC81DD206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11233E21-37E3-4E40-852F-05D269215F9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A3B130E-0599-40FD-A03F-9CEDAC9A8316}"/>
              </a:ext>
            </a:extLst>
          </p:cNvPr>
          <p:cNvSpPr>
            <a:spLocks noGrp="1" noChangeArrowheads="1"/>
          </p:cNvSpPr>
          <p:nvPr>
            <p:ph type="sldNum" sz="quarter" idx="12"/>
          </p:nvPr>
        </p:nvSpPr>
        <p:spPr>
          <a:ln/>
        </p:spPr>
        <p:txBody>
          <a:bodyPr/>
          <a:lstStyle>
            <a:lvl1pPr>
              <a:defRPr/>
            </a:lvl1pPr>
          </a:lstStyle>
          <a:p>
            <a:pPr>
              <a:defRPr/>
            </a:pPr>
            <a:fld id="{019ABBD0-1C75-4268-8271-E7B97F55B363}" type="slidenum">
              <a:rPr lang="en-US" altLang="en-US"/>
              <a:pPr>
                <a:defRPr/>
              </a:pPr>
              <a:t>‹#›</a:t>
            </a:fld>
            <a:endParaRPr lang="en-US" altLang="en-US"/>
          </a:p>
        </p:txBody>
      </p:sp>
    </p:spTree>
    <p:extLst>
      <p:ext uri="{BB962C8B-B14F-4D97-AF65-F5344CB8AC3E}">
        <p14:creationId xmlns:p14="http://schemas.microsoft.com/office/powerpoint/2010/main" val="2476356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F57B4-1A72-45B5-BD80-09573096DD4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E080E5-B923-4AD7-9188-4CA77D666F8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id="{0E4330BF-5035-4BB6-9998-CF564DFE6E1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9DAD34A2-4B83-4FB0-AEFE-43CD6B82E82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98099EC5-1C19-45BB-BF33-4605F3D1821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48F0AC72-CBA1-499B-9E8A-FAF57D64C014}"/>
              </a:ext>
            </a:extLst>
          </p:cNvPr>
          <p:cNvSpPr>
            <a:spLocks noGrp="1" noChangeArrowheads="1"/>
          </p:cNvSpPr>
          <p:nvPr>
            <p:ph type="sldNum" sz="quarter" idx="12"/>
          </p:nvPr>
        </p:nvSpPr>
        <p:spPr>
          <a:ln/>
        </p:spPr>
        <p:txBody>
          <a:bodyPr/>
          <a:lstStyle>
            <a:lvl1pPr>
              <a:defRPr/>
            </a:lvl1pPr>
          </a:lstStyle>
          <a:p>
            <a:pPr>
              <a:defRPr/>
            </a:pPr>
            <a:fld id="{E9A55AA5-8CE4-4662-89E3-07787C51DACA}" type="slidenum">
              <a:rPr lang="en-US" altLang="en-US"/>
              <a:pPr>
                <a:defRPr/>
              </a:pPr>
              <a:t>‹#›</a:t>
            </a:fld>
            <a:endParaRPr lang="en-US" altLang="en-US"/>
          </a:p>
        </p:txBody>
      </p:sp>
    </p:spTree>
    <p:extLst>
      <p:ext uri="{BB962C8B-B14F-4D97-AF65-F5344CB8AC3E}">
        <p14:creationId xmlns:p14="http://schemas.microsoft.com/office/powerpoint/2010/main" val="2158287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1A053A9-733B-460F-9963-C276E05CABFE}"/>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EDC781F-FE58-43F6-A1A2-EDCEEFA4A5E8}"/>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BF480E4-76EC-4BFA-845E-BCBE69A65757}"/>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DD5D5183-9219-41D2-B7E1-502DB65ACD58}"/>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609C1787-CA91-4439-925D-B5C6BF8AA7B6}"/>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7A3B63C-5A0A-4DBA-B951-84DC6E4FAD1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F1B833-C6E0-46FB-A23C-F4986F4EEAA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337713B-F5E7-430C-A59B-1DDF474962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2036185-70A9-42BE-9A12-B66F77F4651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8A873452-E442-4C5E-AA4F-DEECDAFB79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70153418-0622-41A8-B1A5-9138FED9B5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73DC09-5685-4D12-8DF6-4F8A4E96F19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901489" y="1143000"/>
            <a:ext cx="5352134" cy="1295400"/>
          </a:xfrm>
          <a:prstGeom prst="roundRect">
            <a:avLst/>
          </a:prstGeom>
          <a:solidFill>
            <a:schemeClr val="tx1"/>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000" dirty="0">
                <a:solidFill>
                  <a:srgbClr val="FFFF00"/>
                </a:solidFill>
              </a:rPr>
              <a:t>Helps For Bible Study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896937"/>
          </a:xfrm>
        </p:spPr>
        <p:txBody>
          <a:bodyPr/>
          <a:lstStyle/>
          <a:p>
            <a:r>
              <a:rPr lang="en-US" sz="2400" dirty="0">
                <a:solidFill>
                  <a:srgbClr val="FFFF99"/>
                </a:solidFill>
              </a:rPr>
              <a:t>1. </a:t>
            </a:r>
            <a:r>
              <a:rPr lang="en-US" sz="2400" dirty="0">
                <a:solidFill>
                  <a:schemeClr val="bg1"/>
                </a:solidFill>
              </a:rPr>
              <a:t>Equipment</a:t>
            </a:r>
            <a:br>
              <a:rPr lang="en-US" sz="2800" dirty="0">
                <a:solidFill>
                  <a:srgbClr val="FFFF99"/>
                </a:solidFill>
              </a:rPr>
            </a:br>
            <a:r>
              <a:rPr lang="en-US" sz="2800" dirty="0">
                <a:solidFill>
                  <a:srgbClr val="FFFF99"/>
                </a:solidFill>
              </a:rPr>
              <a:t>2. </a:t>
            </a:r>
            <a:r>
              <a:rPr lang="en-US" sz="3600" dirty="0">
                <a:solidFill>
                  <a:srgbClr val="CCFFFF"/>
                </a:solidFill>
              </a:rPr>
              <a:t>Exploration</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1066800"/>
            <a:ext cx="8610600" cy="5410200"/>
          </a:xfrm>
        </p:spPr>
        <p:txBody>
          <a:bodyPr/>
          <a:lstStyle/>
          <a:p>
            <a:pPr marL="0" indent="0">
              <a:spcBef>
                <a:spcPts val="600"/>
              </a:spcBef>
              <a:spcAft>
                <a:spcPts val="300"/>
              </a:spcAft>
              <a:buNone/>
            </a:pPr>
            <a:r>
              <a:rPr lang="en-US" dirty="0">
                <a:solidFill>
                  <a:schemeClr val="bg1"/>
                </a:solidFill>
                <a:ea typeface="Verdana" panose="020B0604030504040204" pitchFamily="34" charset="0"/>
                <a:cs typeface="Times New Roman" panose="02020603050405020304" pitchFamily="18" charset="0"/>
              </a:rPr>
              <a:t>What do I see?   </a:t>
            </a:r>
          </a:p>
          <a:p>
            <a:pPr marL="0" indent="0">
              <a:spcBef>
                <a:spcPts val="600"/>
              </a:spcBef>
              <a:spcAft>
                <a:spcPts val="300"/>
              </a:spcAft>
              <a:buNone/>
            </a:pPr>
            <a:r>
              <a:rPr lang="en-US" dirty="0">
                <a:solidFill>
                  <a:schemeClr val="bg1"/>
                </a:solidFill>
                <a:ea typeface="Verdana" panose="020B0604030504040204" pitchFamily="34" charset="0"/>
                <a:cs typeface="Times New Roman" panose="02020603050405020304" pitchFamily="18" charset="0"/>
              </a:rPr>
              <a:t>What does this verse mean to me?</a:t>
            </a:r>
          </a:p>
          <a:p>
            <a:pPr marL="0" indent="0">
              <a:spcBef>
                <a:spcPts val="600"/>
              </a:spcBef>
              <a:spcAft>
                <a:spcPts val="300"/>
              </a:spcAft>
              <a:buNone/>
            </a:pPr>
            <a:r>
              <a:rPr lang="en-US" sz="2400" dirty="0">
                <a:solidFill>
                  <a:srgbClr val="CCFFFF"/>
                </a:solidFill>
                <a:ea typeface="Verdana" panose="020B0604030504040204" pitchFamily="34" charset="0"/>
                <a:cs typeface="Times New Roman" panose="02020603050405020304" pitchFamily="18" charset="0"/>
              </a:rPr>
              <a:t>  1. </a:t>
            </a:r>
            <a:r>
              <a:rPr lang="en-US" dirty="0">
                <a:solidFill>
                  <a:schemeClr val="bg1"/>
                </a:solidFill>
                <a:ea typeface="Verdana" panose="020B0604030504040204" pitchFamily="34" charset="0"/>
                <a:cs typeface="Times New Roman" panose="02020603050405020304" pitchFamily="18" charset="0"/>
              </a:rPr>
              <a:t>Read attentively.   Mt.4:4</a:t>
            </a:r>
          </a:p>
          <a:p>
            <a:pPr marL="0" indent="0">
              <a:spcBef>
                <a:spcPts val="600"/>
              </a:spcBef>
              <a:spcAft>
                <a:spcPts val="100"/>
              </a:spcAft>
              <a:buNone/>
            </a:pPr>
            <a:r>
              <a:rPr lang="en-US" sz="2400" dirty="0">
                <a:solidFill>
                  <a:srgbClr val="FFFFCC"/>
                </a:solidFill>
                <a:ea typeface="Verdana" panose="020B0604030504040204" pitchFamily="34" charset="0"/>
                <a:cs typeface="Times New Roman" panose="02020603050405020304" pitchFamily="18" charset="0"/>
              </a:rPr>
              <a:t>  </a:t>
            </a:r>
            <a:r>
              <a:rPr lang="en-US" sz="2400" dirty="0">
                <a:solidFill>
                  <a:srgbClr val="CCFFFF"/>
                </a:solidFill>
                <a:ea typeface="Verdana" panose="020B0604030504040204" pitchFamily="34" charset="0"/>
                <a:cs typeface="Times New Roman" panose="02020603050405020304" pitchFamily="18" charset="0"/>
              </a:rPr>
              <a:t>2. </a:t>
            </a:r>
            <a:r>
              <a:rPr lang="en-US" dirty="0">
                <a:solidFill>
                  <a:schemeClr val="bg1"/>
                </a:solidFill>
                <a:ea typeface="Verdana" panose="020B0604030504040204" pitchFamily="34" charset="0"/>
                <a:cs typeface="Times New Roman" panose="02020603050405020304" pitchFamily="18" charset="0"/>
              </a:rPr>
              <a:t>Read regularly.   Ps.19:10</a:t>
            </a:r>
          </a:p>
          <a:p>
            <a:pPr lvl="1">
              <a:spcBef>
                <a:spcPts val="600"/>
              </a:spcBef>
              <a:spcAft>
                <a:spcPts val="300"/>
              </a:spcAft>
              <a:buFont typeface="Arial" panose="020B0604020202020204" pitchFamily="34" charset="0"/>
              <a:buChar char="•"/>
            </a:pPr>
            <a:r>
              <a:rPr lang="en-US" sz="3200" dirty="0">
                <a:solidFill>
                  <a:srgbClr val="CCFFFF"/>
                </a:solidFill>
                <a:ea typeface="Verdana" panose="020B0604030504040204" pitchFamily="34" charset="0"/>
                <a:cs typeface="Times New Roman" panose="02020603050405020304" pitchFamily="18" charset="0"/>
              </a:rPr>
              <a:t>Entire books at one sitting.</a:t>
            </a:r>
            <a:r>
              <a:rPr lang="en-US" sz="2000" dirty="0">
                <a:solidFill>
                  <a:srgbClr val="CCFFFF"/>
                </a:solidFill>
                <a:ea typeface="Verdana" panose="020B0604030504040204" pitchFamily="34" charset="0"/>
                <a:cs typeface="Times New Roman" panose="02020603050405020304" pitchFamily="18" charset="0"/>
              </a:rPr>
              <a:t>    </a:t>
            </a:r>
          </a:p>
          <a:p>
            <a:pPr lvl="1">
              <a:spcBef>
                <a:spcPts val="600"/>
              </a:spcBef>
              <a:spcAft>
                <a:spcPts val="300"/>
              </a:spcAft>
              <a:buFont typeface="Arial" panose="020B0604020202020204" pitchFamily="34" charset="0"/>
              <a:buChar char="•"/>
            </a:pPr>
            <a:r>
              <a:rPr lang="en-US" sz="3200" dirty="0">
                <a:solidFill>
                  <a:srgbClr val="CCFFFF"/>
                </a:solidFill>
                <a:ea typeface="Verdana" panose="020B0604030504040204" pitchFamily="34" charset="0"/>
                <a:cs typeface="Times New Roman" panose="02020603050405020304" pitchFamily="18" charset="0"/>
              </a:rPr>
              <a:t>Compare translations.  </a:t>
            </a:r>
            <a:r>
              <a:rPr lang="en-US" sz="3200" dirty="0">
                <a:solidFill>
                  <a:schemeClr val="bg1"/>
                </a:solidFill>
                <a:ea typeface="Verdana" panose="020B0604030504040204" pitchFamily="34" charset="0"/>
                <a:cs typeface="Times New Roman" panose="02020603050405020304" pitchFamily="18" charset="0"/>
              </a:rPr>
              <a:t>Ph.2:3.</a:t>
            </a:r>
          </a:p>
          <a:p>
            <a:pPr lvl="1">
              <a:spcBef>
                <a:spcPts val="600"/>
              </a:spcBef>
              <a:spcAft>
                <a:spcPts val="300"/>
              </a:spcAft>
              <a:buFont typeface="Arial" panose="020B0604020202020204" pitchFamily="34" charset="0"/>
              <a:buChar char="•"/>
            </a:pPr>
            <a:r>
              <a:rPr lang="en-US" sz="3200" dirty="0">
                <a:solidFill>
                  <a:srgbClr val="CCFFFF"/>
                </a:solidFill>
                <a:ea typeface="Verdana" panose="020B0604030504040204" pitchFamily="34" charset="0"/>
                <a:cs typeface="Times New Roman" panose="02020603050405020304" pitchFamily="18" charset="0"/>
              </a:rPr>
              <a:t>Give it priority.    </a:t>
            </a:r>
            <a:r>
              <a:rPr lang="en-US" sz="3200" dirty="0">
                <a:solidFill>
                  <a:schemeClr val="bg1"/>
                </a:solidFill>
                <a:ea typeface="Verdana" panose="020B0604030504040204" pitchFamily="34" charset="0"/>
                <a:cs typeface="Times New Roman" panose="02020603050405020304" pitchFamily="18" charset="0"/>
              </a:rPr>
              <a:t>Lk.10:…42</a:t>
            </a:r>
            <a:r>
              <a:rPr lang="en-US" sz="3200" dirty="0">
                <a:solidFill>
                  <a:srgbClr val="CCFFFF"/>
                </a:solidFill>
                <a:ea typeface="Verdana" panose="020B0604030504040204" pitchFamily="34" charset="0"/>
                <a:cs typeface="Times New Roman" panose="02020603050405020304" pitchFamily="18" charset="0"/>
              </a:rPr>
              <a:t>	</a:t>
            </a:r>
            <a:endParaRPr lang="en-US" sz="3200"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583998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2" end="2"/>
                                            </p:txEl>
                                          </p:spTgt>
                                        </p:tgtEl>
                                        <p:attrNameLst>
                                          <p:attrName>ppt_c</p:attrName>
                                        </p:attrNameLst>
                                      </p:cBhvr>
                                      <p:to>
                                        <a:srgbClr val="FFFFCC"/>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3" end="3"/>
                                            </p:txEl>
                                          </p:spTgt>
                                        </p:tgtEl>
                                        <p:attrNameLst>
                                          <p:attrName>ppt_c</p:attrName>
                                        </p:attrNameLst>
                                      </p:cBhvr>
                                      <p:to>
                                        <a:srgbClr val="FFFFCC"/>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896937"/>
          </a:xfrm>
        </p:spPr>
        <p:txBody>
          <a:bodyPr/>
          <a:lstStyle/>
          <a:p>
            <a:r>
              <a:rPr lang="en-US" sz="2400" dirty="0">
                <a:solidFill>
                  <a:srgbClr val="FFFF99"/>
                </a:solidFill>
              </a:rPr>
              <a:t>1. </a:t>
            </a:r>
            <a:r>
              <a:rPr lang="en-US" sz="2400" dirty="0">
                <a:solidFill>
                  <a:schemeClr val="bg1"/>
                </a:solidFill>
              </a:rPr>
              <a:t>Equipment</a:t>
            </a:r>
            <a:br>
              <a:rPr lang="en-US" sz="2800" dirty="0">
                <a:solidFill>
                  <a:srgbClr val="FFFF99"/>
                </a:solidFill>
              </a:rPr>
            </a:br>
            <a:r>
              <a:rPr lang="en-US" sz="2800" dirty="0">
                <a:solidFill>
                  <a:srgbClr val="FFFF99"/>
                </a:solidFill>
              </a:rPr>
              <a:t>2. </a:t>
            </a:r>
            <a:r>
              <a:rPr lang="en-US" sz="3600" dirty="0">
                <a:solidFill>
                  <a:srgbClr val="CCFFFF"/>
                </a:solidFill>
              </a:rPr>
              <a:t>Exploration</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1066800"/>
            <a:ext cx="8610600" cy="5410200"/>
          </a:xfrm>
        </p:spPr>
        <p:txBody>
          <a:bodyPr/>
          <a:lstStyle/>
          <a:p>
            <a:pPr marL="0" indent="0">
              <a:spcBef>
                <a:spcPts val="600"/>
              </a:spcBef>
              <a:spcAft>
                <a:spcPts val="300"/>
              </a:spcAft>
              <a:buNone/>
            </a:pPr>
            <a:r>
              <a:rPr lang="en-US" dirty="0">
                <a:solidFill>
                  <a:schemeClr val="bg1"/>
                </a:solidFill>
                <a:ea typeface="Verdana" panose="020B0604030504040204" pitchFamily="34" charset="0"/>
                <a:cs typeface="Times New Roman" panose="02020603050405020304" pitchFamily="18" charset="0"/>
              </a:rPr>
              <a:t>What do I see?   </a:t>
            </a:r>
          </a:p>
          <a:p>
            <a:pPr marL="0" indent="0">
              <a:spcBef>
                <a:spcPts val="600"/>
              </a:spcBef>
              <a:spcAft>
                <a:spcPts val="300"/>
              </a:spcAft>
              <a:buNone/>
            </a:pPr>
            <a:r>
              <a:rPr lang="en-US" dirty="0">
                <a:solidFill>
                  <a:schemeClr val="bg1"/>
                </a:solidFill>
                <a:ea typeface="Verdana" panose="020B0604030504040204" pitchFamily="34" charset="0"/>
                <a:cs typeface="Times New Roman" panose="02020603050405020304" pitchFamily="18" charset="0"/>
              </a:rPr>
              <a:t>What does this verse mean to me?</a:t>
            </a:r>
          </a:p>
          <a:p>
            <a:pPr marL="0" indent="0">
              <a:spcBef>
                <a:spcPts val="600"/>
              </a:spcBef>
              <a:spcAft>
                <a:spcPts val="300"/>
              </a:spcAft>
              <a:buNone/>
            </a:pPr>
            <a:r>
              <a:rPr lang="en-US" sz="2400" dirty="0">
                <a:solidFill>
                  <a:srgbClr val="CCFFFF"/>
                </a:solidFill>
                <a:ea typeface="Verdana" panose="020B0604030504040204" pitchFamily="34" charset="0"/>
                <a:cs typeface="Times New Roman" panose="02020603050405020304" pitchFamily="18" charset="0"/>
              </a:rPr>
              <a:t>  </a:t>
            </a:r>
            <a:r>
              <a:rPr lang="en-US" sz="2400" dirty="0">
                <a:solidFill>
                  <a:srgbClr val="FFFFCC"/>
                </a:solidFill>
                <a:ea typeface="Verdana" panose="020B0604030504040204" pitchFamily="34" charset="0"/>
                <a:cs typeface="Times New Roman" panose="02020603050405020304" pitchFamily="18" charset="0"/>
              </a:rPr>
              <a:t>1. </a:t>
            </a:r>
            <a:r>
              <a:rPr lang="en-US" dirty="0">
                <a:solidFill>
                  <a:srgbClr val="FFFFCC"/>
                </a:solidFill>
                <a:ea typeface="Verdana" panose="020B0604030504040204" pitchFamily="34" charset="0"/>
                <a:cs typeface="Times New Roman" panose="02020603050405020304" pitchFamily="18" charset="0"/>
              </a:rPr>
              <a:t>Read attentively.   Mt.4:4</a:t>
            </a:r>
          </a:p>
          <a:p>
            <a:pPr marL="0" indent="0">
              <a:spcBef>
                <a:spcPts val="600"/>
              </a:spcBef>
              <a:spcAft>
                <a:spcPts val="300"/>
              </a:spcAft>
              <a:buNone/>
            </a:pPr>
            <a:r>
              <a:rPr lang="en-US" sz="2400" dirty="0">
                <a:solidFill>
                  <a:srgbClr val="FFFFCC"/>
                </a:solidFill>
                <a:ea typeface="Verdana" panose="020B0604030504040204" pitchFamily="34" charset="0"/>
                <a:cs typeface="Times New Roman" panose="02020603050405020304" pitchFamily="18" charset="0"/>
              </a:rPr>
              <a:t>  2. </a:t>
            </a:r>
            <a:r>
              <a:rPr lang="en-US" dirty="0">
                <a:solidFill>
                  <a:srgbClr val="FFFFCC"/>
                </a:solidFill>
                <a:ea typeface="Verdana" panose="020B0604030504040204" pitchFamily="34" charset="0"/>
                <a:cs typeface="Times New Roman" panose="02020603050405020304" pitchFamily="18" charset="0"/>
              </a:rPr>
              <a:t>Read regularly.   Ps.19:10</a:t>
            </a:r>
          </a:p>
          <a:p>
            <a:pPr marL="0" indent="0">
              <a:spcBef>
                <a:spcPts val="600"/>
              </a:spcBef>
              <a:spcAft>
                <a:spcPts val="300"/>
              </a:spcAft>
              <a:buNone/>
            </a:pPr>
            <a:r>
              <a:rPr lang="en-US" sz="2400" dirty="0">
                <a:solidFill>
                  <a:srgbClr val="CCFFFF"/>
                </a:solidFill>
                <a:ea typeface="Verdana" panose="020B0604030504040204" pitchFamily="34" charset="0"/>
                <a:cs typeface="Times New Roman" panose="02020603050405020304" pitchFamily="18" charset="0"/>
              </a:rPr>
              <a:t>  3. </a:t>
            </a:r>
            <a:r>
              <a:rPr lang="en-US" dirty="0">
                <a:solidFill>
                  <a:schemeClr val="bg1"/>
                </a:solidFill>
                <a:ea typeface="Verdana" panose="020B0604030504040204" pitchFamily="34" charset="0"/>
                <a:cs typeface="Times New Roman" panose="02020603050405020304" pitchFamily="18" charset="0"/>
              </a:rPr>
              <a:t>Read orally.   Ac.8:30</a:t>
            </a:r>
          </a:p>
          <a:p>
            <a:pPr marL="0" indent="0">
              <a:spcBef>
                <a:spcPts val="600"/>
              </a:spcBef>
              <a:spcAft>
                <a:spcPts val="300"/>
              </a:spcAft>
              <a:buNone/>
            </a:pPr>
            <a:r>
              <a:rPr lang="en-US" sz="2400" dirty="0">
                <a:solidFill>
                  <a:srgbClr val="CCFFFF"/>
                </a:solidFill>
                <a:ea typeface="Verdana" panose="020B0604030504040204" pitchFamily="34" charset="0"/>
                <a:cs typeface="Times New Roman" panose="02020603050405020304" pitchFamily="18" charset="0"/>
              </a:rPr>
              <a:t>  4. </a:t>
            </a:r>
            <a:r>
              <a:rPr lang="en-US" dirty="0">
                <a:solidFill>
                  <a:schemeClr val="bg1"/>
                </a:solidFill>
                <a:ea typeface="Verdana" panose="020B0604030504040204" pitchFamily="34" charset="0"/>
                <a:cs typeface="Times New Roman" panose="02020603050405020304" pitchFamily="18" charset="0"/>
              </a:rPr>
              <a:t>Keep a journal.</a:t>
            </a:r>
          </a:p>
          <a:p>
            <a:pPr marL="0" indent="0">
              <a:spcBef>
                <a:spcPts val="600"/>
              </a:spcBef>
              <a:spcAft>
                <a:spcPts val="300"/>
              </a:spcAft>
              <a:buNone/>
            </a:pPr>
            <a:r>
              <a:rPr lang="en-US" sz="2400" dirty="0">
                <a:solidFill>
                  <a:srgbClr val="CCFFFF"/>
                </a:solidFill>
                <a:ea typeface="Verdana" panose="020B0604030504040204" pitchFamily="34" charset="0"/>
                <a:cs typeface="Times New Roman" panose="02020603050405020304" pitchFamily="18" charset="0"/>
              </a:rPr>
              <a:t>  5. </a:t>
            </a:r>
            <a:r>
              <a:rPr lang="en-US" dirty="0">
                <a:solidFill>
                  <a:schemeClr val="bg1"/>
                </a:solidFill>
                <a:ea typeface="Verdana" panose="020B0604030504040204" pitchFamily="34" charset="0"/>
                <a:cs typeface="Times New Roman" panose="02020603050405020304" pitchFamily="18" charset="0"/>
              </a:rPr>
              <a:t>Read inquiringly.   Who?  What? . . . </a:t>
            </a:r>
          </a:p>
          <a:p>
            <a:pPr marL="0" indent="0">
              <a:spcBef>
                <a:spcPts val="600"/>
              </a:spcBef>
              <a:spcAft>
                <a:spcPts val="300"/>
              </a:spcAft>
              <a:buNone/>
            </a:pPr>
            <a:r>
              <a:rPr lang="en-US" sz="2400" dirty="0">
                <a:solidFill>
                  <a:srgbClr val="CCFFFF"/>
                </a:solidFill>
                <a:ea typeface="Verdana" panose="020B0604030504040204" pitchFamily="34" charset="0"/>
                <a:cs typeface="Times New Roman" panose="02020603050405020304" pitchFamily="18" charset="0"/>
              </a:rPr>
              <a:t>  6. </a:t>
            </a:r>
            <a:r>
              <a:rPr lang="en-US" dirty="0">
                <a:solidFill>
                  <a:schemeClr val="bg1"/>
                </a:solidFill>
                <a:ea typeface="Verdana" panose="020B0604030504040204" pitchFamily="34" charset="0"/>
                <a:cs typeface="Times New Roman" panose="02020603050405020304" pitchFamily="18" charset="0"/>
              </a:rPr>
              <a:t>Meditate on reading.  Ps.1:1-2; 119:97…</a:t>
            </a:r>
          </a:p>
          <a:p>
            <a:pPr marL="0" indent="0">
              <a:spcBef>
                <a:spcPts val="600"/>
              </a:spcBef>
              <a:spcAft>
                <a:spcPts val="300"/>
              </a:spcAft>
              <a:buNone/>
            </a:pPr>
            <a:r>
              <a:rPr lang="en-US" sz="2400" dirty="0">
                <a:solidFill>
                  <a:srgbClr val="CCFFFF"/>
                </a:solidFill>
                <a:ea typeface="Verdana" panose="020B0604030504040204" pitchFamily="34" charset="0"/>
                <a:cs typeface="Times New Roman" panose="02020603050405020304" pitchFamily="18" charset="0"/>
              </a:rPr>
              <a:t>  7. </a:t>
            </a:r>
            <a:r>
              <a:rPr lang="en-US" dirty="0">
                <a:solidFill>
                  <a:schemeClr val="bg1"/>
                </a:solidFill>
                <a:ea typeface="Verdana" panose="020B0604030504040204" pitchFamily="34" charset="0"/>
                <a:cs typeface="Times New Roman" panose="02020603050405020304" pitchFamily="18" charset="0"/>
              </a:rPr>
              <a:t>BOLO </a:t>
            </a:r>
          </a:p>
        </p:txBody>
      </p:sp>
    </p:spTree>
    <p:extLst>
      <p:ext uri="{BB962C8B-B14F-4D97-AF65-F5344CB8AC3E}">
        <p14:creationId xmlns:p14="http://schemas.microsoft.com/office/powerpoint/2010/main" val="577564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4" end="4"/>
                                            </p:txEl>
                                          </p:spTgt>
                                        </p:tgtEl>
                                        <p:attrNameLst>
                                          <p:attrName>ppt_c</p:attrName>
                                        </p:attrNameLst>
                                      </p:cBhvr>
                                      <p:to>
                                        <a:srgbClr val="FFFFCC"/>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5" end="5"/>
                                            </p:txEl>
                                          </p:spTgt>
                                        </p:tgtEl>
                                        <p:attrNameLst>
                                          <p:attrName>ppt_c</p:attrName>
                                        </p:attrNameLst>
                                      </p:cBhvr>
                                      <p:to>
                                        <a:srgbClr val="FFFFCC"/>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6" end="6"/>
                                            </p:txEl>
                                          </p:spTgt>
                                        </p:tgtEl>
                                        <p:attrNameLst>
                                          <p:attrName>ppt_c</p:attrName>
                                        </p:attrNameLst>
                                      </p:cBhvr>
                                      <p:to>
                                        <a:srgbClr val="FFFFCC"/>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7" end="7"/>
                                            </p:txEl>
                                          </p:spTgt>
                                        </p:tgtEl>
                                        <p:attrNameLst>
                                          <p:attrName>ppt_c</p:attrName>
                                        </p:attrNameLst>
                                      </p:cBhvr>
                                      <p:to>
                                        <a:srgbClr val="FFFFCC"/>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65955"/>
            <a:ext cx="8229600" cy="973137"/>
          </a:xfrm>
        </p:spPr>
        <p:txBody>
          <a:bodyPr/>
          <a:lstStyle/>
          <a:p>
            <a:r>
              <a:rPr lang="en-US" sz="2400" dirty="0">
                <a:solidFill>
                  <a:schemeClr val="bg1"/>
                </a:solidFill>
              </a:rPr>
              <a:t>1. Equipment</a:t>
            </a:r>
            <a:br>
              <a:rPr lang="en-US" sz="3600" dirty="0">
                <a:solidFill>
                  <a:srgbClr val="CCFFFF"/>
                </a:solidFill>
              </a:rPr>
            </a:br>
            <a:r>
              <a:rPr lang="en-US" sz="2800" dirty="0">
                <a:solidFill>
                  <a:srgbClr val="FFFF99"/>
                </a:solidFill>
              </a:rPr>
              <a:t>2.</a:t>
            </a:r>
            <a:r>
              <a:rPr lang="en-US" sz="2800" dirty="0">
                <a:solidFill>
                  <a:srgbClr val="CCFFFF"/>
                </a:solidFill>
              </a:rPr>
              <a:t> </a:t>
            </a:r>
            <a:r>
              <a:rPr lang="en-US" sz="3600" dirty="0">
                <a:solidFill>
                  <a:srgbClr val="CCFFFF"/>
                </a:solidFill>
              </a:rPr>
              <a:t>Exploration</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1143000"/>
            <a:ext cx="8610600" cy="5181600"/>
          </a:xfrm>
        </p:spPr>
        <p:txBody>
          <a:bodyPr/>
          <a:lstStyle/>
          <a:p>
            <a:pPr marL="0" indent="0">
              <a:spcBef>
                <a:spcPts val="600"/>
              </a:spcBef>
              <a:spcAft>
                <a:spcPts val="0"/>
              </a:spcAft>
              <a:buNone/>
            </a:pPr>
            <a:r>
              <a:rPr lang="en-US" sz="2400" dirty="0">
                <a:solidFill>
                  <a:srgbClr val="CCFFFF"/>
                </a:solidFill>
                <a:ea typeface="Verdana" panose="020B0604030504040204" pitchFamily="34" charset="0"/>
                <a:cs typeface="Times New Roman" panose="02020603050405020304" pitchFamily="18" charset="0"/>
              </a:rPr>
              <a:t>  7. </a:t>
            </a:r>
            <a:r>
              <a:rPr lang="en-US" dirty="0">
                <a:solidFill>
                  <a:schemeClr val="bg1"/>
                </a:solidFill>
                <a:ea typeface="Verdana" panose="020B0604030504040204" pitchFamily="34" charset="0"/>
                <a:cs typeface="Times New Roman" panose="02020603050405020304" pitchFamily="18" charset="0"/>
              </a:rPr>
              <a:t>BOLO </a:t>
            </a:r>
          </a:p>
          <a:p>
            <a:pPr lvl="1" defTabSz="461963">
              <a:spcBef>
                <a:spcPts val="600"/>
              </a:spcBef>
              <a:spcAft>
                <a:spcPts val="600"/>
              </a:spcAft>
              <a:buFont typeface="Arial" panose="020B0604020202020204" pitchFamily="34" charset="0"/>
              <a:buChar char="•"/>
            </a:pPr>
            <a:r>
              <a:rPr lang="en-US" sz="3200" dirty="0">
                <a:solidFill>
                  <a:srgbClr val="99FF66"/>
                </a:solidFill>
                <a:ea typeface="Verdana" panose="020B0604030504040204" pitchFamily="34" charset="0"/>
                <a:cs typeface="Times New Roman" panose="02020603050405020304" pitchFamily="18" charset="0"/>
              </a:rPr>
              <a:t>Things that are repeated: </a:t>
            </a:r>
            <a:r>
              <a:rPr lang="en-US" sz="3200" dirty="0">
                <a:solidFill>
                  <a:schemeClr val="bg1"/>
                </a:solidFill>
                <a:ea typeface="Verdana" panose="020B0604030504040204" pitchFamily="34" charset="0"/>
                <a:cs typeface="Times New Roman" panose="02020603050405020304" pitchFamily="18" charset="0"/>
              </a:rPr>
              <a:t>words, thoughts</a:t>
            </a:r>
            <a:br>
              <a:rPr lang="en-US" sz="3200" dirty="0">
                <a:solidFill>
                  <a:schemeClr val="bg1"/>
                </a:solidFill>
                <a:ea typeface="Verdana" panose="020B0604030504040204" pitchFamily="34" charset="0"/>
                <a:cs typeface="Times New Roman" panose="02020603050405020304" pitchFamily="18" charset="0"/>
              </a:rPr>
            </a:br>
            <a:r>
              <a:rPr lang="en-US" sz="3200" dirty="0">
                <a:solidFill>
                  <a:schemeClr val="bg1"/>
                </a:solidFill>
                <a:ea typeface="Verdana" panose="020B0604030504040204" pitchFamily="34" charset="0"/>
                <a:cs typeface="Times New Roman" panose="02020603050405020304" pitchFamily="18" charset="0"/>
              </a:rPr>
              <a:t>  Jn.4:19-24</a:t>
            </a:r>
          </a:p>
          <a:p>
            <a:pPr lvl="1" defTabSz="461963">
              <a:spcBef>
                <a:spcPts val="600"/>
              </a:spcBef>
              <a:spcAft>
                <a:spcPts val="600"/>
              </a:spcAft>
              <a:buFont typeface="Arial" panose="020B0604020202020204" pitchFamily="34" charset="0"/>
              <a:buChar char="•"/>
            </a:pPr>
            <a:r>
              <a:rPr lang="en-US" sz="3200" dirty="0">
                <a:solidFill>
                  <a:srgbClr val="99FF66"/>
                </a:solidFill>
                <a:ea typeface="Verdana" panose="020B0604030504040204" pitchFamily="34" charset="0"/>
                <a:cs typeface="Times New Roman" panose="02020603050405020304" pitchFamily="18" charset="0"/>
              </a:rPr>
              <a:t>Amount of space given to topic: </a:t>
            </a:r>
            <a:br>
              <a:rPr lang="en-US" sz="3200" dirty="0">
                <a:solidFill>
                  <a:srgbClr val="99FF66"/>
                </a:solidFill>
                <a:ea typeface="Verdana" panose="020B0604030504040204" pitchFamily="34" charset="0"/>
                <a:cs typeface="Times New Roman" panose="02020603050405020304" pitchFamily="18" charset="0"/>
              </a:rPr>
            </a:br>
            <a:r>
              <a:rPr lang="en-US" dirty="0">
                <a:solidFill>
                  <a:srgbClr val="FFFF99"/>
                </a:solidFill>
                <a:ea typeface="Verdana" panose="020B0604030504040204" pitchFamily="34" charset="0"/>
                <a:cs typeface="Times New Roman" panose="02020603050405020304" pitchFamily="18" charset="0"/>
              </a:rPr>
              <a:t>	</a:t>
            </a:r>
            <a:r>
              <a:rPr lang="en-US" sz="3200" dirty="0">
                <a:solidFill>
                  <a:schemeClr val="bg1"/>
                </a:solidFill>
                <a:ea typeface="Verdana" panose="020B0604030504040204" pitchFamily="34" charset="0"/>
                <a:cs typeface="Times New Roman" panose="02020603050405020304" pitchFamily="18" charset="0"/>
              </a:rPr>
              <a:t>Gn.37-50;  	Hb.11</a:t>
            </a:r>
            <a:r>
              <a:rPr lang="en-US" sz="3200" dirty="0">
                <a:solidFill>
                  <a:srgbClr val="FFFF99"/>
                </a:solidFill>
                <a:ea typeface="Verdana" panose="020B0604030504040204" pitchFamily="34" charset="0"/>
                <a:cs typeface="Times New Roman" panose="02020603050405020304" pitchFamily="18" charset="0"/>
              </a:rPr>
              <a:t>  </a:t>
            </a:r>
          </a:p>
          <a:p>
            <a:pPr lvl="1" defTabSz="461963">
              <a:spcBef>
                <a:spcPts val="600"/>
              </a:spcBef>
              <a:spcAft>
                <a:spcPts val="0"/>
              </a:spcAft>
              <a:buFont typeface="Arial" panose="020B0604020202020204" pitchFamily="34" charset="0"/>
              <a:buChar char="•"/>
            </a:pPr>
            <a:r>
              <a:rPr lang="en-US" sz="3200" dirty="0">
                <a:solidFill>
                  <a:srgbClr val="99FF66"/>
                </a:solidFill>
                <a:ea typeface="Verdana" panose="020B0604030504040204" pitchFamily="34" charset="0"/>
                <a:cs typeface="Times New Roman" panose="02020603050405020304" pitchFamily="18" charset="0"/>
              </a:rPr>
              <a:t>Connected / linked by common bond:</a:t>
            </a:r>
            <a:r>
              <a:rPr lang="en-US" dirty="0">
                <a:solidFill>
                  <a:srgbClr val="99FF66"/>
                </a:solidFill>
                <a:ea typeface="Verdana" panose="020B0604030504040204" pitchFamily="34" charset="0"/>
                <a:cs typeface="Times New Roman" panose="02020603050405020304" pitchFamily="18" charset="0"/>
              </a:rPr>
              <a:t>  	</a:t>
            </a:r>
          </a:p>
          <a:p>
            <a:pPr marL="0" indent="0" defTabSz="461963">
              <a:spcBef>
                <a:spcPts val="600"/>
              </a:spcBef>
              <a:spcAft>
                <a:spcPts val="600"/>
              </a:spcAft>
              <a:buNone/>
            </a:pPr>
            <a:r>
              <a:rPr lang="en-US" dirty="0">
                <a:solidFill>
                  <a:schemeClr val="bg1"/>
                </a:solidFill>
                <a:ea typeface="Verdana" panose="020B0604030504040204" pitchFamily="34" charset="0"/>
                <a:cs typeface="Times New Roman" panose="02020603050405020304" pitchFamily="18" charset="0"/>
              </a:rPr>
              <a:t>		Mt.13 </a:t>
            </a:r>
            <a:endParaRPr lang="en-US" dirty="0">
              <a:solidFill>
                <a:srgbClr val="FFFF99"/>
              </a:solidFill>
              <a:ea typeface="Verdana" panose="020B0604030504040204" pitchFamily="34" charset="0"/>
              <a:cs typeface="Times New Roman" panose="02020603050405020304" pitchFamily="18" charset="0"/>
            </a:endParaRPr>
          </a:p>
          <a:p>
            <a:pPr lvl="1" defTabSz="304800">
              <a:spcBef>
                <a:spcPts val="600"/>
              </a:spcBef>
              <a:spcAft>
                <a:spcPts val="0"/>
              </a:spcAft>
              <a:buFont typeface="Arial" panose="020B0604020202020204" pitchFamily="34" charset="0"/>
              <a:buChar char="•"/>
            </a:pPr>
            <a:r>
              <a:rPr lang="en-US" sz="3200" dirty="0">
                <a:solidFill>
                  <a:srgbClr val="99FF66"/>
                </a:solidFill>
                <a:ea typeface="Verdana" panose="020B0604030504040204" pitchFamily="34" charset="0"/>
                <a:cs typeface="Times New Roman" panose="02020603050405020304" pitchFamily="18" charset="0"/>
              </a:rPr>
              <a:t>Contrasted or compared:  </a:t>
            </a:r>
            <a:br>
              <a:rPr lang="en-US" dirty="0">
                <a:solidFill>
                  <a:srgbClr val="99FF66"/>
                </a:solidFill>
                <a:ea typeface="Verdana" panose="020B0604030504040204" pitchFamily="34" charset="0"/>
                <a:cs typeface="Times New Roman" panose="02020603050405020304" pitchFamily="18" charset="0"/>
              </a:rPr>
            </a:br>
            <a:r>
              <a:rPr lang="en-US" dirty="0">
                <a:solidFill>
                  <a:srgbClr val="FFFF99"/>
                </a:solidFill>
                <a:ea typeface="Verdana" panose="020B0604030504040204" pitchFamily="34" charset="0"/>
                <a:cs typeface="Times New Roman" panose="02020603050405020304" pitchFamily="18" charset="0"/>
              </a:rPr>
              <a:t>	</a:t>
            </a:r>
            <a:r>
              <a:rPr lang="en-US" sz="3200" dirty="0">
                <a:solidFill>
                  <a:schemeClr val="bg1"/>
                </a:solidFill>
                <a:ea typeface="Verdana" panose="020B0604030504040204" pitchFamily="34" charset="0"/>
                <a:cs typeface="Times New Roman" panose="02020603050405020304" pitchFamily="18" charset="0"/>
              </a:rPr>
              <a:t>But ... And ... For … Therefore … As</a:t>
            </a:r>
          </a:p>
        </p:txBody>
      </p:sp>
    </p:spTree>
    <p:extLst>
      <p:ext uri="{BB962C8B-B14F-4D97-AF65-F5344CB8AC3E}">
        <p14:creationId xmlns:p14="http://schemas.microsoft.com/office/powerpoint/2010/main" val="1199905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1277937"/>
          </a:xfrm>
        </p:spPr>
        <p:txBody>
          <a:bodyPr/>
          <a:lstStyle/>
          <a:p>
            <a:r>
              <a:rPr lang="en-US" sz="2400" dirty="0">
                <a:solidFill>
                  <a:srgbClr val="FFFF99"/>
                </a:solidFill>
              </a:rPr>
              <a:t>1.</a:t>
            </a:r>
            <a:r>
              <a:rPr lang="en-US" sz="2400" dirty="0">
                <a:solidFill>
                  <a:srgbClr val="FFFFFF"/>
                </a:solidFill>
              </a:rPr>
              <a:t> Equipment</a:t>
            </a:r>
            <a:br>
              <a:rPr lang="en-US" sz="2400" dirty="0">
                <a:solidFill>
                  <a:srgbClr val="FFFF99"/>
                </a:solidFill>
              </a:rPr>
            </a:br>
            <a:r>
              <a:rPr lang="en-US" sz="2400" dirty="0">
                <a:solidFill>
                  <a:srgbClr val="FFFF99"/>
                </a:solidFill>
              </a:rPr>
              <a:t>2.</a:t>
            </a:r>
            <a:r>
              <a:rPr lang="en-US" sz="2400" dirty="0">
                <a:solidFill>
                  <a:srgbClr val="FFFFFF"/>
                </a:solidFill>
              </a:rPr>
              <a:t> Exploration</a:t>
            </a:r>
            <a:br>
              <a:rPr lang="en-US" sz="3600" dirty="0">
                <a:solidFill>
                  <a:srgbClr val="CCFFFF"/>
                </a:solidFill>
              </a:rPr>
            </a:br>
            <a:r>
              <a:rPr lang="en-US" sz="2800" dirty="0">
                <a:solidFill>
                  <a:srgbClr val="FFFF99"/>
                </a:solidFill>
              </a:rPr>
              <a:t>3.</a:t>
            </a:r>
            <a:r>
              <a:rPr lang="en-US" sz="3600" dirty="0">
                <a:solidFill>
                  <a:srgbClr val="CCFFFF"/>
                </a:solidFill>
              </a:rPr>
              <a:t> Effect</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1447800"/>
            <a:ext cx="8610600" cy="5029200"/>
          </a:xfrm>
        </p:spPr>
        <p:txBody>
          <a:bodyPr/>
          <a:lstStyle/>
          <a:p>
            <a:pPr marL="0" indent="0" algn="ctr">
              <a:spcBef>
                <a:spcPts val="600"/>
              </a:spcBef>
              <a:spcAft>
                <a:spcPts val="0"/>
              </a:spcAft>
              <a:buNone/>
            </a:pPr>
            <a:r>
              <a:rPr lang="en-US" dirty="0">
                <a:solidFill>
                  <a:schemeClr val="bg1"/>
                </a:solidFill>
                <a:ea typeface="Verdana" panose="020B0604030504040204" pitchFamily="34" charset="0"/>
                <a:cs typeface="Times New Roman" panose="02020603050405020304" pitchFamily="18" charset="0"/>
              </a:rPr>
              <a:t>What does it mean to me?     </a:t>
            </a:r>
          </a:p>
          <a:p>
            <a:pPr marL="0" indent="0">
              <a:spcBef>
                <a:spcPts val="600"/>
              </a:spcBef>
              <a:spcAft>
                <a:spcPts val="600"/>
              </a:spcAft>
              <a:buNone/>
            </a:pPr>
            <a:r>
              <a:rPr lang="en-US" sz="2400" dirty="0">
                <a:solidFill>
                  <a:srgbClr val="00B0F0"/>
                </a:solidFill>
                <a:ea typeface="Verdana" panose="020B0604030504040204" pitchFamily="34" charset="0"/>
                <a:cs typeface="Times New Roman" panose="02020603050405020304" pitchFamily="18" charset="0"/>
              </a:rPr>
              <a:t>1. </a:t>
            </a:r>
            <a:r>
              <a:rPr lang="en-US" dirty="0">
                <a:solidFill>
                  <a:schemeClr val="bg1"/>
                </a:solidFill>
                <a:ea typeface="Verdana" panose="020B0604030504040204" pitchFamily="34" charset="0"/>
                <a:cs typeface="Times New Roman" panose="02020603050405020304" pitchFamily="18" charset="0"/>
              </a:rPr>
              <a:t>Approved example to follow?  1 Co.1</a:t>
            </a:r>
          </a:p>
          <a:p>
            <a:pPr marL="0" indent="0">
              <a:spcBef>
                <a:spcPts val="600"/>
              </a:spcBef>
              <a:spcAft>
                <a:spcPts val="600"/>
              </a:spcAft>
              <a:buNone/>
            </a:pPr>
            <a:r>
              <a:rPr lang="en-US" sz="2400" dirty="0">
                <a:solidFill>
                  <a:srgbClr val="00B0F0"/>
                </a:solidFill>
                <a:ea typeface="Verdana" panose="020B0604030504040204" pitchFamily="34" charset="0"/>
                <a:cs typeface="Times New Roman" panose="02020603050405020304" pitchFamily="18" charset="0"/>
              </a:rPr>
              <a:t>2. </a:t>
            </a:r>
            <a:r>
              <a:rPr lang="en-US" dirty="0">
                <a:solidFill>
                  <a:schemeClr val="bg1"/>
                </a:solidFill>
                <a:ea typeface="Verdana" panose="020B0604030504040204" pitchFamily="34" charset="0"/>
                <a:cs typeface="Times New Roman" panose="02020603050405020304" pitchFamily="18" charset="0"/>
              </a:rPr>
              <a:t>Unapproved example to avoid?  1 Co.5</a:t>
            </a:r>
          </a:p>
          <a:p>
            <a:pPr marL="0" indent="0">
              <a:spcBef>
                <a:spcPts val="600"/>
              </a:spcBef>
              <a:spcAft>
                <a:spcPts val="600"/>
              </a:spcAft>
              <a:buNone/>
            </a:pPr>
            <a:r>
              <a:rPr lang="en-US" sz="2400" dirty="0">
                <a:solidFill>
                  <a:srgbClr val="00B0F0"/>
                </a:solidFill>
                <a:ea typeface="Verdana" panose="020B0604030504040204" pitchFamily="34" charset="0"/>
                <a:cs typeface="Times New Roman" panose="02020603050405020304" pitchFamily="18" charset="0"/>
              </a:rPr>
              <a:t>3. </a:t>
            </a:r>
            <a:r>
              <a:rPr lang="en-US" dirty="0">
                <a:solidFill>
                  <a:schemeClr val="bg1"/>
                </a:solidFill>
                <a:ea typeface="Verdana" panose="020B0604030504040204" pitchFamily="34" charset="0"/>
                <a:cs typeface="Times New Roman" panose="02020603050405020304" pitchFamily="18" charset="0"/>
              </a:rPr>
              <a:t>Fact to believe?  1 Co.15</a:t>
            </a:r>
          </a:p>
          <a:p>
            <a:pPr marL="0" indent="0">
              <a:spcBef>
                <a:spcPts val="600"/>
              </a:spcBef>
              <a:spcAft>
                <a:spcPts val="600"/>
              </a:spcAft>
              <a:buNone/>
            </a:pPr>
            <a:r>
              <a:rPr lang="en-US" sz="2400" dirty="0">
                <a:solidFill>
                  <a:srgbClr val="00B0F0"/>
                </a:solidFill>
                <a:ea typeface="Verdana" panose="020B0604030504040204" pitchFamily="34" charset="0"/>
                <a:cs typeface="Times New Roman" panose="02020603050405020304" pitchFamily="18" charset="0"/>
              </a:rPr>
              <a:t>4. </a:t>
            </a:r>
            <a:r>
              <a:rPr lang="en-US" dirty="0">
                <a:solidFill>
                  <a:schemeClr val="bg1"/>
                </a:solidFill>
                <a:ea typeface="Verdana" panose="020B0604030504040204" pitchFamily="34" charset="0"/>
                <a:cs typeface="Times New Roman" panose="02020603050405020304" pitchFamily="18" charset="0"/>
              </a:rPr>
              <a:t>Command to obey?  1 Co.16</a:t>
            </a:r>
          </a:p>
          <a:p>
            <a:pPr marL="0" indent="0">
              <a:spcBef>
                <a:spcPts val="600"/>
              </a:spcBef>
              <a:spcAft>
                <a:spcPts val="600"/>
              </a:spcAft>
              <a:buNone/>
            </a:pPr>
            <a:r>
              <a:rPr lang="en-US" sz="2400" dirty="0">
                <a:solidFill>
                  <a:srgbClr val="00B0F0"/>
                </a:solidFill>
                <a:ea typeface="Verdana" panose="020B0604030504040204" pitchFamily="34" charset="0"/>
                <a:cs typeface="Times New Roman" panose="02020603050405020304" pitchFamily="18" charset="0"/>
              </a:rPr>
              <a:t>5. </a:t>
            </a:r>
            <a:r>
              <a:rPr lang="en-US" dirty="0">
                <a:solidFill>
                  <a:schemeClr val="bg1"/>
                </a:solidFill>
                <a:ea typeface="Verdana" panose="020B0604030504040204" pitchFamily="34" charset="0"/>
                <a:cs typeface="Times New Roman" panose="02020603050405020304" pitchFamily="18" charset="0"/>
              </a:rPr>
              <a:t>Promise to receive?  1 Co.10:13</a:t>
            </a:r>
          </a:p>
          <a:p>
            <a:pPr marL="0" indent="0">
              <a:spcBef>
                <a:spcPts val="600"/>
              </a:spcBef>
              <a:spcAft>
                <a:spcPts val="0"/>
              </a:spcAft>
              <a:buNone/>
            </a:pPr>
            <a:r>
              <a:rPr lang="en-US" sz="2400" dirty="0">
                <a:solidFill>
                  <a:srgbClr val="00B0F0"/>
                </a:solidFill>
                <a:ea typeface="Verdana" panose="020B0604030504040204" pitchFamily="34" charset="0"/>
                <a:cs typeface="Times New Roman" panose="02020603050405020304" pitchFamily="18" charset="0"/>
              </a:rPr>
              <a:t>6. </a:t>
            </a:r>
            <a:r>
              <a:rPr lang="en-US" dirty="0">
                <a:solidFill>
                  <a:schemeClr val="bg1"/>
                </a:solidFill>
                <a:ea typeface="Verdana" panose="020B0604030504040204" pitchFamily="34" charset="0"/>
                <a:cs typeface="Times New Roman" panose="02020603050405020304" pitchFamily="18" charset="0"/>
              </a:rPr>
              <a:t>Verse to memorize / apply?  1 Co.10:12</a:t>
            </a:r>
          </a:p>
          <a:p>
            <a:pPr marL="0" indent="0">
              <a:spcBef>
                <a:spcPts val="600"/>
              </a:spcBef>
              <a:spcAft>
                <a:spcPts val="0"/>
              </a:spcAft>
              <a:buNone/>
            </a:pPr>
            <a:r>
              <a:rPr lang="en-US" sz="2400" dirty="0">
                <a:solidFill>
                  <a:srgbClr val="00B0F0"/>
                </a:solidFill>
                <a:ea typeface="Verdana" panose="020B0604030504040204" pitchFamily="34" charset="0"/>
                <a:cs typeface="Times New Roman" panose="02020603050405020304" pitchFamily="18" charset="0"/>
              </a:rPr>
              <a:t>7. </a:t>
            </a:r>
            <a:r>
              <a:rPr lang="en-US" dirty="0">
                <a:solidFill>
                  <a:schemeClr val="bg1"/>
                </a:solidFill>
                <a:ea typeface="Verdana" panose="020B0604030504040204" pitchFamily="34" charset="0"/>
                <a:cs typeface="Times New Roman" panose="02020603050405020304" pitchFamily="18" charset="0"/>
              </a:rPr>
              <a:t>Change to make in conduct?   Ro.12</a:t>
            </a:r>
          </a:p>
        </p:txBody>
      </p:sp>
    </p:spTree>
    <p:extLst>
      <p:ext uri="{BB962C8B-B14F-4D97-AF65-F5344CB8AC3E}">
        <p14:creationId xmlns:p14="http://schemas.microsoft.com/office/powerpoint/2010/main" val="52114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1" end="1"/>
                                            </p:txEl>
                                          </p:spTgt>
                                        </p:tgtEl>
                                        <p:attrNameLst>
                                          <p:attrName>ppt_c</p:attrName>
                                        </p:attrNameLst>
                                      </p:cBhvr>
                                      <p:to>
                                        <a:srgbClr val="CCFFCC"/>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2" end="2"/>
                                            </p:txEl>
                                          </p:spTgt>
                                        </p:tgtEl>
                                        <p:attrNameLst>
                                          <p:attrName>ppt_c</p:attrName>
                                        </p:attrNameLst>
                                      </p:cBhvr>
                                      <p:to>
                                        <a:srgbClr val="CCFFCC"/>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3" end="3"/>
                                            </p:txEl>
                                          </p:spTgt>
                                        </p:tgtEl>
                                        <p:attrNameLst>
                                          <p:attrName>ppt_c</p:attrName>
                                        </p:attrNameLst>
                                      </p:cBhvr>
                                      <p:to>
                                        <a:srgbClr val="CCFFCC"/>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4" end="4"/>
                                            </p:txEl>
                                          </p:spTgt>
                                        </p:tgtEl>
                                        <p:attrNameLst>
                                          <p:attrName>ppt_c</p:attrName>
                                        </p:attrNameLst>
                                      </p:cBhvr>
                                      <p:to>
                                        <a:srgbClr val="CCFFCC"/>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5" end="5"/>
                                            </p:txEl>
                                          </p:spTgt>
                                        </p:tgtEl>
                                        <p:attrNameLst>
                                          <p:attrName>ppt_c</p:attrName>
                                        </p:attrNameLst>
                                      </p:cBhvr>
                                      <p:to>
                                        <a:srgbClr val="CCFFCC"/>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6" end="6"/>
                                            </p:txEl>
                                          </p:spTgt>
                                        </p:tgtEl>
                                        <p:attrNameLst>
                                          <p:attrName>ppt_c</p:attrName>
                                        </p:attrNameLst>
                                      </p:cBhvr>
                                      <p:to>
                                        <a:srgbClr val="CCFFCC"/>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417780" y="1600200"/>
            <a:ext cx="6324599" cy="457200"/>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rPr>
              <a:t>What Helps Profitable Bible Study?</a:t>
            </a:r>
          </a:p>
        </p:txBody>
      </p:sp>
      <p:sp>
        <p:nvSpPr>
          <p:cNvPr id="4" name="Rectangle: Rounded Corners 3">
            <a:extLst>
              <a:ext uri="{FF2B5EF4-FFF2-40B4-BE49-F238E27FC236}">
                <a16:creationId xmlns:a16="http://schemas.microsoft.com/office/drawing/2014/main" id="{724813F7-C4FD-4E30-9F7B-33E1978B7EE9}"/>
              </a:ext>
            </a:extLst>
          </p:cNvPr>
          <p:cNvSpPr/>
          <p:nvPr/>
        </p:nvSpPr>
        <p:spPr>
          <a:xfrm>
            <a:off x="1410856" y="2209800"/>
            <a:ext cx="6324599" cy="1524000"/>
          </a:xfrm>
          <a:prstGeom prst="roundRect">
            <a:avLst/>
          </a:prstGeom>
          <a:solidFill>
            <a:schemeClr val="tx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dirty="0">
                <a:solidFill>
                  <a:srgbClr val="FFFF00"/>
                </a:solidFill>
                <a:latin typeface="Verdana" panose="020B0604030504040204" pitchFamily="34" charset="0"/>
                <a:ea typeface="Verdana" panose="020B0604030504040204" pitchFamily="34" charset="0"/>
              </a:rPr>
              <a:t>II. </a:t>
            </a:r>
            <a:r>
              <a:rPr lang="en-US" sz="3800" dirty="0">
                <a:solidFill>
                  <a:srgbClr val="FFFF99"/>
                </a:solidFill>
              </a:rPr>
              <a:t>Bible Study Illustrated</a:t>
            </a:r>
          </a:p>
          <a:p>
            <a:pPr algn="ctr" eaLnBrk="1" hangingPunct="1">
              <a:defRPr/>
            </a:pPr>
            <a:r>
              <a:rPr lang="en-US" sz="2800" dirty="0">
                <a:solidFill>
                  <a:schemeClr val="bg1"/>
                </a:solidFill>
              </a:rPr>
              <a:t>(Gal.1:1-12)</a:t>
            </a:r>
          </a:p>
        </p:txBody>
      </p:sp>
    </p:spTree>
    <p:extLst>
      <p:ext uri="{BB962C8B-B14F-4D97-AF65-F5344CB8AC3E}">
        <p14:creationId xmlns:p14="http://schemas.microsoft.com/office/powerpoint/2010/main" val="340148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CDC5EE4-BCA0-4AB2-BE7B-023ED65FBBF2}"/>
              </a:ext>
            </a:extLst>
          </p:cNvPr>
          <p:cNvSpPr/>
          <p:nvPr/>
        </p:nvSpPr>
        <p:spPr>
          <a:xfrm>
            <a:off x="-6924" y="152400"/>
            <a:ext cx="4502724" cy="6629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gn="just">
              <a:spcBef>
                <a:spcPts val="0"/>
              </a:spcBef>
              <a:spcAft>
                <a:spcPts val="600"/>
              </a:spcAft>
            </a:pPr>
            <a:r>
              <a:rPr lang="en-US" sz="2000" b="1" dirty="0">
                <a:solidFill>
                  <a:srgbClr val="FFFFFF"/>
                </a:solidFill>
                <a:latin typeface="Times New Roman" panose="02020603050405020304" pitchFamily="18" charset="0"/>
                <a:ea typeface="Times New Roman" panose="02020603050405020304" pitchFamily="18" charset="0"/>
              </a:rPr>
              <a:t>1</a:t>
            </a:r>
            <a:r>
              <a:rPr lang="en-US" sz="2800" dirty="0">
                <a:solidFill>
                  <a:srgbClr val="FFFFFF"/>
                </a:solidFill>
                <a:latin typeface="Times New Roman" panose="02020603050405020304" pitchFamily="18" charset="0"/>
                <a:ea typeface="Times New Roman" panose="02020603050405020304" pitchFamily="18" charset="0"/>
              </a:rPr>
              <a:t> Paul, an </a:t>
            </a:r>
            <a:r>
              <a:rPr lang="en-US" sz="2800" b="1" dirty="0">
                <a:solidFill>
                  <a:srgbClr val="FF9933"/>
                </a:solidFill>
                <a:latin typeface="Times New Roman" panose="02020603050405020304" pitchFamily="18" charset="0"/>
                <a:ea typeface="Times New Roman" panose="02020603050405020304" pitchFamily="18" charset="0"/>
              </a:rPr>
              <a:t>apostle</a:t>
            </a:r>
            <a:endParaRPr lang="en-US" sz="2800" dirty="0">
              <a:solidFill>
                <a:srgbClr val="FF9933"/>
              </a:solidFill>
              <a:latin typeface="Times New Roman" panose="02020603050405020304" pitchFamily="18" charset="0"/>
              <a:ea typeface="Times New Roman" panose="02020603050405020304" pitchFamily="18" charset="0"/>
            </a:endParaRPr>
          </a:p>
          <a:p>
            <a:pPr lvl="0" algn="just">
              <a:spcBef>
                <a:spcPts val="0"/>
              </a:spcBef>
              <a:spcAft>
                <a:spcPts val="0"/>
              </a:spcAft>
            </a:pPr>
            <a:r>
              <a:rPr lang="en-US" sz="2800" dirty="0">
                <a:solidFill>
                  <a:srgbClr val="FFFFFF"/>
                </a:solidFill>
                <a:latin typeface="Times New Roman" panose="02020603050405020304" pitchFamily="18" charset="0"/>
                <a:ea typeface="Times New Roman" panose="02020603050405020304" pitchFamily="18" charset="0"/>
              </a:rPr>
              <a:t>(</a:t>
            </a:r>
            <a:r>
              <a:rPr lang="en-US" sz="2800" b="1" dirty="0">
                <a:solidFill>
                  <a:srgbClr val="FFFFFF"/>
                </a:solidFill>
                <a:latin typeface="Times New Roman" panose="02020603050405020304" pitchFamily="18" charset="0"/>
                <a:ea typeface="Times New Roman" panose="02020603050405020304" pitchFamily="18" charset="0"/>
              </a:rPr>
              <a:t>not</a:t>
            </a:r>
            <a:r>
              <a:rPr lang="en-US" sz="2800" dirty="0">
                <a:solidFill>
                  <a:srgbClr val="FFFFFF"/>
                </a:solidFill>
                <a:latin typeface="Times New Roman" panose="02020603050405020304" pitchFamily="18" charset="0"/>
                <a:ea typeface="Times New Roman" panose="02020603050405020304" pitchFamily="18" charset="0"/>
              </a:rPr>
              <a:t> from men </a:t>
            </a:r>
            <a:r>
              <a:rPr lang="en-US" sz="2800" b="1" dirty="0">
                <a:solidFill>
                  <a:srgbClr val="FFFFFF"/>
                </a:solidFill>
                <a:latin typeface="Times New Roman" panose="02020603050405020304" pitchFamily="18" charset="0"/>
                <a:ea typeface="Times New Roman" panose="02020603050405020304" pitchFamily="18" charset="0"/>
              </a:rPr>
              <a:t>nor</a:t>
            </a:r>
            <a:r>
              <a:rPr lang="en-US" sz="2800" dirty="0">
                <a:solidFill>
                  <a:srgbClr val="FFFFFF"/>
                </a:solidFill>
                <a:latin typeface="Times New Roman" panose="02020603050405020304" pitchFamily="18" charset="0"/>
                <a:ea typeface="Times New Roman" panose="02020603050405020304" pitchFamily="18" charset="0"/>
              </a:rPr>
              <a:t> through man, </a:t>
            </a:r>
          </a:p>
          <a:p>
            <a:pPr lvl="0" algn="just">
              <a:spcBef>
                <a:spcPts val="0"/>
              </a:spcBef>
              <a:spcAft>
                <a:spcPts val="900"/>
              </a:spcAft>
            </a:pPr>
            <a:r>
              <a:rPr lang="en-US" sz="2800" b="1" dirty="0">
                <a:solidFill>
                  <a:srgbClr val="FFFFFF"/>
                </a:solidFill>
                <a:latin typeface="Times New Roman" panose="02020603050405020304" pitchFamily="18" charset="0"/>
                <a:ea typeface="Times New Roman" panose="02020603050405020304" pitchFamily="18" charset="0"/>
              </a:rPr>
              <a:t>but</a:t>
            </a:r>
            <a:r>
              <a:rPr lang="en-US" sz="2800" dirty="0">
                <a:solidFill>
                  <a:srgbClr val="FFFFFF"/>
                </a:solidFill>
                <a:latin typeface="Times New Roman" panose="02020603050405020304" pitchFamily="18" charset="0"/>
                <a:ea typeface="Times New Roman" panose="02020603050405020304" pitchFamily="18" charset="0"/>
              </a:rPr>
              <a:t> through Jesus Christ and God the Father who raised Him from the dead), </a:t>
            </a:r>
          </a:p>
          <a:p>
            <a:pPr lvl="0" algn="just">
              <a:spcBef>
                <a:spcPts val="0"/>
              </a:spcBef>
              <a:spcAft>
                <a:spcPts val="0"/>
              </a:spcAft>
            </a:pPr>
            <a:r>
              <a:rPr lang="en-US" sz="2800" dirty="0">
                <a:solidFill>
                  <a:srgbClr val="FFFFFF"/>
                </a:solidFill>
                <a:latin typeface="Times New Roman" panose="02020603050405020304" pitchFamily="18" charset="0"/>
                <a:ea typeface="Times New Roman" panose="02020603050405020304" pitchFamily="18" charset="0"/>
              </a:rPr>
              <a:t> </a:t>
            </a:r>
          </a:p>
          <a:p>
            <a:pPr lvl="0" algn="just">
              <a:spcBef>
                <a:spcPts val="0"/>
              </a:spcBef>
              <a:spcAft>
                <a:spcPts val="1200"/>
              </a:spcAft>
            </a:pPr>
            <a:r>
              <a:rPr lang="en-US" sz="2800" b="1" baseline="30000" dirty="0">
                <a:solidFill>
                  <a:srgbClr val="FFFFFF"/>
                </a:solidFill>
                <a:latin typeface="Times New Roman" panose="02020603050405020304" pitchFamily="18" charset="0"/>
                <a:ea typeface="Times New Roman" panose="02020603050405020304" pitchFamily="18" charset="0"/>
              </a:rPr>
              <a:t>2</a:t>
            </a:r>
            <a:r>
              <a:rPr lang="en-US" sz="2800" baseline="30000" dirty="0">
                <a:solidFill>
                  <a:srgbClr val="FFFFFF"/>
                </a:solidFill>
                <a:latin typeface="Times New Roman" panose="02020603050405020304" pitchFamily="18" charset="0"/>
                <a:ea typeface="Times New Roman" panose="02020603050405020304" pitchFamily="18" charset="0"/>
              </a:rPr>
              <a:t> </a:t>
            </a:r>
            <a:r>
              <a:rPr lang="en-US" sz="2800" dirty="0">
                <a:solidFill>
                  <a:srgbClr val="FFFFFF"/>
                </a:solidFill>
                <a:latin typeface="Times New Roman" panose="02020603050405020304" pitchFamily="18" charset="0"/>
                <a:ea typeface="Times New Roman" panose="02020603050405020304" pitchFamily="18" charset="0"/>
              </a:rPr>
              <a:t>and all the brethren who are </a:t>
            </a:r>
            <a:r>
              <a:rPr lang="en-US" sz="2800" b="1" u="sng" dirty="0">
                <a:solidFill>
                  <a:srgbClr val="92D050"/>
                </a:solidFill>
                <a:latin typeface="Times New Roman" panose="02020603050405020304" pitchFamily="18" charset="0"/>
                <a:ea typeface="Times New Roman" panose="02020603050405020304" pitchFamily="18" charset="0"/>
              </a:rPr>
              <a:t>with</a:t>
            </a:r>
            <a:r>
              <a:rPr lang="en-US" sz="2800" dirty="0">
                <a:solidFill>
                  <a:srgbClr val="FFFFFF"/>
                </a:solidFill>
                <a:latin typeface="Times New Roman" panose="02020603050405020304" pitchFamily="18" charset="0"/>
                <a:ea typeface="Times New Roman" panose="02020603050405020304" pitchFamily="18" charset="0"/>
              </a:rPr>
              <a:t> me,    To the churches of Galatia:</a:t>
            </a:r>
          </a:p>
          <a:p>
            <a:pPr lvl="0" indent="228600" algn="just">
              <a:spcBef>
                <a:spcPts val="300"/>
              </a:spcBef>
              <a:spcAft>
                <a:spcPts val="0"/>
              </a:spcAft>
            </a:pPr>
            <a:r>
              <a:rPr lang="en-US" sz="2800" b="1" baseline="30000" dirty="0">
                <a:solidFill>
                  <a:srgbClr val="FFFFFF"/>
                </a:solidFill>
                <a:latin typeface="Times New Roman" panose="02020603050405020304" pitchFamily="18" charset="0"/>
                <a:ea typeface="Times New Roman" panose="02020603050405020304" pitchFamily="18" charset="0"/>
              </a:rPr>
              <a:t>3</a:t>
            </a:r>
            <a:r>
              <a:rPr lang="en-US" sz="2800" baseline="30000" dirty="0">
                <a:solidFill>
                  <a:srgbClr val="FFFFFF"/>
                </a:solidFill>
                <a:latin typeface="Times New Roman" panose="02020603050405020304" pitchFamily="18" charset="0"/>
                <a:ea typeface="Times New Roman" panose="02020603050405020304" pitchFamily="18" charset="0"/>
              </a:rPr>
              <a:t> </a:t>
            </a:r>
            <a:r>
              <a:rPr lang="en-US" sz="2800" u="sng" dirty="0">
                <a:solidFill>
                  <a:srgbClr val="FFFF99"/>
                </a:solidFill>
                <a:latin typeface="Times New Roman" panose="02020603050405020304" pitchFamily="18" charset="0"/>
                <a:ea typeface="Times New Roman" panose="02020603050405020304" pitchFamily="18" charset="0"/>
              </a:rPr>
              <a:t>Grace</a:t>
            </a:r>
            <a:r>
              <a:rPr lang="en-US" sz="2800" dirty="0">
                <a:solidFill>
                  <a:srgbClr val="FFFFFF"/>
                </a:solidFill>
                <a:latin typeface="Times New Roman" panose="02020603050405020304" pitchFamily="18" charset="0"/>
                <a:ea typeface="Times New Roman" panose="02020603050405020304" pitchFamily="18" charset="0"/>
              </a:rPr>
              <a:t> to you</a:t>
            </a:r>
          </a:p>
          <a:p>
            <a:pPr lvl="0" indent="228600" algn="just">
              <a:spcBef>
                <a:spcPts val="300"/>
              </a:spcBef>
              <a:spcAft>
                <a:spcPts val="0"/>
              </a:spcAft>
            </a:pPr>
            <a:r>
              <a:rPr lang="en-US" sz="2800" dirty="0">
                <a:solidFill>
                  <a:srgbClr val="FFFFFF"/>
                </a:solidFill>
                <a:latin typeface="Times New Roman" panose="02020603050405020304" pitchFamily="18" charset="0"/>
                <a:ea typeface="Times New Roman" panose="02020603050405020304" pitchFamily="18" charset="0"/>
              </a:rPr>
              <a:t> and </a:t>
            </a:r>
            <a:r>
              <a:rPr lang="en-US" sz="2800" u="sng" dirty="0">
                <a:solidFill>
                  <a:srgbClr val="FFFF99"/>
                </a:solidFill>
                <a:latin typeface="Times New Roman" panose="02020603050405020304" pitchFamily="18" charset="0"/>
                <a:ea typeface="Times New Roman" panose="02020603050405020304" pitchFamily="18" charset="0"/>
              </a:rPr>
              <a:t>peace</a:t>
            </a:r>
            <a:endParaRPr lang="en-US" sz="2800" dirty="0">
              <a:solidFill>
                <a:srgbClr val="FFFF99"/>
              </a:solidFill>
              <a:latin typeface="Times New Roman" panose="02020603050405020304" pitchFamily="18" charset="0"/>
              <a:ea typeface="Times New Roman" panose="02020603050405020304" pitchFamily="18" charset="0"/>
            </a:endParaRPr>
          </a:p>
          <a:p>
            <a:pPr lvl="0" algn="just">
              <a:spcBef>
                <a:spcPts val="300"/>
              </a:spcBef>
              <a:spcAft>
                <a:spcPts val="600"/>
              </a:spcAft>
            </a:pPr>
            <a:r>
              <a:rPr lang="en-US" sz="2800" b="1" dirty="0">
                <a:solidFill>
                  <a:srgbClr val="FFFFFF"/>
                </a:solidFill>
                <a:latin typeface="Times New Roman" panose="02020603050405020304" pitchFamily="18" charset="0"/>
                <a:ea typeface="Times New Roman" panose="02020603050405020304" pitchFamily="18" charset="0"/>
              </a:rPr>
              <a:t>from</a:t>
            </a:r>
            <a:r>
              <a:rPr lang="en-US" sz="2800" dirty="0">
                <a:solidFill>
                  <a:srgbClr val="FFFFFF"/>
                </a:solidFill>
                <a:latin typeface="Times New Roman" panose="02020603050405020304" pitchFamily="18" charset="0"/>
                <a:ea typeface="Times New Roman" panose="02020603050405020304" pitchFamily="18" charset="0"/>
              </a:rPr>
              <a:t> God the Father </a:t>
            </a:r>
            <a:r>
              <a:rPr lang="en-US" sz="2800" b="1" dirty="0">
                <a:solidFill>
                  <a:srgbClr val="CCFFFF"/>
                </a:solidFill>
                <a:latin typeface="Times New Roman" panose="02020603050405020304" pitchFamily="18" charset="0"/>
                <a:ea typeface="Times New Roman" panose="02020603050405020304" pitchFamily="18" charset="0"/>
              </a:rPr>
              <a:t>and</a:t>
            </a:r>
            <a:r>
              <a:rPr lang="en-US" sz="2800" dirty="0">
                <a:solidFill>
                  <a:srgbClr val="FFFFFF"/>
                </a:solidFill>
                <a:latin typeface="Times New Roman" panose="02020603050405020304" pitchFamily="18" charset="0"/>
                <a:ea typeface="Times New Roman" panose="02020603050405020304" pitchFamily="18" charset="0"/>
              </a:rPr>
              <a:t> our </a:t>
            </a:r>
            <a:r>
              <a:rPr lang="en-US" sz="2800" dirty="0">
                <a:solidFill>
                  <a:srgbClr val="CCFFFF"/>
                </a:solidFill>
                <a:latin typeface="Times New Roman" panose="02020603050405020304" pitchFamily="18" charset="0"/>
                <a:ea typeface="Times New Roman" panose="02020603050405020304" pitchFamily="18" charset="0"/>
              </a:rPr>
              <a:t>Lord</a:t>
            </a:r>
            <a:r>
              <a:rPr lang="en-US" sz="2800" dirty="0">
                <a:solidFill>
                  <a:srgbClr val="FFFFFF"/>
                </a:solidFill>
                <a:latin typeface="Times New Roman" panose="02020603050405020304" pitchFamily="18" charset="0"/>
                <a:ea typeface="Times New Roman" panose="02020603050405020304" pitchFamily="18" charset="0"/>
              </a:rPr>
              <a:t> Jesus Christ, </a:t>
            </a:r>
          </a:p>
        </p:txBody>
      </p:sp>
      <p:sp>
        <p:nvSpPr>
          <p:cNvPr id="3" name="Rectangle 2">
            <a:extLst>
              <a:ext uri="{FF2B5EF4-FFF2-40B4-BE49-F238E27FC236}">
                <a16:creationId xmlns:a16="http://schemas.microsoft.com/office/drawing/2014/main" id="{B941CE03-093D-4AB9-84B9-ADE7F013B5AF}"/>
              </a:ext>
            </a:extLst>
          </p:cNvPr>
          <p:cNvSpPr/>
          <p:nvPr/>
        </p:nvSpPr>
        <p:spPr>
          <a:xfrm>
            <a:off x="4641276" y="152400"/>
            <a:ext cx="4502724" cy="6629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spcBef>
                <a:spcPts val="0"/>
              </a:spcBef>
              <a:spcAft>
                <a:spcPts val="0"/>
              </a:spcAft>
            </a:pPr>
            <a:r>
              <a:rPr lang="en-US" sz="2800" b="1" baseline="30000" dirty="0">
                <a:solidFill>
                  <a:srgbClr val="FF9933"/>
                </a:solidFill>
                <a:latin typeface="Times New Roman" panose="02020603050405020304" pitchFamily="18" charset="0"/>
                <a:ea typeface="Times New Roman" panose="02020603050405020304" pitchFamily="18" charset="0"/>
                <a:cs typeface="Times New Roman" panose="02020603050405020304" pitchFamily="18" charset="0"/>
              </a:rPr>
              <a:t>1</a:t>
            </a:r>
            <a:r>
              <a:rPr lang="en-US" sz="2800"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authority</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listen!  </a:t>
            </a:r>
            <a:r>
              <a:rPr lang="en-US" sz="2800" b="1" baseline="30000" dirty="0">
                <a:solidFill>
                  <a:srgbClr val="FF9933"/>
                </a:solidFill>
                <a:latin typeface="Times New Roman" panose="02020603050405020304" pitchFamily="18" charset="0"/>
                <a:ea typeface="Times New Roman" panose="02020603050405020304" pitchFamily="18" charset="0"/>
                <a:cs typeface="Times New Roman" panose="02020603050405020304" pitchFamily="18" charset="0"/>
              </a:rPr>
              <a:t>2</a:t>
            </a:r>
            <a:r>
              <a:rPr lang="en-US" sz="2800"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answer</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lies c. him.  </a:t>
            </a:r>
            <a:r>
              <a:rPr lang="en-US" sz="2800" b="1" baseline="30000" dirty="0">
                <a:solidFill>
                  <a:srgbClr val="FF9933"/>
                </a:solidFill>
                <a:latin typeface="Times New Roman" panose="02020603050405020304" pitchFamily="18" charset="0"/>
                <a:ea typeface="Times New Roman" panose="02020603050405020304" pitchFamily="18" charset="0"/>
                <a:cs typeface="Times New Roman" panose="02020603050405020304" pitchFamily="18" charset="0"/>
              </a:rPr>
              <a:t>3</a:t>
            </a:r>
            <a:r>
              <a:rPr lang="en-US" sz="2800"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ambass</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loyalty.  </a:t>
            </a:r>
          </a:p>
          <a:p>
            <a:pPr marL="0" marR="0">
              <a:spcBef>
                <a:spcPts val="0"/>
              </a:spcBef>
              <a:spcAft>
                <a:spcPts val="0"/>
              </a:spcAft>
            </a:pP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Paul not w. Jesus in earthly ministry; twelve apostles, Mt.10:2; Paul = 13.</a:t>
            </a:r>
          </a:p>
          <a:p>
            <a:pPr marL="0" marR="0">
              <a:spcBef>
                <a:spcPts val="0"/>
              </a:spcBef>
              <a:spcAft>
                <a:spcPts val="0"/>
              </a:spcAft>
            </a:pP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Ac.13:1-3: some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fr.</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ch’s</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(men)</a:t>
            </a:r>
            <a:endPar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Ga.1-2: apostle of Christ.</a:t>
            </a:r>
          </a:p>
          <a:p>
            <a:pPr marL="0" marR="0">
              <a:spcBef>
                <a:spcPts val="0"/>
              </a:spcBef>
              <a:spcAft>
                <a:spcPts val="0"/>
              </a:spcAft>
            </a:pP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Ga.2:12, Judaizers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fr.</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men…</a:t>
            </a:r>
          </a:p>
          <a:p>
            <a:pPr marL="0" marR="0">
              <a:spcBef>
                <a:spcPts val="0"/>
              </a:spcBef>
              <a:spcAft>
                <a:spcPts val="0"/>
              </a:spcAft>
            </a:pP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Are Judaizers ‘</a:t>
            </a:r>
            <a:r>
              <a:rPr lang="en-US" sz="2800" b="1" u="sng" dirty="0">
                <a:solidFill>
                  <a:srgbClr val="92D050"/>
                </a:solidFill>
                <a:latin typeface="Times New Roman" panose="02020603050405020304" pitchFamily="18" charset="0"/>
                <a:ea typeface="Times New Roman" panose="02020603050405020304" pitchFamily="18" charset="0"/>
                <a:cs typeface="Times New Roman" panose="02020603050405020304" pitchFamily="18" charset="0"/>
              </a:rPr>
              <a:t>with</a:t>
            </a:r>
            <a:r>
              <a:rPr lang="en-US" sz="28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him?</a:t>
            </a:r>
          </a:p>
          <a:p>
            <a:pPr marL="0" marR="0">
              <a:spcBef>
                <a:spcPts val="0"/>
              </a:spcBef>
              <a:spcAft>
                <a:spcPts val="0"/>
              </a:spcAft>
            </a:pP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Ch’s. …Galatia.  Circular?  </a:t>
            </a:r>
            <a:b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b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 Pt.1:1)</a:t>
            </a:r>
            <a:endPar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800" u="sng" dirty="0">
                <a:solidFill>
                  <a:srgbClr val="FFFF99"/>
                </a:solidFill>
                <a:latin typeface="Times New Roman" panose="02020603050405020304" pitchFamily="18" charset="0"/>
                <a:ea typeface="Times New Roman" panose="02020603050405020304" pitchFamily="18" charset="0"/>
                <a:cs typeface="Times New Roman" panose="02020603050405020304" pitchFamily="18" charset="0"/>
              </a:rPr>
              <a:t>Grace</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 v.6; 5:4: stay in it.   </a:t>
            </a:r>
            <a:r>
              <a:rPr lang="en-US" sz="2800" u="sng" dirty="0">
                <a:solidFill>
                  <a:srgbClr val="FFFF99"/>
                </a:solidFill>
                <a:latin typeface="Times New Roman" panose="02020603050405020304" pitchFamily="18" charset="0"/>
                <a:ea typeface="Times New Roman" panose="02020603050405020304" pitchFamily="18" charset="0"/>
                <a:cs typeface="Times New Roman" panose="02020603050405020304" pitchFamily="18" charset="0"/>
              </a:rPr>
              <a:t>Peace</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‘all is well’; ct. 6-9.</a:t>
            </a:r>
          </a:p>
          <a:p>
            <a:pPr marL="0" marR="0">
              <a:spcBef>
                <a:spcPts val="0"/>
              </a:spcBef>
              <a:spcAft>
                <a:spcPts val="0"/>
              </a:spcAft>
            </a:pPr>
            <a:r>
              <a:rPr lang="en-US" sz="2800" dirty="0">
                <a:solidFill>
                  <a:srgbClr val="CCFFFF"/>
                </a:solidFill>
                <a:latin typeface="Times New Roman" panose="02020603050405020304" pitchFamily="18" charset="0"/>
                <a:ea typeface="Times New Roman" panose="02020603050405020304" pitchFamily="18" charset="0"/>
                <a:cs typeface="Times New Roman" panose="02020603050405020304" pitchFamily="18" charset="0"/>
              </a:rPr>
              <a:t>Thus</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Jesus is more than man.</a:t>
            </a:r>
          </a:p>
          <a:p>
            <a:pPr marL="0" marR="0">
              <a:spcBef>
                <a:spcPts val="0"/>
              </a:spcBef>
              <a:spcAft>
                <a:spcPts val="900"/>
              </a:spcAft>
            </a:pPr>
            <a:r>
              <a:rPr lang="en-US" sz="2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Cf. Jn.3:16; 10:11</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612898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CDC5EE4-BCA0-4AB2-BE7B-023ED65FBBF2}"/>
              </a:ext>
            </a:extLst>
          </p:cNvPr>
          <p:cNvSpPr/>
          <p:nvPr/>
        </p:nvSpPr>
        <p:spPr>
          <a:xfrm>
            <a:off x="-6924" y="152400"/>
            <a:ext cx="4502724" cy="6629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Bef>
                <a:spcPts val="300"/>
              </a:spcBef>
              <a:spcAft>
                <a:spcPts val="1200"/>
              </a:spcAft>
            </a:pPr>
            <a:r>
              <a:rPr lang="en-US" sz="2800" b="1" baseline="30000" dirty="0">
                <a:solidFill>
                  <a:srgbClr val="FFFFFF"/>
                </a:solidFill>
                <a:latin typeface="Times New Roman" panose="02020603050405020304" pitchFamily="18" charset="0"/>
                <a:ea typeface="Times New Roman" panose="02020603050405020304" pitchFamily="18" charset="0"/>
              </a:rPr>
              <a:t>4</a:t>
            </a:r>
            <a:r>
              <a:rPr lang="en-US" sz="2800" baseline="30000" dirty="0">
                <a:solidFill>
                  <a:srgbClr val="FFFFFF"/>
                </a:solidFill>
                <a:latin typeface="Times New Roman" panose="02020603050405020304" pitchFamily="18" charset="0"/>
                <a:ea typeface="Times New Roman" panose="02020603050405020304" pitchFamily="18" charset="0"/>
              </a:rPr>
              <a:t> </a:t>
            </a:r>
            <a:r>
              <a:rPr lang="en-US" sz="2800" dirty="0">
                <a:solidFill>
                  <a:srgbClr val="FFFFFF"/>
                </a:solidFill>
                <a:latin typeface="Times New Roman" panose="02020603050405020304" pitchFamily="18" charset="0"/>
                <a:ea typeface="Times New Roman" panose="02020603050405020304" pitchFamily="18" charset="0"/>
              </a:rPr>
              <a:t>who </a:t>
            </a:r>
            <a:r>
              <a:rPr lang="en-US" sz="2800" b="1" dirty="0">
                <a:solidFill>
                  <a:srgbClr val="FFFF00"/>
                </a:solidFill>
                <a:latin typeface="Times New Roman" panose="02020603050405020304" pitchFamily="18" charset="0"/>
                <a:ea typeface="Times New Roman" panose="02020603050405020304" pitchFamily="18" charset="0"/>
              </a:rPr>
              <a:t>gave</a:t>
            </a:r>
            <a:r>
              <a:rPr lang="en-US" sz="2800" b="1" dirty="0">
                <a:solidFill>
                  <a:srgbClr val="FFFFFF"/>
                </a:solidFill>
                <a:latin typeface="Times New Roman" panose="02020603050405020304" pitchFamily="18" charset="0"/>
                <a:ea typeface="Times New Roman" panose="02020603050405020304" pitchFamily="18" charset="0"/>
              </a:rPr>
              <a:t> </a:t>
            </a:r>
            <a:r>
              <a:rPr lang="en-US" sz="2800" b="1" dirty="0">
                <a:solidFill>
                  <a:srgbClr val="FFFF00"/>
                </a:solidFill>
                <a:latin typeface="Times New Roman" panose="02020603050405020304" pitchFamily="18" charset="0"/>
                <a:ea typeface="Times New Roman" panose="02020603050405020304" pitchFamily="18" charset="0"/>
              </a:rPr>
              <a:t>Himself</a:t>
            </a:r>
            <a:r>
              <a:rPr lang="en-US" sz="2800" dirty="0">
                <a:solidFill>
                  <a:srgbClr val="FFFFFF"/>
                </a:solidFill>
                <a:latin typeface="Times New Roman" panose="02020603050405020304" pitchFamily="18" charset="0"/>
                <a:ea typeface="Times New Roman" panose="02020603050405020304" pitchFamily="18" charset="0"/>
              </a:rPr>
              <a:t> for our sins, that He might </a:t>
            </a:r>
            <a:r>
              <a:rPr lang="en-US" sz="2800" b="1" dirty="0">
                <a:solidFill>
                  <a:srgbClr val="FFFF00"/>
                </a:solidFill>
                <a:latin typeface="Times New Roman" panose="02020603050405020304" pitchFamily="18" charset="0"/>
                <a:ea typeface="Times New Roman" panose="02020603050405020304" pitchFamily="18" charset="0"/>
              </a:rPr>
              <a:t>deliver</a:t>
            </a:r>
            <a:r>
              <a:rPr lang="en-US" sz="2800" dirty="0">
                <a:solidFill>
                  <a:srgbClr val="FFFFFF"/>
                </a:solidFill>
                <a:latin typeface="Times New Roman" panose="02020603050405020304" pitchFamily="18" charset="0"/>
                <a:ea typeface="Times New Roman" panose="02020603050405020304" pitchFamily="18" charset="0"/>
              </a:rPr>
              <a:t> us from this </a:t>
            </a:r>
            <a:r>
              <a:rPr lang="en-US" sz="2800" u="sng" dirty="0">
                <a:solidFill>
                  <a:srgbClr val="FFFFFF"/>
                </a:solidFill>
                <a:latin typeface="Times New Roman" panose="02020603050405020304" pitchFamily="18" charset="0"/>
                <a:ea typeface="Times New Roman" panose="02020603050405020304" pitchFamily="18" charset="0"/>
              </a:rPr>
              <a:t>present evil </a:t>
            </a:r>
            <a:r>
              <a:rPr lang="en-US" sz="2800" u="sng" dirty="0">
                <a:solidFill>
                  <a:srgbClr val="99FF66"/>
                </a:solidFill>
                <a:latin typeface="Times New Roman" panose="02020603050405020304" pitchFamily="18" charset="0"/>
                <a:ea typeface="Times New Roman" panose="02020603050405020304" pitchFamily="18" charset="0"/>
              </a:rPr>
              <a:t>age</a:t>
            </a:r>
            <a:r>
              <a:rPr lang="en-US" sz="2800" dirty="0">
                <a:solidFill>
                  <a:srgbClr val="FFFFFF"/>
                </a:solidFill>
                <a:latin typeface="Times New Roman" panose="02020603050405020304" pitchFamily="18" charset="0"/>
                <a:ea typeface="Times New Roman" panose="02020603050405020304" pitchFamily="18" charset="0"/>
              </a:rPr>
              <a:t>, </a:t>
            </a:r>
          </a:p>
          <a:p>
            <a:pPr lvl="0" algn="just">
              <a:spcBef>
                <a:spcPts val="300"/>
              </a:spcBef>
              <a:spcAft>
                <a:spcPts val="600"/>
              </a:spcAft>
            </a:pPr>
            <a:endParaRPr lang="en-US" sz="3200" dirty="0">
              <a:solidFill>
                <a:srgbClr val="FFFFFF"/>
              </a:solidFill>
              <a:latin typeface="Times New Roman" panose="02020603050405020304" pitchFamily="18" charset="0"/>
              <a:ea typeface="Times New Roman" panose="02020603050405020304" pitchFamily="18" charset="0"/>
            </a:endParaRPr>
          </a:p>
          <a:p>
            <a:pPr lvl="0" algn="just">
              <a:spcBef>
                <a:spcPts val="300"/>
              </a:spcBef>
              <a:spcAft>
                <a:spcPts val="600"/>
              </a:spcAft>
            </a:pPr>
            <a:r>
              <a:rPr lang="en-US" sz="2800" dirty="0">
                <a:solidFill>
                  <a:srgbClr val="FFFFFF"/>
                </a:solidFill>
                <a:latin typeface="Times New Roman" panose="02020603050405020304" pitchFamily="18" charset="0"/>
                <a:ea typeface="Times New Roman" panose="02020603050405020304" pitchFamily="18" charset="0"/>
              </a:rPr>
              <a:t>according to the </a:t>
            </a:r>
            <a:r>
              <a:rPr lang="en-US" sz="2800" dirty="0">
                <a:solidFill>
                  <a:srgbClr val="00FFCC"/>
                </a:solidFill>
                <a:latin typeface="Times New Roman" panose="02020603050405020304" pitchFamily="18" charset="0"/>
                <a:ea typeface="Times New Roman" panose="02020603050405020304" pitchFamily="18" charset="0"/>
              </a:rPr>
              <a:t>will</a:t>
            </a:r>
            <a:r>
              <a:rPr lang="en-US" sz="2800" dirty="0">
                <a:solidFill>
                  <a:srgbClr val="FFFFFF"/>
                </a:solidFill>
                <a:latin typeface="Times New Roman" panose="02020603050405020304" pitchFamily="18" charset="0"/>
                <a:ea typeface="Times New Roman" panose="02020603050405020304" pitchFamily="18" charset="0"/>
              </a:rPr>
              <a:t> of our God and Father, </a:t>
            </a:r>
            <a:endParaRPr lang="en-US" sz="3200" dirty="0">
              <a:solidFill>
                <a:srgbClr val="FFFFFF"/>
              </a:solidFill>
              <a:latin typeface="Times New Roman" panose="02020603050405020304" pitchFamily="18" charset="0"/>
              <a:ea typeface="Times New Roman" panose="02020603050405020304" pitchFamily="18" charset="0"/>
            </a:endParaRPr>
          </a:p>
          <a:p>
            <a:pPr lvl="0" algn="just">
              <a:spcBef>
                <a:spcPts val="300"/>
              </a:spcBef>
              <a:spcAft>
                <a:spcPts val="600"/>
              </a:spcAft>
            </a:pPr>
            <a:r>
              <a:rPr lang="en-US" sz="2800" dirty="0">
                <a:solidFill>
                  <a:srgbClr val="FFFFFF"/>
                </a:solidFill>
                <a:latin typeface="Times New Roman" panose="02020603050405020304" pitchFamily="18" charset="0"/>
                <a:ea typeface="Times New Roman" panose="02020603050405020304" pitchFamily="18" charset="0"/>
              </a:rPr>
              <a:t> </a:t>
            </a:r>
            <a:endParaRPr lang="en-US" sz="3200" dirty="0">
              <a:solidFill>
                <a:srgbClr val="FFFFFF"/>
              </a:solidFill>
              <a:latin typeface="Times New Roman" panose="02020603050405020304" pitchFamily="18" charset="0"/>
              <a:ea typeface="Times New Roman" panose="02020603050405020304" pitchFamily="18" charset="0"/>
            </a:endParaRPr>
          </a:p>
          <a:p>
            <a:pPr lvl="0" algn="just">
              <a:spcBef>
                <a:spcPts val="300"/>
              </a:spcBef>
              <a:spcAft>
                <a:spcPts val="0"/>
              </a:spcAft>
            </a:pPr>
            <a:r>
              <a:rPr lang="en-US" sz="2800" b="1" baseline="30000" dirty="0">
                <a:solidFill>
                  <a:srgbClr val="FFFFFF"/>
                </a:solidFill>
                <a:latin typeface="Times New Roman" panose="02020603050405020304" pitchFamily="18" charset="0"/>
                <a:ea typeface="Times New Roman" panose="02020603050405020304" pitchFamily="18" charset="0"/>
              </a:rPr>
              <a:t>5</a:t>
            </a:r>
            <a:r>
              <a:rPr lang="en-US" sz="2800" baseline="30000" dirty="0">
                <a:solidFill>
                  <a:srgbClr val="FFFFFF"/>
                </a:solidFill>
                <a:latin typeface="Times New Roman" panose="02020603050405020304" pitchFamily="18" charset="0"/>
                <a:ea typeface="Times New Roman" panose="02020603050405020304" pitchFamily="18" charset="0"/>
              </a:rPr>
              <a:t> </a:t>
            </a:r>
            <a:r>
              <a:rPr lang="en-US" sz="2800" dirty="0">
                <a:solidFill>
                  <a:srgbClr val="FFFFFF"/>
                </a:solidFill>
                <a:latin typeface="Times New Roman" panose="02020603050405020304" pitchFamily="18" charset="0"/>
                <a:ea typeface="Times New Roman" panose="02020603050405020304" pitchFamily="18" charset="0"/>
              </a:rPr>
              <a:t>to whom </a:t>
            </a:r>
            <a:r>
              <a:rPr lang="en-US" sz="2800" i="1" dirty="0">
                <a:solidFill>
                  <a:srgbClr val="FFFFFF"/>
                </a:solidFill>
                <a:latin typeface="Times New Roman" panose="02020603050405020304" pitchFamily="18" charset="0"/>
                <a:ea typeface="Times New Roman" panose="02020603050405020304" pitchFamily="18" charset="0"/>
              </a:rPr>
              <a:t>be</a:t>
            </a:r>
            <a:r>
              <a:rPr lang="en-US" sz="2800" dirty="0">
                <a:solidFill>
                  <a:srgbClr val="FFFFFF"/>
                </a:solidFill>
                <a:latin typeface="Times New Roman" panose="02020603050405020304" pitchFamily="18" charset="0"/>
                <a:ea typeface="Times New Roman" panose="02020603050405020304" pitchFamily="18" charset="0"/>
              </a:rPr>
              <a:t> </a:t>
            </a:r>
            <a:r>
              <a:rPr lang="en-US" sz="2800" b="1" dirty="0">
                <a:solidFill>
                  <a:srgbClr val="CCFFFF"/>
                </a:solidFill>
                <a:latin typeface="Times New Roman" panose="02020603050405020304" pitchFamily="18" charset="0"/>
                <a:ea typeface="Times New Roman" panose="02020603050405020304" pitchFamily="18" charset="0"/>
              </a:rPr>
              <a:t>glory</a:t>
            </a:r>
            <a:r>
              <a:rPr lang="en-US" sz="2800" dirty="0">
                <a:solidFill>
                  <a:srgbClr val="FFFFFF"/>
                </a:solidFill>
                <a:latin typeface="Times New Roman" panose="02020603050405020304" pitchFamily="18" charset="0"/>
                <a:ea typeface="Times New Roman" panose="02020603050405020304" pitchFamily="18" charset="0"/>
              </a:rPr>
              <a:t> forever and ever. Amen.   </a:t>
            </a:r>
            <a:r>
              <a:rPr lang="en-US" sz="2800" dirty="0">
                <a:solidFill>
                  <a:srgbClr val="FFFFFF"/>
                </a:solidFill>
                <a:latin typeface="Calibri" panose="020F0502020204030204" pitchFamily="34" charset="0"/>
                <a:ea typeface="Times New Roman" panose="02020603050405020304" pitchFamily="18" charset="0"/>
              </a:rPr>
              <a:t>[No thanks-giving . . .]</a:t>
            </a:r>
            <a:endParaRPr lang="en-US" sz="3200" dirty="0">
              <a:solidFill>
                <a:srgbClr val="FFFFFF"/>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B941CE03-093D-4AB9-84B9-ADE7F013B5AF}"/>
              </a:ext>
            </a:extLst>
          </p:cNvPr>
          <p:cNvSpPr/>
          <p:nvPr/>
        </p:nvSpPr>
        <p:spPr>
          <a:xfrm>
            <a:off x="4641276" y="152400"/>
            <a:ext cx="4502724" cy="6629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2800" dirty="0">
                <a:solidFill>
                  <a:srgbClr val="FFFF00"/>
                </a:solidFill>
                <a:latin typeface="Calibri" panose="020F0502020204030204" pitchFamily="34" charset="0"/>
                <a:ea typeface="Times New Roman" panose="02020603050405020304" pitchFamily="18" charset="0"/>
              </a:rPr>
              <a:t>Rescue</a:t>
            </a:r>
            <a:r>
              <a:rPr lang="en-US" sz="2800" dirty="0">
                <a:solidFill>
                  <a:schemeClr val="bg1"/>
                </a:solidFill>
                <a:latin typeface="Calibri" panose="020F0502020204030204" pitchFamily="34" charset="0"/>
                <a:ea typeface="Times New Roman" panose="02020603050405020304" pitchFamily="18" charset="0"/>
              </a:rPr>
              <a:t>.  Ac.7:10, Jo.; 34, Is.; 12:11, Peter.</a:t>
            </a:r>
            <a:endParaRPr lang="en-US" sz="4000" dirty="0">
              <a:solidFill>
                <a:schemeClr val="bg1"/>
              </a:solidFill>
              <a:latin typeface="Times New Roman" panose="02020603050405020304" pitchFamily="18" charset="0"/>
              <a:ea typeface="Times New Roman" panose="02020603050405020304" pitchFamily="18" charset="0"/>
            </a:endParaRPr>
          </a:p>
          <a:p>
            <a:pPr marL="0" marR="0">
              <a:spcBef>
                <a:spcPts val="0"/>
              </a:spcBef>
              <a:spcAft>
                <a:spcPts val="700"/>
              </a:spcAft>
            </a:pPr>
            <a:r>
              <a:rPr lang="en-US" sz="2800" u="sng" dirty="0">
                <a:solidFill>
                  <a:srgbClr val="99FF66"/>
                </a:solidFill>
                <a:latin typeface="Calibri" panose="020F0502020204030204" pitchFamily="34" charset="0"/>
                <a:ea typeface="Times New Roman" panose="02020603050405020304" pitchFamily="18" charset="0"/>
              </a:rPr>
              <a:t>Age</a:t>
            </a:r>
            <a:r>
              <a:rPr lang="en-US" sz="2800" dirty="0">
                <a:solidFill>
                  <a:schemeClr val="bg1"/>
                </a:solidFill>
                <a:latin typeface="Calibri" panose="020F0502020204030204" pitchFamily="34" charset="0"/>
                <a:ea typeface="Times New Roman" panose="02020603050405020304" pitchFamily="18" charset="0"/>
              </a:rPr>
              <a:t>: opposes God, 2 Co.4:4 –  </a:t>
            </a:r>
            <a:r>
              <a:rPr lang="en-US" sz="2400" dirty="0">
                <a:solidFill>
                  <a:schemeClr val="bg1"/>
                </a:solidFill>
                <a:latin typeface="Calibri" panose="020F0502020204030204" pitchFamily="34" charset="0"/>
                <a:ea typeface="Times New Roman" panose="02020603050405020304" pitchFamily="18" charset="0"/>
              </a:rPr>
              <a:t>tyrant from whom we need to rescued.</a:t>
            </a:r>
            <a:endParaRPr lang="en-US" sz="2400" dirty="0">
              <a:solidFill>
                <a:schemeClr val="bg1"/>
              </a:solidFill>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solidFill>
                  <a:schemeClr val="bg1"/>
                </a:solidFill>
                <a:latin typeface="Calibri" panose="020F0502020204030204" pitchFamily="34" charset="0"/>
                <a:ea typeface="Times New Roman" panose="02020603050405020304" pitchFamily="18" charset="0"/>
              </a:rPr>
              <a:t>He </a:t>
            </a:r>
            <a:r>
              <a:rPr lang="en-US" sz="2800" u="sng" dirty="0">
                <a:solidFill>
                  <a:srgbClr val="00FFCC"/>
                </a:solidFill>
                <a:latin typeface="Calibri" panose="020F0502020204030204" pitchFamily="34" charset="0"/>
                <a:ea typeface="Times New Roman" panose="02020603050405020304" pitchFamily="18" charset="0"/>
              </a:rPr>
              <a:t>wills</a:t>
            </a:r>
            <a:r>
              <a:rPr lang="en-US" sz="2800" dirty="0">
                <a:solidFill>
                  <a:schemeClr val="bg1"/>
                </a:solidFill>
                <a:latin typeface="Calibri" panose="020F0502020204030204" pitchFamily="34" charset="0"/>
                <a:ea typeface="Times New Roman" panose="02020603050405020304" pitchFamily="18" charset="0"/>
              </a:rPr>
              <a:t> to restore lost child.  Lk.15:11…</a:t>
            </a:r>
            <a:endParaRPr lang="en-US" sz="4000" dirty="0">
              <a:solidFill>
                <a:schemeClr val="bg1"/>
              </a:solidFill>
              <a:latin typeface="Times New Roman" panose="02020603050405020304" pitchFamily="18" charset="0"/>
              <a:ea typeface="Times New Roman" panose="02020603050405020304" pitchFamily="18" charset="0"/>
            </a:endParaRPr>
          </a:p>
          <a:p>
            <a:pPr marL="0" marR="0">
              <a:spcBef>
                <a:spcPts val="0"/>
              </a:spcBef>
              <a:spcAft>
                <a:spcPts val="1500"/>
              </a:spcAft>
            </a:pPr>
            <a:r>
              <a:rPr lang="en-US" sz="2800" dirty="0">
                <a:solidFill>
                  <a:schemeClr val="bg1"/>
                </a:solidFill>
                <a:latin typeface="Calibri" panose="020F0502020204030204" pitchFamily="34" charset="0"/>
                <a:ea typeface="Times New Roman" panose="02020603050405020304" pitchFamily="18" charset="0"/>
              </a:rPr>
              <a:t>Some tyrant!!</a:t>
            </a:r>
            <a:endParaRPr lang="en-US" sz="4000" dirty="0">
              <a:solidFill>
                <a:schemeClr val="bg1"/>
              </a:solidFill>
              <a:latin typeface="Times New Roman" panose="02020603050405020304" pitchFamily="18" charset="0"/>
              <a:ea typeface="Times New Roman" panose="02020603050405020304" pitchFamily="18" charset="0"/>
            </a:endParaRPr>
          </a:p>
          <a:p>
            <a:pPr marL="0" marR="0">
              <a:spcBef>
                <a:spcPts val="0"/>
              </a:spcBef>
              <a:spcAft>
                <a:spcPts val="900"/>
              </a:spcAft>
            </a:pPr>
            <a:r>
              <a:rPr lang="en-US" sz="2800" dirty="0">
                <a:solidFill>
                  <a:schemeClr val="bg1"/>
                </a:solidFill>
                <a:latin typeface="Calibri" panose="020F0502020204030204" pitchFamily="34" charset="0"/>
                <a:ea typeface="Times New Roman" panose="02020603050405020304" pitchFamily="18" charset="0"/>
              </a:rPr>
              <a:t> </a:t>
            </a:r>
            <a:r>
              <a:rPr lang="en-US" sz="2800" dirty="0">
                <a:solidFill>
                  <a:srgbClr val="CCFFFF"/>
                </a:solidFill>
                <a:latin typeface="Calibri" panose="020F0502020204030204" pitchFamily="34" charset="0"/>
                <a:ea typeface="Times New Roman" panose="02020603050405020304" pitchFamily="18" charset="0"/>
              </a:rPr>
              <a:t>Ep.3:21</a:t>
            </a:r>
            <a:r>
              <a:rPr lang="en-US" sz="2800" dirty="0">
                <a:solidFill>
                  <a:schemeClr val="bg1"/>
                </a:solidFill>
                <a:latin typeface="Calibri" panose="020F0502020204030204" pitchFamily="34" charset="0"/>
                <a:ea typeface="Times New Roman" panose="02020603050405020304" pitchFamily="18" charset="0"/>
              </a:rPr>
              <a:t>.  Radiance of His presence.</a:t>
            </a:r>
            <a:endParaRPr lang="en-US" sz="4000" dirty="0">
              <a:solidFill>
                <a:schemeClr val="bg1"/>
              </a:solidFill>
              <a:latin typeface="Times New Roman" panose="02020603050405020304" pitchFamily="18" charset="0"/>
              <a:ea typeface="Times New Roman" panose="02020603050405020304" pitchFamily="18" charset="0"/>
            </a:endParaRPr>
          </a:p>
          <a:p>
            <a:r>
              <a:rPr lang="en-US" sz="2800" dirty="0">
                <a:solidFill>
                  <a:schemeClr val="bg1"/>
                </a:solidFill>
                <a:latin typeface="Calibri" panose="020F0502020204030204" pitchFamily="34" charset="0"/>
                <a:ea typeface="Times New Roman" panose="02020603050405020304" pitchFamily="18" charset="0"/>
              </a:rPr>
              <a:t>Judaizers minimize God’s work of redemption</a:t>
            </a:r>
            <a:endPar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824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CDC5EE4-BCA0-4AB2-BE7B-023ED65FBBF2}"/>
              </a:ext>
            </a:extLst>
          </p:cNvPr>
          <p:cNvSpPr/>
          <p:nvPr/>
        </p:nvSpPr>
        <p:spPr>
          <a:xfrm>
            <a:off x="-6924" y="152400"/>
            <a:ext cx="4502724" cy="6629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gn="just">
              <a:spcBef>
                <a:spcPts val="0"/>
              </a:spcBef>
              <a:spcAft>
                <a:spcPts val="1200"/>
              </a:spcAft>
            </a:pPr>
            <a:r>
              <a:rPr lang="en-US" sz="2800" baseline="30000" dirty="0">
                <a:latin typeface="Times New Roman" panose="02020603050405020304" pitchFamily="18" charset="0"/>
                <a:ea typeface="Times New Roman" panose="02020603050405020304" pitchFamily="18" charset="0"/>
              </a:rPr>
              <a:t>6</a:t>
            </a:r>
            <a:r>
              <a:rPr lang="en-US" sz="2800" dirty="0">
                <a:latin typeface="Times New Roman" panose="02020603050405020304" pitchFamily="18" charset="0"/>
                <a:ea typeface="Times New Roman" panose="02020603050405020304" pitchFamily="18" charset="0"/>
              </a:rPr>
              <a:t> I </a:t>
            </a:r>
            <a:r>
              <a:rPr lang="en-US" sz="2800" u="sng" dirty="0">
                <a:latin typeface="Times New Roman" panose="02020603050405020304" pitchFamily="18" charset="0"/>
                <a:ea typeface="Times New Roman" panose="02020603050405020304" pitchFamily="18" charset="0"/>
              </a:rPr>
              <a:t>marvel</a:t>
            </a:r>
            <a:r>
              <a:rPr lang="en-US" sz="2800" dirty="0">
                <a:latin typeface="Times New Roman" panose="02020603050405020304" pitchFamily="18" charset="0"/>
                <a:ea typeface="Times New Roman" panose="02020603050405020304" pitchFamily="18" charset="0"/>
              </a:rPr>
              <a:t> that you are </a:t>
            </a:r>
            <a:r>
              <a:rPr lang="en-US" sz="2800" u="sng" dirty="0">
                <a:solidFill>
                  <a:srgbClr val="FFFFCC"/>
                </a:solidFill>
                <a:latin typeface="Times New Roman" panose="02020603050405020304" pitchFamily="18" charset="0"/>
                <a:ea typeface="Times New Roman" panose="02020603050405020304" pitchFamily="18" charset="0"/>
              </a:rPr>
              <a:t>turning</a:t>
            </a:r>
            <a:r>
              <a:rPr lang="en-US" sz="2800" dirty="0">
                <a:latin typeface="Times New Roman" panose="02020603050405020304" pitchFamily="18" charset="0"/>
                <a:ea typeface="Times New Roman" panose="02020603050405020304" pitchFamily="18" charset="0"/>
              </a:rPr>
              <a:t> </a:t>
            </a:r>
            <a:r>
              <a:rPr lang="en-US" sz="2800" dirty="0">
                <a:solidFill>
                  <a:srgbClr val="FFFFCC"/>
                </a:solidFill>
                <a:latin typeface="Times New Roman" panose="02020603050405020304" pitchFamily="18" charset="0"/>
                <a:ea typeface="Times New Roman" panose="02020603050405020304" pitchFamily="18" charset="0"/>
              </a:rPr>
              <a:t>away</a:t>
            </a:r>
            <a:r>
              <a:rPr lang="en-US" sz="2800" dirty="0">
                <a:latin typeface="Times New Roman" panose="02020603050405020304" pitchFamily="18" charset="0"/>
                <a:ea typeface="Times New Roman" panose="02020603050405020304" pitchFamily="18" charset="0"/>
              </a:rPr>
              <a:t> </a:t>
            </a:r>
            <a:r>
              <a:rPr lang="en-US" sz="2800" u="sng" dirty="0">
                <a:latin typeface="Times New Roman" panose="02020603050405020304" pitchFamily="18" charset="0"/>
                <a:ea typeface="Times New Roman" panose="02020603050405020304" pitchFamily="18" charset="0"/>
              </a:rPr>
              <a:t>so </a:t>
            </a:r>
            <a:r>
              <a:rPr lang="en-US" sz="2800" u="sng" dirty="0">
                <a:solidFill>
                  <a:srgbClr val="FFC000"/>
                </a:solidFill>
                <a:latin typeface="Times New Roman" panose="02020603050405020304" pitchFamily="18" charset="0"/>
                <a:ea typeface="Times New Roman" panose="02020603050405020304" pitchFamily="18" charset="0"/>
              </a:rPr>
              <a:t>soon</a:t>
            </a:r>
            <a:r>
              <a:rPr lang="en-US" sz="2800" dirty="0">
                <a:latin typeface="Times New Roman" panose="02020603050405020304" pitchFamily="18" charset="0"/>
                <a:ea typeface="Times New Roman" panose="02020603050405020304" pitchFamily="18" charset="0"/>
              </a:rPr>
              <a:t> </a:t>
            </a:r>
          </a:p>
          <a:p>
            <a:pPr marL="0" marR="0" algn="just">
              <a:spcBef>
                <a:spcPts val="0"/>
              </a:spcBef>
              <a:spcAft>
                <a:spcPts val="1200"/>
              </a:spcAft>
            </a:pPr>
            <a:endParaRPr lang="en-US" sz="3200" dirty="0">
              <a:latin typeface="Times New Roman" panose="02020603050405020304" pitchFamily="18" charset="0"/>
              <a:ea typeface="Times New Roman" panose="02020603050405020304" pitchFamily="18" charset="0"/>
            </a:endParaRPr>
          </a:p>
          <a:p>
            <a:pPr marL="0" marR="0" algn="just">
              <a:spcBef>
                <a:spcPts val="600"/>
              </a:spcBef>
              <a:spcAft>
                <a:spcPts val="1200"/>
              </a:spcAft>
            </a:pPr>
            <a:r>
              <a:rPr lang="en-US" sz="2800" dirty="0">
                <a:latin typeface="Times New Roman" panose="02020603050405020304" pitchFamily="18" charset="0"/>
                <a:ea typeface="Times New Roman" panose="02020603050405020304" pitchFamily="18" charset="0"/>
              </a:rPr>
              <a:t>from Him who </a:t>
            </a:r>
            <a:r>
              <a:rPr lang="en-US" sz="2800" u="sng" dirty="0">
                <a:solidFill>
                  <a:srgbClr val="92D050"/>
                </a:solidFill>
                <a:latin typeface="Times New Roman" panose="02020603050405020304" pitchFamily="18" charset="0"/>
                <a:ea typeface="Times New Roman" panose="02020603050405020304" pitchFamily="18" charset="0"/>
              </a:rPr>
              <a:t>called</a:t>
            </a:r>
            <a:r>
              <a:rPr lang="en-US" sz="2800" dirty="0">
                <a:latin typeface="Times New Roman" panose="02020603050405020304" pitchFamily="18" charset="0"/>
                <a:ea typeface="Times New Roman" panose="02020603050405020304" pitchFamily="18" charset="0"/>
              </a:rPr>
              <a:t> you in the </a:t>
            </a:r>
            <a:r>
              <a:rPr lang="en-US" sz="2800" b="1" dirty="0">
                <a:solidFill>
                  <a:srgbClr val="92D050"/>
                </a:solidFill>
                <a:latin typeface="Times New Roman" panose="02020603050405020304" pitchFamily="18" charset="0"/>
                <a:ea typeface="Times New Roman" panose="02020603050405020304" pitchFamily="18" charset="0"/>
              </a:rPr>
              <a:t>grace</a:t>
            </a:r>
            <a:r>
              <a:rPr lang="en-US" sz="2800" dirty="0">
                <a:latin typeface="Times New Roman" panose="02020603050405020304" pitchFamily="18" charset="0"/>
                <a:ea typeface="Times New Roman" panose="02020603050405020304" pitchFamily="18" charset="0"/>
              </a:rPr>
              <a:t> of Christ, to a </a:t>
            </a:r>
            <a:r>
              <a:rPr lang="en-US" sz="2800" u="sng" dirty="0">
                <a:latin typeface="Times New Roman" panose="02020603050405020304" pitchFamily="18" charset="0"/>
                <a:ea typeface="Times New Roman" panose="02020603050405020304" pitchFamily="18" charset="0"/>
              </a:rPr>
              <a:t>different gospel</a:t>
            </a:r>
            <a:r>
              <a:rPr lang="en-US" sz="2800" dirty="0">
                <a:latin typeface="Times New Roman" panose="02020603050405020304" pitchFamily="18" charset="0"/>
                <a:ea typeface="Times New Roman" panose="02020603050405020304" pitchFamily="18" charset="0"/>
              </a:rPr>
              <a:t>, </a:t>
            </a:r>
            <a:endParaRPr lang="en-US" sz="3200" dirty="0">
              <a:latin typeface="Times New Roman" panose="02020603050405020304" pitchFamily="18" charset="0"/>
              <a:ea typeface="Times New Roman" panose="02020603050405020304" pitchFamily="18" charset="0"/>
            </a:endParaRPr>
          </a:p>
          <a:p>
            <a:pPr marL="0" marR="0" algn="just">
              <a:spcBef>
                <a:spcPts val="300"/>
              </a:spcBef>
              <a:spcAft>
                <a:spcPts val="0"/>
              </a:spcAft>
            </a:pPr>
            <a:r>
              <a:rPr lang="en-US" sz="2800" b="1" baseline="30000" dirty="0">
                <a:latin typeface="Times New Roman" panose="02020603050405020304" pitchFamily="18" charset="0"/>
                <a:ea typeface="Times New Roman" panose="02020603050405020304" pitchFamily="18" charset="0"/>
              </a:rPr>
              <a:t>7</a:t>
            </a:r>
            <a:r>
              <a:rPr lang="en-US" sz="2800" baseline="30000"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which is not </a:t>
            </a:r>
            <a:r>
              <a:rPr lang="en-US" sz="2800" u="sng" dirty="0">
                <a:latin typeface="Times New Roman" panose="02020603050405020304" pitchFamily="18" charset="0"/>
                <a:ea typeface="Times New Roman" panose="02020603050405020304" pitchFamily="18" charset="0"/>
              </a:rPr>
              <a:t>another</a:t>
            </a:r>
            <a:r>
              <a:rPr lang="en-US" sz="2800" dirty="0">
                <a:latin typeface="Times New Roman" panose="02020603050405020304" pitchFamily="18" charset="0"/>
                <a:ea typeface="Times New Roman" panose="02020603050405020304" pitchFamily="18" charset="0"/>
              </a:rPr>
              <a:t>; </a:t>
            </a:r>
            <a:endParaRPr lang="en-US" sz="3200" dirty="0">
              <a:latin typeface="Times New Roman" panose="02020603050405020304" pitchFamily="18" charset="0"/>
              <a:ea typeface="Times New Roman" panose="02020603050405020304" pitchFamily="18" charset="0"/>
            </a:endParaRPr>
          </a:p>
          <a:p>
            <a:pPr marL="0" marR="0" algn="just">
              <a:spcBef>
                <a:spcPts val="300"/>
              </a:spcBef>
              <a:spcAft>
                <a:spcPts val="0"/>
              </a:spcAft>
            </a:pPr>
            <a:r>
              <a:rPr lang="en-US" sz="2800" dirty="0">
                <a:latin typeface="Times New Roman" panose="02020603050405020304" pitchFamily="18" charset="0"/>
                <a:ea typeface="Times New Roman" panose="02020603050405020304" pitchFamily="18" charset="0"/>
              </a:rPr>
              <a:t>but there are </a:t>
            </a:r>
            <a:r>
              <a:rPr lang="en-US" sz="2800" dirty="0">
                <a:solidFill>
                  <a:srgbClr val="FFFF00"/>
                </a:solidFill>
                <a:latin typeface="Times New Roman" panose="02020603050405020304" pitchFamily="18" charset="0"/>
                <a:ea typeface="Times New Roman" panose="02020603050405020304" pitchFamily="18" charset="0"/>
              </a:rPr>
              <a:t>some</a:t>
            </a:r>
            <a:r>
              <a:rPr lang="en-US" sz="2800" dirty="0">
                <a:latin typeface="Times New Roman" panose="02020603050405020304" pitchFamily="18" charset="0"/>
                <a:ea typeface="Times New Roman" panose="02020603050405020304" pitchFamily="18" charset="0"/>
              </a:rPr>
              <a:t> </a:t>
            </a:r>
            <a:endParaRPr lang="en-US" sz="3200" dirty="0">
              <a:latin typeface="Times New Roman" panose="02020603050405020304" pitchFamily="18" charset="0"/>
              <a:ea typeface="Times New Roman" panose="02020603050405020304" pitchFamily="18" charset="0"/>
            </a:endParaRPr>
          </a:p>
          <a:p>
            <a:pPr marL="0" marR="0" algn="just">
              <a:spcBef>
                <a:spcPts val="300"/>
              </a:spcBef>
              <a:spcAft>
                <a:spcPts val="0"/>
              </a:spcAft>
            </a:pPr>
            <a:r>
              <a:rPr lang="en-US" sz="2800" dirty="0">
                <a:latin typeface="Times New Roman" panose="02020603050405020304" pitchFamily="18" charset="0"/>
                <a:ea typeface="Times New Roman" panose="02020603050405020304" pitchFamily="18" charset="0"/>
              </a:rPr>
              <a:t>who </a:t>
            </a:r>
            <a:r>
              <a:rPr lang="en-US" sz="2800" u="sng" dirty="0">
                <a:solidFill>
                  <a:srgbClr val="00FFCC"/>
                </a:solidFill>
                <a:latin typeface="Times New Roman" panose="02020603050405020304" pitchFamily="18" charset="0"/>
                <a:ea typeface="Times New Roman" panose="02020603050405020304" pitchFamily="18" charset="0"/>
              </a:rPr>
              <a:t>trouble</a:t>
            </a:r>
            <a:r>
              <a:rPr lang="en-US" sz="2800" dirty="0">
                <a:latin typeface="Times New Roman" panose="02020603050405020304" pitchFamily="18" charset="0"/>
                <a:ea typeface="Times New Roman" panose="02020603050405020304" pitchFamily="18" charset="0"/>
              </a:rPr>
              <a:t> you </a:t>
            </a:r>
            <a:endParaRPr lang="en-US" sz="3200" dirty="0">
              <a:latin typeface="Times New Roman" panose="02020603050405020304" pitchFamily="18" charset="0"/>
              <a:ea typeface="Times New Roman" panose="02020603050405020304" pitchFamily="18" charset="0"/>
            </a:endParaRPr>
          </a:p>
          <a:p>
            <a:pPr marL="0" marR="0" algn="just">
              <a:spcBef>
                <a:spcPts val="300"/>
              </a:spcBef>
              <a:spcAft>
                <a:spcPts val="600"/>
              </a:spcAft>
            </a:pPr>
            <a:r>
              <a:rPr lang="en-US" sz="2800" dirty="0">
                <a:latin typeface="Times New Roman" panose="02020603050405020304" pitchFamily="18" charset="0"/>
                <a:ea typeface="Times New Roman" panose="02020603050405020304" pitchFamily="18" charset="0"/>
              </a:rPr>
              <a:t>and </a:t>
            </a:r>
            <a:r>
              <a:rPr lang="en-US" sz="2800" u="sng" dirty="0">
                <a:solidFill>
                  <a:srgbClr val="00B0F0"/>
                </a:solidFill>
                <a:latin typeface="Times New Roman" panose="02020603050405020304" pitchFamily="18" charset="0"/>
                <a:ea typeface="Times New Roman" panose="02020603050405020304" pitchFamily="18" charset="0"/>
              </a:rPr>
              <a:t>want</a:t>
            </a:r>
            <a:r>
              <a:rPr lang="en-US" sz="2800" dirty="0">
                <a:latin typeface="Times New Roman" panose="02020603050405020304" pitchFamily="18" charset="0"/>
                <a:ea typeface="Times New Roman" panose="02020603050405020304" pitchFamily="18" charset="0"/>
              </a:rPr>
              <a:t> to </a:t>
            </a:r>
            <a:endParaRPr lang="en-US" sz="3200" dirty="0">
              <a:latin typeface="Times New Roman" panose="02020603050405020304" pitchFamily="18" charset="0"/>
              <a:ea typeface="Times New Roman" panose="02020603050405020304" pitchFamily="18" charset="0"/>
            </a:endParaRPr>
          </a:p>
          <a:p>
            <a:pPr marL="0" marR="0" algn="just">
              <a:spcBef>
                <a:spcPts val="600"/>
              </a:spcBef>
              <a:spcAft>
                <a:spcPts val="1800"/>
              </a:spcAft>
            </a:pPr>
            <a:r>
              <a:rPr lang="en-US" sz="2800" u="sng" dirty="0">
                <a:solidFill>
                  <a:schemeClr val="accent2">
                    <a:lumMod val="20000"/>
                    <a:lumOff val="80000"/>
                  </a:schemeClr>
                </a:solidFill>
                <a:latin typeface="Times New Roman" panose="02020603050405020304" pitchFamily="18" charset="0"/>
                <a:ea typeface="Times New Roman" panose="02020603050405020304" pitchFamily="18" charset="0"/>
              </a:rPr>
              <a:t>pervert</a:t>
            </a:r>
            <a:r>
              <a:rPr lang="en-US" sz="2800" dirty="0">
                <a:latin typeface="Times New Roman" panose="02020603050405020304" pitchFamily="18" charset="0"/>
                <a:ea typeface="Times New Roman" panose="02020603050405020304" pitchFamily="18" charset="0"/>
              </a:rPr>
              <a:t> the gospel of Christ.</a:t>
            </a:r>
            <a:endParaRPr lang="en-US" sz="3200" dirty="0">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B941CE03-093D-4AB9-84B9-ADE7F013B5AF}"/>
              </a:ext>
            </a:extLst>
          </p:cNvPr>
          <p:cNvSpPr/>
          <p:nvPr/>
        </p:nvSpPr>
        <p:spPr>
          <a:xfrm>
            <a:off x="4641276" y="152400"/>
            <a:ext cx="4502724" cy="6629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2800" b="1" dirty="0">
                <a:solidFill>
                  <a:srgbClr val="FFFFCC"/>
                </a:solidFill>
                <a:latin typeface="Times New Roman" panose="02020603050405020304" pitchFamily="18" charset="0"/>
                <a:ea typeface="Times New Roman" panose="02020603050405020304" pitchFamily="18" charset="0"/>
                <a:cs typeface="Times New Roman" panose="02020603050405020304" pitchFamily="18" charset="0"/>
              </a:rPr>
              <a:t>Desert</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an army (turncoat); </a:t>
            </a:r>
          </a:p>
          <a:p>
            <a:pPr marL="0" marR="0">
              <a:spcBef>
                <a:spcPts val="0"/>
              </a:spcBef>
              <a:spcAft>
                <a:spcPts val="300"/>
              </a:spcAft>
            </a:pPr>
            <a:r>
              <a:rPr lang="en-US" sz="2800" b="1" dirty="0">
                <a:solidFill>
                  <a:srgbClr val="FFC000"/>
                </a:solidFill>
                <a:latin typeface="Times New Roman" panose="02020603050405020304" pitchFamily="18" charset="0"/>
                <a:ea typeface="Times New Roman" panose="02020603050405020304" pitchFamily="18" charset="0"/>
                <a:cs typeface="Times New Roman" panose="02020603050405020304" pitchFamily="18" charset="0"/>
              </a:rPr>
              <a:t>Soon</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after their conversion?  His last visit?   Jud. visit?</a:t>
            </a:r>
          </a:p>
          <a:p>
            <a:pPr marL="0" marR="0">
              <a:spcBef>
                <a:spcPts val="0"/>
              </a:spcBef>
              <a:spcAft>
                <a:spcPts val="0"/>
              </a:spcAft>
            </a:pPr>
            <a:endPar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800" dirty="0">
                <a:solidFill>
                  <a:srgbClr val="92D050"/>
                </a:solidFill>
                <a:latin typeface="Times New Roman" panose="02020603050405020304" pitchFamily="18" charset="0"/>
                <a:ea typeface="Times New Roman" panose="02020603050405020304" pitchFamily="18" charset="0"/>
                <a:cs typeface="Times New Roman" panose="02020603050405020304" pitchFamily="18" charset="0"/>
              </a:rPr>
              <a:t>2 Th.2:14. v.3; 5:4</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p>
          <a:p>
            <a:pPr marL="0" marR="0">
              <a:spcBef>
                <a:spcPts val="0"/>
              </a:spcBef>
              <a:spcAft>
                <a:spcPts val="900"/>
              </a:spcAft>
            </a:pP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3:1, bewitched.  2 Co.11:3-4. </a:t>
            </a:r>
          </a:p>
          <a:p>
            <a:pPr marL="0" marR="0">
              <a:spcBef>
                <a:spcPts val="0"/>
              </a:spcBef>
              <a:spcAft>
                <a:spcPts val="300"/>
              </a:spcAft>
            </a:pP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p>
          <a:p>
            <a:pPr marL="0" marR="0">
              <a:spcBef>
                <a:spcPts val="0"/>
              </a:spcBef>
              <a:spcAft>
                <a:spcPts val="300"/>
              </a:spcAft>
            </a:pP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Not another</a:t>
            </a:r>
          </a:p>
          <a:p>
            <a:pPr marL="0" marR="0">
              <a:spcBef>
                <a:spcPts val="0"/>
              </a:spcBef>
              <a:spcAft>
                <a:spcPts val="600"/>
              </a:spcAft>
            </a:pPr>
            <a:r>
              <a:rPr lang="en-US" sz="2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600"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Some</a:t>
            </a:r>
            <a:r>
              <a:rPr lang="en-US" sz="2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2 Co.10:2, 7, 10-12.</a:t>
            </a:r>
          </a:p>
          <a:p>
            <a:pPr marL="0" marR="0">
              <a:spcBef>
                <a:spcPts val="0"/>
              </a:spcBef>
              <a:spcAft>
                <a:spcPts val="1200"/>
              </a:spcAft>
            </a:pPr>
            <a:r>
              <a:rPr lang="en-US" sz="2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a:solidFill>
                  <a:srgbClr val="00FFCC"/>
                </a:solidFill>
                <a:latin typeface="Times New Roman" panose="02020603050405020304" pitchFamily="18" charset="0"/>
                <a:ea typeface="Times New Roman" panose="02020603050405020304" pitchFamily="18" charset="0"/>
                <a:cs typeface="Times New Roman" panose="02020603050405020304" pitchFamily="18" charset="0"/>
              </a:rPr>
              <a:t>Trouble</a:t>
            </a:r>
            <a:r>
              <a:rPr lang="en-US" sz="2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disturb,  5:7; Ac.15:24  </a:t>
            </a:r>
          </a:p>
          <a:p>
            <a:pPr marL="0" marR="0">
              <a:spcBef>
                <a:spcPts val="0"/>
              </a:spcBef>
              <a:spcAft>
                <a:spcPts val="600"/>
              </a:spcAft>
            </a:pPr>
            <a:r>
              <a:rPr lang="en-US" sz="260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Want</a:t>
            </a:r>
            <a:r>
              <a:rPr lang="en-US" sz="2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 try to.   4:17; 6:12-13.</a:t>
            </a:r>
          </a:p>
          <a:p>
            <a:pPr marL="0" marR="0">
              <a:spcBef>
                <a:spcPts val="0"/>
              </a:spcBef>
              <a:spcAft>
                <a:spcPts val="0"/>
              </a:spcAft>
            </a:pPr>
            <a:r>
              <a:rPr lang="en-US" sz="2600" dirty="0">
                <a:solidFill>
                  <a:schemeClr val="accent2">
                    <a:lumMod val="20000"/>
                    <a:lumOff val="80000"/>
                  </a:schemeClr>
                </a:solidFill>
                <a:latin typeface="Times New Roman" panose="02020603050405020304" pitchFamily="18" charset="0"/>
                <a:ea typeface="Times New Roman" panose="02020603050405020304" pitchFamily="18" charset="0"/>
                <a:cs typeface="Times New Roman" panose="02020603050405020304" pitchFamily="18" charset="0"/>
              </a:rPr>
              <a:t>Pervert</a:t>
            </a:r>
            <a:r>
              <a:rPr lang="en-US" sz="2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distort, misrepresent.  Counterfeiters!  [Not many ways to heaven, Jn.14:6.]</a:t>
            </a:r>
          </a:p>
        </p:txBody>
      </p:sp>
    </p:spTree>
    <p:extLst>
      <p:ext uri="{BB962C8B-B14F-4D97-AF65-F5344CB8AC3E}">
        <p14:creationId xmlns:p14="http://schemas.microsoft.com/office/powerpoint/2010/main" val="13834502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CDC5EE4-BCA0-4AB2-BE7B-023ED65FBBF2}"/>
              </a:ext>
            </a:extLst>
          </p:cNvPr>
          <p:cNvSpPr/>
          <p:nvPr/>
        </p:nvSpPr>
        <p:spPr>
          <a:xfrm>
            <a:off x="-6924" y="152400"/>
            <a:ext cx="4502724" cy="6629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gn="just">
              <a:spcBef>
                <a:spcPts val="0"/>
              </a:spcBef>
              <a:spcAft>
                <a:spcPts val="2400"/>
              </a:spcAft>
            </a:pPr>
            <a:r>
              <a:rPr lang="en-US" sz="2800" b="1" baseline="30000" dirty="0">
                <a:latin typeface="Times New Roman" panose="02020603050405020304" pitchFamily="18" charset="0"/>
                <a:ea typeface="Times New Roman" panose="02020603050405020304" pitchFamily="18" charset="0"/>
              </a:rPr>
              <a:t>8</a:t>
            </a:r>
            <a:r>
              <a:rPr lang="en-US" sz="2800" baseline="30000"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But </a:t>
            </a:r>
            <a:r>
              <a:rPr lang="en-US" sz="2800" b="1" dirty="0">
                <a:solidFill>
                  <a:srgbClr val="FFFF00"/>
                </a:solidFill>
                <a:latin typeface="Times New Roman" panose="02020603050405020304" pitchFamily="18" charset="0"/>
                <a:ea typeface="Times New Roman" panose="02020603050405020304" pitchFamily="18" charset="0"/>
              </a:rPr>
              <a:t>even</a:t>
            </a:r>
            <a:r>
              <a:rPr lang="en-US" sz="2800" b="1" dirty="0">
                <a:latin typeface="Times New Roman" panose="02020603050405020304" pitchFamily="18" charset="0"/>
                <a:ea typeface="Times New Roman" panose="02020603050405020304" pitchFamily="18" charset="0"/>
              </a:rPr>
              <a:t> </a:t>
            </a:r>
            <a:r>
              <a:rPr lang="en-US" sz="2800" b="1" dirty="0">
                <a:solidFill>
                  <a:srgbClr val="FFFF00"/>
                </a:solidFill>
                <a:latin typeface="Times New Roman" panose="02020603050405020304" pitchFamily="18" charset="0"/>
                <a:ea typeface="Times New Roman" panose="02020603050405020304" pitchFamily="18" charset="0"/>
              </a:rPr>
              <a:t>if</a:t>
            </a:r>
            <a:r>
              <a:rPr lang="en-US" sz="2800" dirty="0">
                <a:latin typeface="Times New Roman" panose="02020603050405020304" pitchFamily="18" charset="0"/>
                <a:ea typeface="Times New Roman" panose="02020603050405020304" pitchFamily="18" charset="0"/>
              </a:rPr>
              <a:t> </a:t>
            </a:r>
            <a:r>
              <a:rPr lang="en-US" sz="2800" u="sng" dirty="0">
                <a:solidFill>
                  <a:srgbClr val="FFC000"/>
                </a:solidFill>
                <a:latin typeface="Times New Roman" panose="02020603050405020304" pitchFamily="18" charset="0"/>
                <a:ea typeface="Times New Roman" panose="02020603050405020304" pitchFamily="18" charset="0"/>
              </a:rPr>
              <a:t>we</a:t>
            </a:r>
            <a:r>
              <a:rPr lang="en-US" sz="2800" dirty="0">
                <a:latin typeface="Times New Roman" panose="02020603050405020304" pitchFamily="18" charset="0"/>
                <a:ea typeface="Times New Roman" panose="02020603050405020304" pitchFamily="18" charset="0"/>
              </a:rPr>
              <a:t>, or an </a:t>
            </a:r>
            <a:r>
              <a:rPr lang="en-US" sz="2800" u="sng" dirty="0">
                <a:solidFill>
                  <a:srgbClr val="FFC000"/>
                </a:solidFill>
                <a:latin typeface="Times New Roman" panose="02020603050405020304" pitchFamily="18" charset="0"/>
                <a:ea typeface="Times New Roman" panose="02020603050405020304" pitchFamily="18" charset="0"/>
              </a:rPr>
              <a:t>angel</a:t>
            </a:r>
            <a:r>
              <a:rPr lang="en-US" sz="2800" dirty="0">
                <a:latin typeface="Times New Roman" panose="02020603050405020304" pitchFamily="18" charset="0"/>
                <a:ea typeface="Times New Roman" panose="02020603050405020304" pitchFamily="18" charset="0"/>
              </a:rPr>
              <a:t> from heaven, preach any other gospel to you than what we have preached to you, </a:t>
            </a:r>
            <a:endParaRPr lang="en-US" sz="3200" dirty="0">
              <a:latin typeface="Times New Roman" panose="02020603050405020304" pitchFamily="18" charset="0"/>
              <a:ea typeface="Times New Roman" panose="02020603050405020304" pitchFamily="18" charset="0"/>
            </a:endParaRPr>
          </a:p>
          <a:p>
            <a:pPr marL="0" marR="0" algn="just">
              <a:spcBef>
                <a:spcPts val="600"/>
              </a:spcBef>
              <a:spcAft>
                <a:spcPts val="0"/>
              </a:spcAft>
            </a:pPr>
            <a:r>
              <a:rPr lang="en-US" sz="2800" u="sng" dirty="0">
                <a:latin typeface="Times New Roman" panose="02020603050405020304" pitchFamily="18" charset="0"/>
                <a:ea typeface="Times New Roman" panose="02020603050405020304" pitchFamily="18" charset="0"/>
              </a:rPr>
              <a:t>let him be </a:t>
            </a:r>
            <a:r>
              <a:rPr lang="en-US" sz="2800" u="sng" dirty="0">
                <a:solidFill>
                  <a:srgbClr val="00B0F0"/>
                </a:solidFill>
                <a:latin typeface="Times New Roman" panose="02020603050405020304" pitchFamily="18" charset="0"/>
                <a:ea typeface="Times New Roman" panose="02020603050405020304" pitchFamily="18" charset="0"/>
              </a:rPr>
              <a:t>accursed</a:t>
            </a:r>
            <a:r>
              <a:rPr lang="en-US" sz="2800" dirty="0">
                <a:latin typeface="Times New Roman" panose="02020603050405020304" pitchFamily="18" charset="0"/>
                <a:ea typeface="Times New Roman" panose="02020603050405020304" pitchFamily="18" charset="0"/>
              </a:rPr>
              <a:t>. </a:t>
            </a:r>
            <a:endParaRPr lang="en-US" sz="3200" dirty="0">
              <a:latin typeface="Times New Roman" panose="02020603050405020304" pitchFamily="18" charset="0"/>
              <a:ea typeface="Times New Roman" panose="02020603050405020304" pitchFamily="18" charset="0"/>
            </a:endParaRPr>
          </a:p>
          <a:p>
            <a:pPr marL="0" marR="0" algn="just" defTabSz="461963">
              <a:spcBef>
                <a:spcPts val="600"/>
              </a:spcBef>
              <a:spcAft>
                <a:spcPts val="1500"/>
              </a:spcAft>
            </a:pPr>
            <a:r>
              <a:rPr lang="en-US" sz="2800" dirty="0">
                <a:latin typeface="Times New Roman" panose="02020603050405020304" pitchFamily="18" charset="0"/>
                <a:ea typeface="Times New Roman" panose="02020603050405020304" pitchFamily="18" charset="0"/>
              </a:rPr>
              <a:t>    </a:t>
            </a:r>
            <a:r>
              <a:rPr lang="en-US" sz="2600" dirty="0">
                <a:solidFill>
                  <a:srgbClr val="CCFFFF"/>
                </a:solidFill>
                <a:ea typeface="Times New Roman" panose="02020603050405020304" pitchFamily="18" charset="0"/>
              </a:rPr>
              <a:t>[Ro.9:3.  ‘May divine curse 	rest upon him.’]</a:t>
            </a:r>
          </a:p>
          <a:p>
            <a:pPr marL="0" marR="0" algn="just">
              <a:spcBef>
                <a:spcPts val="600"/>
              </a:spcBef>
              <a:spcAft>
                <a:spcPts val="300"/>
              </a:spcAft>
            </a:pPr>
            <a:r>
              <a:rPr lang="en-US" sz="2800" b="1" baseline="30000" dirty="0">
                <a:latin typeface="Times New Roman" panose="02020603050405020304" pitchFamily="18" charset="0"/>
                <a:ea typeface="Times New Roman" panose="02020603050405020304" pitchFamily="18" charset="0"/>
              </a:rPr>
              <a:t> 9</a:t>
            </a:r>
            <a:r>
              <a:rPr lang="en-US" sz="2800" baseline="30000"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As we have said before, so now I say again, </a:t>
            </a:r>
            <a:r>
              <a:rPr lang="en-US" sz="2800" b="1" dirty="0">
                <a:solidFill>
                  <a:srgbClr val="FFFF00"/>
                </a:solidFill>
                <a:latin typeface="Times New Roman" panose="02020603050405020304" pitchFamily="18" charset="0"/>
                <a:ea typeface="Times New Roman" panose="02020603050405020304" pitchFamily="18" charset="0"/>
              </a:rPr>
              <a:t>if</a:t>
            </a:r>
            <a:r>
              <a:rPr lang="en-US" sz="2800" dirty="0">
                <a:latin typeface="Times New Roman" panose="02020603050405020304" pitchFamily="18" charset="0"/>
                <a:ea typeface="Times New Roman" panose="02020603050405020304" pitchFamily="18" charset="0"/>
              </a:rPr>
              <a:t> </a:t>
            </a:r>
            <a:r>
              <a:rPr lang="en-US" sz="2800" dirty="0">
                <a:solidFill>
                  <a:srgbClr val="FFFF00"/>
                </a:solidFill>
                <a:latin typeface="Times New Roman" panose="02020603050405020304" pitchFamily="18" charset="0"/>
                <a:ea typeface="Times New Roman" panose="02020603050405020304" pitchFamily="18" charset="0"/>
              </a:rPr>
              <a:t>anyone</a:t>
            </a:r>
            <a:r>
              <a:rPr lang="en-US" sz="2800" dirty="0">
                <a:latin typeface="Times New Roman" panose="02020603050405020304" pitchFamily="18" charset="0"/>
                <a:ea typeface="Times New Roman" panose="02020603050405020304" pitchFamily="18" charset="0"/>
              </a:rPr>
              <a:t> preaches any other gospel to you than what you have </a:t>
            </a:r>
            <a:r>
              <a:rPr lang="en-US" sz="2800" u="sng" dirty="0">
                <a:solidFill>
                  <a:srgbClr val="00FFCC"/>
                </a:solidFill>
                <a:latin typeface="Times New Roman" panose="02020603050405020304" pitchFamily="18" charset="0"/>
                <a:ea typeface="Times New Roman" panose="02020603050405020304" pitchFamily="18" charset="0"/>
              </a:rPr>
              <a:t>received</a:t>
            </a:r>
            <a:r>
              <a:rPr lang="en-US" sz="2800" dirty="0">
                <a:latin typeface="Times New Roman" panose="02020603050405020304" pitchFamily="18" charset="0"/>
                <a:ea typeface="Times New Roman" panose="02020603050405020304" pitchFamily="18" charset="0"/>
              </a:rPr>
              <a:t>, </a:t>
            </a:r>
            <a:r>
              <a:rPr lang="en-US" sz="2800" u="sng" dirty="0">
                <a:latin typeface="Times New Roman" panose="02020603050405020304" pitchFamily="18" charset="0"/>
                <a:ea typeface="Times New Roman" panose="02020603050405020304" pitchFamily="18" charset="0"/>
              </a:rPr>
              <a:t>let him be </a:t>
            </a:r>
            <a:r>
              <a:rPr lang="en-US" sz="2800" u="sng" dirty="0">
                <a:solidFill>
                  <a:srgbClr val="00B0F0"/>
                </a:solidFill>
                <a:latin typeface="Times New Roman" panose="02020603050405020304" pitchFamily="18" charset="0"/>
                <a:ea typeface="Times New Roman" panose="02020603050405020304" pitchFamily="18" charset="0"/>
              </a:rPr>
              <a:t>accursed</a:t>
            </a:r>
            <a:r>
              <a:rPr lang="en-US" sz="2800" dirty="0">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B941CE03-093D-4AB9-84B9-ADE7F013B5AF}"/>
              </a:ext>
            </a:extLst>
          </p:cNvPr>
          <p:cNvSpPr/>
          <p:nvPr/>
        </p:nvSpPr>
        <p:spPr>
          <a:xfrm>
            <a:off x="4641276" y="152400"/>
            <a:ext cx="4502724" cy="6629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2800" b="1" u="sng"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Hypothetical</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apostle, angel: no one has right to alter message.  2 Co.11:14.</a:t>
            </a:r>
          </a:p>
          <a:p>
            <a:pPr marL="0" marR="0">
              <a:spcBef>
                <a:spcPts val="0"/>
              </a:spcBef>
              <a:spcAft>
                <a:spcPts val="0"/>
              </a:spcAft>
            </a:pPr>
            <a:r>
              <a:rPr lang="en-US" sz="2800" b="1" baseline="30000" dirty="0">
                <a:solidFill>
                  <a:srgbClr val="FFC000"/>
                </a:solidFill>
                <a:latin typeface="Times New Roman" panose="02020603050405020304" pitchFamily="18" charset="0"/>
                <a:ea typeface="Times New Roman" panose="02020603050405020304" pitchFamily="18" charset="0"/>
                <a:cs typeface="Times New Roman" panose="02020603050405020304" pitchFamily="18" charset="0"/>
              </a:rPr>
              <a:t>1</a:t>
            </a:r>
            <a:r>
              <a:rPr lang="en-US" sz="2800" u="sng" dirty="0">
                <a:solidFill>
                  <a:srgbClr val="FFC000"/>
                </a:solidFill>
                <a:latin typeface="Times New Roman" panose="02020603050405020304" pitchFamily="18" charset="0"/>
                <a:ea typeface="Times New Roman" panose="02020603050405020304" pitchFamily="18" charset="0"/>
                <a:cs typeface="Times New Roman" panose="02020603050405020304" pitchFamily="18" charset="0"/>
              </a:rPr>
              <a:t>Apostles</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highest delegated authority.</a:t>
            </a:r>
          </a:p>
          <a:p>
            <a:pPr marL="0" marR="0">
              <a:spcBef>
                <a:spcPts val="0"/>
              </a:spcBef>
              <a:spcAft>
                <a:spcPts val="0"/>
              </a:spcAft>
            </a:pPr>
            <a:r>
              <a:rPr lang="en-US" sz="2800" b="1" baseline="30000" dirty="0">
                <a:solidFill>
                  <a:srgbClr val="FFC000"/>
                </a:solidFill>
                <a:latin typeface="Times New Roman" panose="02020603050405020304" pitchFamily="18" charset="0"/>
                <a:ea typeface="Times New Roman" panose="02020603050405020304" pitchFamily="18" charset="0"/>
                <a:cs typeface="Times New Roman" panose="02020603050405020304" pitchFamily="18" charset="0"/>
              </a:rPr>
              <a:t>2</a:t>
            </a:r>
            <a:r>
              <a:rPr lang="en-US" sz="2800" u="sng" dirty="0">
                <a:solidFill>
                  <a:srgbClr val="FFC000"/>
                </a:solidFill>
                <a:latin typeface="Times New Roman" panose="02020603050405020304" pitchFamily="18" charset="0"/>
                <a:ea typeface="Times New Roman" panose="02020603050405020304" pitchFamily="18" charset="0"/>
                <a:cs typeface="Times New Roman" panose="02020603050405020304" pitchFamily="18" charset="0"/>
              </a:rPr>
              <a:t>Angels</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highest created authority.</a:t>
            </a:r>
          </a:p>
          <a:p>
            <a:pPr marL="0" marR="0">
              <a:spcBef>
                <a:spcPts val="0"/>
              </a:spcBef>
              <a:spcAft>
                <a:spcPts val="60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Ct. synods, counsels, Ac.5:29.</a:t>
            </a:r>
          </a:p>
          <a:p>
            <a:pPr marL="0" marR="0">
              <a:spcBef>
                <a:spcPts val="0"/>
              </a:spcBef>
              <a:spcAft>
                <a:spcPts val="1800"/>
              </a:spcAft>
            </a:pPr>
            <a:r>
              <a:rPr lang="en-US" dirty="0">
                <a:solidFill>
                  <a:srgbClr val="CCFF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solidFill>
                  <a:srgbClr val="CCFFFF"/>
                </a:solidFill>
                <a:latin typeface="Times New Roman" panose="02020603050405020304" pitchFamily="18" charset="0"/>
                <a:ea typeface="Times New Roman" panose="02020603050405020304" pitchFamily="18" charset="0"/>
                <a:cs typeface="Times New Roman" panose="02020603050405020304" pitchFamily="18" charset="0"/>
              </a:rPr>
              <a:t>Dt.4:2;  29:19-20;  Rv.22…</a:t>
            </a:r>
          </a:p>
          <a:p>
            <a:pPr marL="0" marR="0">
              <a:spcBef>
                <a:spcPts val="0"/>
              </a:spcBef>
              <a:spcAft>
                <a:spcPts val="0"/>
              </a:spcAft>
            </a:pPr>
            <a:r>
              <a:rPr lang="en-US" sz="2800" b="1" u="sng"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Reality</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this is no personality conflict. </a:t>
            </a:r>
          </a:p>
          <a:p>
            <a:pPr marL="0" marR="0">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800" dirty="0">
                <a:solidFill>
                  <a:srgbClr val="00FFCC"/>
                </a:solidFill>
                <a:latin typeface="Times New Roman" panose="02020603050405020304" pitchFamily="18" charset="0"/>
                <a:ea typeface="Times New Roman" panose="02020603050405020304" pitchFamily="18" charset="0"/>
                <a:cs typeface="Times New Roman" panose="02020603050405020304" pitchFamily="18" charset="0"/>
              </a:rPr>
              <a:t>Rec’d</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 also v.12.   Harsh?  Too severe?  </a:t>
            </a:r>
            <a:endParaRPr lang="en-US" sz="2800" dirty="0">
              <a:solidFill>
                <a:srgbClr val="C0C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3279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228600"/>
            <a:ext cx="8229600" cy="1025526"/>
          </a:xfrm>
        </p:spPr>
        <p:txBody>
          <a:bodyPr/>
          <a:lstStyle/>
          <a:p>
            <a:r>
              <a:rPr lang="en-US" sz="3600" dirty="0">
                <a:solidFill>
                  <a:schemeClr val="bg1"/>
                </a:solidFill>
              </a:rPr>
              <a:t>Bible study:</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381000" y="1219200"/>
            <a:ext cx="8382000" cy="5181600"/>
          </a:xfrm>
        </p:spPr>
        <p:txBody>
          <a:bodyPr/>
          <a:lstStyle/>
          <a:p>
            <a:pPr>
              <a:spcAft>
                <a:spcPts val="600"/>
              </a:spcAft>
              <a:buFont typeface="Arial" panose="020B0604020202020204" pitchFamily="34" charset="0"/>
              <a:buChar char="•"/>
            </a:pPr>
            <a:r>
              <a:rPr lang="en-US" dirty="0">
                <a:solidFill>
                  <a:srgbClr val="FFFF99"/>
                </a:solidFill>
                <a:ea typeface="Verdana" panose="020B0604030504040204" pitchFamily="34" charset="0"/>
                <a:cs typeface="Times New Roman" panose="02020603050405020304" pitchFamily="18" charset="0"/>
              </a:rPr>
              <a:t>Exciting</a:t>
            </a:r>
          </a:p>
          <a:p>
            <a:pPr>
              <a:spcAft>
                <a:spcPts val="600"/>
              </a:spcAft>
              <a:buFont typeface="Arial" panose="020B0604020202020204" pitchFamily="34" charset="0"/>
              <a:buChar char="•"/>
            </a:pPr>
            <a:r>
              <a:rPr lang="en-US" dirty="0">
                <a:solidFill>
                  <a:srgbClr val="FFFF99"/>
                </a:solidFill>
                <a:ea typeface="Verdana" panose="020B0604030504040204" pitchFamily="34" charset="0"/>
                <a:cs typeface="Times New Roman" panose="02020603050405020304" pitchFamily="18" charset="0"/>
              </a:rPr>
              <a:t>Edifying</a:t>
            </a:r>
          </a:p>
          <a:p>
            <a:pPr>
              <a:spcAft>
                <a:spcPts val="600"/>
              </a:spcAft>
              <a:buFont typeface="Arial" panose="020B0604020202020204" pitchFamily="34" charset="0"/>
              <a:buChar char="•"/>
            </a:pPr>
            <a:r>
              <a:rPr lang="en-US" dirty="0">
                <a:solidFill>
                  <a:srgbClr val="FFFF99"/>
                </a:solidFill>
                <a:ea typeface="Verdana" panose="020B0604030504040204" pitchFamily="34" charset="0"/>
                <a:cs typeface="Times New Roman" panose="02020603050405020304" pitchFamily="18" charset="0"/>
              </a:rPr>
              <a:t>Enjoyable</a:t>
            </a:r>
          </a:p>
          <a:p>
            <a:pPr>
              <a:spcAft>
                <a:spcPts val="0"/>
              </a:spcAft>
              <a:buFont typeface="Arial" panose="020B0604020202020204" pitchFamily="34" charset="0"/>
              <a:buChar char="•"/>
            </a:pPr>
            <a:r>
              <a:rPr lang="en-US" dirty="0">
                <a:solidFill>
                  <a:srgbClr val="FFFF99"/>
                </a:solidFill>
                <a:ea typeface="Verdana" panose="020B0604030504040204" pitchFamily="34" charset="0"/>
                <a:cs typeface="Times New Roman" panose="02020603050405020304" pitchFamily="18" charset="0"/>
              </a:rPr>
              <a:t>Hard work  </a:t>
            </a:r>
            <a:r>
              <a:rPr lang="en-US" sz="3000" dirty="0">
                <a:solidFill>
                  <a:schemeClr val="bg1"/>
                </a:solidFill>
                <a:ea typeface="Verdana" panose="020B0604030504040204" pitchFamily="34" charset="0"/>
                <a:cs typeface="Times New Roman" panose="02020603050405020304" pitchFamily="18" charset="0"/>
              </a:rPr>
              <a:t>(Ec.12:12)</a:t>
            </a:r>
          </a:p>
          <a:p>
            <a:pPr lvl="1">
              <a:spcAft>
                <a:spcPts val="600"/>
              </a:spcAft>
              <a:buFont typeface="Arial" panose="020B0604020202020204" pitchFamily="34" charset="0"/>
              <a:buChar char="•"/>
            </a:pPr>
            <a:r>
              <a:rPr lang="en-US" sz="3200" dirty="0">
                <a:solidFill>
                  <a:schemeClr val="bg1"/>
                </a:solidFill>
                <a:ea typeface="Verdana" panose="020B0604030504040204" pitchFamily="34" charset="0"/>
                <a:cs typeface="Times New Roman" panose="02020603050405020304" pitchFamily="18" charset="0"/>
              </a:rPr>
              <a:t>Gal.3:27</a:t>
            </a:r>
          </a:p>
          <a:p>
            <a:pPr lvl="1">
              <a:spcAft>
                <a:spcPts val="600"/>
              </a:spcAft>
              <a:buFont typeface="Arial" panose="020B0604020202020204" pitchFamily="34" charset="0"/>
              <a:buChar char="•"/>
            </a:pPr>
            <a:r>
              <a:rPr lang="en-US" sz="3200" dirty="0">
                <a:solidFill>
                  <a:schemeClr val="bg1"/>
                </a:solidFill>
                <a:ea typeface="Verdana" panose="020B0604030504040204" pitchFamily="34" charset="0"/>
                <a:cs typeface="Times New Roman" panose="02020603050405020304" pitchFamily="18" charset="0"/>
              </a:rPr>
              <a:t>Mt.15:7-9</a:t>
            </a:r>
          </a:p>
          <a:p>
            <a:pPr marL="0" indent="0">
              <a:spcAft>
                <a:spcPts val="600"/>
              </a:spcAft>
              <a:buNone/>
            </a:pPr>
            <a:endParaRPr lang="en-US" dirty="0">
              <a:solidFill>
                <a:schemeClr val="bg1"/>
              </a:solidFill>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176657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417780" y="1600200"/>
            <a:ext cx="6324599" cy="1524000"/>
          </a:xfrm>
          <a:prstGeom prst="roundRect">
            <a:avLst/>
          </a:prstGeom>
          <a:solidFill>
            <a:schemeClr val="tx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dirty="0">
                <a:solidFill>
                  <a:srgbClr val="FFFF00"/>
                </a:solidFill>
                <a:latin typeface="Verdana" panose="020B0604030504040204" pitchFamily="34" charset="0"/>
                <a:ea typeface="Verdana" panose="020B0604030504040204" pitchFamily="34" charset="0"/>
              </a:rPr>
              <a:t>I. </a:t>
            </a:r>
            <a:r>
              <a:rPr lang="en-US" sz="3800" dirty="0">
                <a:solidFill>
                  <a:srgbClr val="FFFF99"/>
                </a:solidFill>
              </a:rPr>
              <a:t>What Helps Profitable Bible Study?</a:t>
            </a:r>
          </a:p>
        </p:txBody>
      </p:sp>
    </p:spTree>
    <p:extLst>
      <p:ext uri="{BB962C8B-B14F-4D97-AF65-F5344CB8AC3E}">
        <p14:creationId xmlns:p14="http://schemas.microsoft.com/office/powerpoint/2010/main" val="225994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744537"/>
          </a:xfrm>
        </p:spPr>
        <p:txBody>
          <a:bodyPr/>
          <a:lstStyle/>
          <a:p>
            <a:r>
              <a:rPr lang="en-US" sz="2800" dirty="0">
                <a:solidFill>
                  <a:srgbClr val="FFFF99"/>
                </a:solidFill>
              </a:rPr>
              <a:t>1. </a:t>
            </a:r>
            <a:r>
              <a:rPr lang="en-US" sz="3600" dirty="0">
                <a:solidFill>
                  <a:srgbClr val="CCFFFF"/>
                </a:solidFill>
              </a:rPr>
              <a:t>Equipment</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838200"/>
            <a:ext cx="8610600" cy="5562600"/>
          </a:xfrm>
        </p:spPr>
        <p:txBody>
          <a:bodyPr/>
          <a:lstStyle/>
          <a:p>
            <a:pPr marL="0" indent="0">
              <a:spcAft>
                <a:spcPts val="900"/>
              </a:spcAft>
              <a:buNone/>
            </a:pPr>
            <a:r>
              <a:rPr lang="en-US" u="sng" dirty="0">
                <a:solidFill>
                  <a:srgbClr val="FF9933"/>
                </a:solidFill>
                <a:ea typeface="Verdana" panose="020B0604030504040204" pitchFamily="34" charset="0"/>
                <a:cs typeface="Times New Roman" panose="02020603050405020304" pitchFamily="18" charset="0"/>
              </a:rPr>
              <a:t>Architecture</a:t>
            </a:r>
            <a:r>
              <a:rPr lang="en-US" dirty="0">
                <a:solidFill>
                  <a:schemeClr val="bg1"/>
                </a:solidFill>
                <a:ea typeface="Verdana" panose="020B0604030504040204" pitchFamily="34" charset="0"/>
                <a:cs typeface="Times New Roman" panose="02020603050405020304" pitchFamily="18" charset="0"/>
              </a:rPr>
              <a:t>: of restored walls of a city  </a:t>
            </a:r>
          </a:p>
          <a:p>
            <a:pPr marL="0" indent="0">
              <a:spcAft>
                <a:spcPts val="900"/>
              </a:spcAft>
              <a:buNone/>
            </a:pPr>
            <a:r>
              <a:rPr lang="en-US" u="sng" dirty="0">
                <a:solidFill>
                  <a:srgbClr val="FF9933"/>
                </a:solidFill>
                <a:ea typeface="Verdana" panose="020B0604030504040204" pitchFamily="34" charset="0"/>
                <a:cs typeface="Times New Roman" panose="02020603050405020304" pitchFamily="18" charset="0"/>
              </a:rPr>
              <a:t>Medicine</a:t>
            </a:r>
            <a:r>
              <a:rPr lang="en-US" dirty="0">
                <a:solidFill>
                  <a:schemeClr val="bg1"/>
                </a:solidFill>
                <a:ea typeface="Verdana" panose="020B0604030504040204" pitchFamily="34" charset="0"/>
                <a:cs typeface="Times New Roman" panose="02020603050405020304" pitchFamily="18" charset="0"/>
              </a:rPr>
              <a:t>: pharmacist successfully mixes ingredients to make potion to heal sick person  </a:t>
            </a:r>
          </a:p>
          <a:p>
            <a:pPr marL="0" indent="0">
              <a:spcAft>
                <a:spcPts val="900"/>
              </a:spcAft>
              <a:buNone/>
            </a:pPr>
            <a:r>
              <a:rPr lang="en-US" u="sng" dirty="0">
                <a:solidFill>
                  <a:srgbClr val="FF9933"/>
                </a:solidFill>
                <a:ea typeface="Verdana" panose="020B0604030504040204" pitchFamily="34" charset="0"/>
                <a:cs typeface="Times New Roman" panose="02020603050405020304" pitchFamily="18" charset="0"/>
              </a:rPr>
              <a:t>Surgeon</a:t>
            </a:r>
            <a:r>
              <a:rPr lang="en-US" dirty="0">
                <a:solidFill>
                  <a:schemeClr val="bg1"/>
                </a:solidFill>
                <a:ea typeface="Verdana" panose="020B0604030504040204" pitchFamily="34" charset="0"/>
                <a:cs typeface="Times New Roman" panose="02020603050405020304" pitchFamily="18" charset="0"/>
              </a:rPr>
              <a:t>: puts dislocated member back in place (restoring use of arm / leg) </a:t>
            </a:r>
          </a:p>
          <a:p>
            <a:pPr marL="0" indent="0">
              <a:spcAft>
                <a:spcPts val="900"/>
              </a:spcAft>
              <a:buNone/>
            </a:pPr>
            <a:r>
              <a:rPr lang="en-US" u="sng" dirty="0">
                <a:solidFill>
                  <a:srgbClr val="FF9933"/>
                </a:solidFill>
                <a:ea typeface="Verdana" panose="020B0604030504040204" pitchFamily="34" charset="0"/>
                <a:cs typeface="Times New Roman" panose="02020603050405020304" pitchFamily="18" charset="0"/>
              </a:rPr>
              <a:t>Fisherman</a:t>
            </a:r>
            <a:r>
              <a:rPr lang="en-US" dirty="0">
                <a:solidFill>
                  <a:schemeClr val="bg1"/>
                </a:solidFill>
                <a:ea typeface="Verdana" panose="020B0604030504040204" pitchFamily="34" charset="0"/>
                <a:cs typeface="Times New Roman" panose="02020603050405020304" pitchFamily="18" charset="0"/>
              </a:rPr>
              <a:t>: repairs nets, Mt.4:21</a:t>
            </a:r>
          </a:p>
          <a:p>
            <a:pPr marL="0" indent="0">
              <a:spcAft>
                <a:spcPts val="900"/>
              </a:spcAft>
              <a:buNone/>
            </a:pPr>
            <a:r>
              <a:rPr lang="en-US" u="sng" dirty="0">
                <a:solidFill>
                  <a:srgbClr val="FF9933"/>
                </a:solidFill>
                <a:ea typeface="Verdana" panose="020B0604030504040204" pitchFamily="34" charset="0"/>
                <a:cs typeface="Times New Roman" panose="02020603050405020304" pitchFamily="18" charset="0"/>
              </a:rPr>
              <a:t>Educator</a:t>
            </a:r>
            <a:r>
              <a:rPr lang="en-US" dirty="0">
                <a:solidFill>
                  <a:schemeClr val="bg1"/>
                </a:solidFill>
                <a:ea typeface="Verdana" panose="020B0604030504040204" pitchFamily="34" charset="0"/>
                <a:cs typeface="Times New Roman" panose="02020603050405020304" pitchFamily="18" charset="0"/>
              </a:rPr>
              <a:t>:  complete instruction to child so that he may lead an adult life.</a:t>
            </a:r>
          </a:p>
          <a:p>
            <a:pPr marL="0" indent="0">
              <a:spcAft>
                <a:spcPts val="300"/>
              </a:spcAft>
              <a:buNone/>
            </a:pPr>
            <a:r>
              <a:rPr lang="en-US" u="sng" dirty="0">
                <a:solidFill>
                  <a:srgbClr val="FF9933"/>
                </a:solidFill>
                <a:ea typeface="Verdana" panose="020B0604030504040204" pitchFamily="34" charset="0"/>
                <a:cs typeface="Times New Roman" panose="02020603050405020304" pitchFamily="18" charset="0"/>
              </a:rPr>
              <a:t>Trainer</a:t>
            </a:r>
            <a:r>
              <a:rPr lang="en-US" dirty="0">
                <a:solidFill>
                  <a:srgbClr val="FFFFCC"/>
                </a:solidFill>
                <a:ea typeface="Verdana" panose="020B0604030504040204" pitchFamily="34" charset="0"/>
                <a:cs typeface="Times New Roman" panose="02020603050405020304" pitchFamily="18" charset="0"/>
              </a:rPr>
              <a:t>: </a:t>
            </a:r>
            <a:r>
              <a:rPr lang="en-US" dirty="0">
                <a:solidFill>
                  <a:schemeClr val="bg1"/>
                </a:solidFill>
                <a:ea typeface="Verdana" panose="020B0604030504040204" pitchFamily="34" charset="0"/>
                <a:cs typeface="Times New Roman" panose="02020603050405020304" pitchFamily="18" charset="0"/>
              </a:rPr>
              <a:t>adjusts parts of the body… </a:t>
            </a:r>
          </a:p>
        </p:txBody>
      </p:sp>
    </p:spTree>
    <p:extLst>
      <p:ext uri="{BB962C8B-B14F-4D97-AF65-F5344CB8AC3E}">
        <p14:creationId xmlns:p14="http://schemas.microsoft.com/office/powerpoint/2010/main" val="1419423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0" end="0"/>
                                            </p:txEl>
                                          </p:spTgt>
                                        </p:tgtEl>
                                        <p:attrNameLst>
                                          <p:attrName>ppt_c</p:attrName>
                                        </p:attrNameLst>
                                      </p:cBhvr>
                                      <p:to>
                                        <a:srgbClr val="C0C0C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1" end="1"/>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2" end="2"/>
                                            </p:txEl>
                                          </p:spTgt>
                                        </p:tgtEl>
                                        <p:attrNameLst>
                                          <p:attrName>ppt_c</p:attrName>
                                        </p:attrNameLst>
                                      </p:cBhvr>
                                      <p:to>
                                        <a:srgbClr val="C0C0C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3" end="3"/>
                                            </p:txEl>
                                          </p:spTgt>
                                        </p:tgtEl>
                                        <p:attrNameLst>
                                          <p:attrName>ppt_c</p:attrName>
                                        </p:attrNameLst>
                                      </p:cBhvr>
                                      <p:to>
                                        <a:srgbClr val="C0C0C0"/>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4" end="4"/>
                                            </p:txEl>
                                          </p:spTgt>
                                        </p:tgtEl>
                                        <p:attrNameLst>
                                          <p:attrName>ppt_c</p:attrName>
                                        </p:attrNameLst>
                                      </p:cBhvr>
                                      <p:to>
                                        <a:srgbClr val="C0C0C0"/>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744537"/>
          </a:xfrm>
        </p:spPr>
        <p:txBody>
          <a:bodyPr/>
          <a:lstStyle/>
          <a:p>
            <a:r>
              <a:rPr lang="en-US" sz="2800" dirty="0">
                <a:solidFill>
                  <a:srgbClr val="FFFF99"/>
                </a:solidFill>
              </a:rPr>
              <a:t>1. </a:t>
            </a:r>
            <a:r>
              <a:rPr lang="en-US" sz="3600" dirty="0">
                <a:solidFill>
                  <a:srgbClr val="CCFFFF"/>
                </a:solidFill>
              </a:rPr>
              <a:t>Equipment</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838200"/>
            <a:ext cx="8610600" cy="5791200"/>
          </a:xfrm>
        </p:spPr>
        <p:txBody>
          <a:bodyPr/>
          <a:lstStyle/>
          <a:p>
            <a:pPr marL="0" indent="0">
              <a:spcAft>
                <a:spcPts val="600"/>
              </a:spcAft>
              <a:buNone/>
            </a:pPr>
            <a:r>
              <a:rPr lang="en-US" dirty="0">
                <a:solidFill>
                  <a:schemeClr val="bg1"/>
                </a:solidFill>
                <a:ea typeface="Verdana" panose="020B0604030504040204" pitchFamily="34" charset="0"/>
                <a:cs typeface="Times New Roman" panose="02020603050405020304" pitchFamily="18" charset="0"/>
              </a:rPr>
              <a:t>2 Co.13:11, mend your ways…</a:t>
            </a:r>
          </a:p>
          <a:p>
            <a:pPr marL="0" indent="0">
              <a:spcAft>
                <a:spcPts val="600"/>
              </a:spcAft>
              <a:buNone/>
            </a:pPr>
            <a:r>
              <a:rPr lang="en-US" dirty="0">
                <a:solidFill>
                  <a:schemeClr val="bg1"/>
                </a:solidFill>
                <a:ea typeface="Verdana" panose="020B0604030504040204" pitchFamily="34" charset="0"/>
                <a:cs typeface="Times New Roman" panose="02020603050405020304" pitchFamily="18" charset="0"/>
              </a:rPr>
              <a:t>Gal.6:1, overtaken in fault…</a:t>
            </a:r>
          </a:p>
          <a:p>
            <a:pPr marL="0" indent="0">
              <a:spcAft>
                <a:spcPts val="600"/>
              </a:spcAft>
              <a:buNone/>
            </a:pPr>
            <a:r>
              <a:rPr lang="en-US" dirty="0">
                <a:solidFill>
                  <a:schemeClr val="bg1"/>
                </a:solidFill>
                <a:ea typeface="Verdana" panose="020B0604030504040204" pitchFamily="34" charset="0"/>
                <a:cs typeface="Times New Roman" panose="02020603050405020304" pitchFamily="18" charset="0"/>
              </a:rPr>
              <a:t>Ep.4:11-12, equipping (‘God’s people for service’)</a:t>
            </a:r>
          </a:p>
          <a:p>
            <a:pPr marL="0" indent="0">
              <a:spcAft>
                <a:spcPts val="600"/>
              </a:spcAft>
              <a:buNone/>
            </a:pPr>
            <a:endParaRPr lang="en-US" dirty="0">
              <a:solidFill>
                <a:schemeClr val="bg1"/>
              </a:solidFill>
              <a:ea typeface="Verdana" panose="020B060403050404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11B2D9A9-921D-43D5-BC67-043FBD817584}"/>
              </a:ext>
            </a:extLst>
          </p:cNvPr>
          <p:cNvSpPr/>
          <p:nvPr/>
        </p:nvSpPr>
        <p:spPr>
          <a:xfrm>
            <a:off x="877456" y="3276600"/>
            <a:ext cx="7391400" cy="3352800"/>
          </a:xfrm>
          <a:prstGeom prst="rect">
            <a:avLst/>
          </a:prstGeom>
          <a:solidFill>
            <a:schemeClr val="tx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rgbClr val="CCFFFF"/>
                </a:solidFill>
                <a:latin typeface="Calibri" panose="020F0502020204030204" pitchFamily="34" charset="0"/>
                <a:ea typeface="Times New Roman" panose="02020603050405020304" pitchFamily="18" charset="0"/>
                <a:cs typeface="Times New Roman" panose="02020603050405020304" pitchFamily="18" charset="0"/>
              </a:rPr>
              <a:t>“The whole organization of the church is ordained ‘for the </a:t>
            </a:r>
            <a:r>
              <a:rPr lang="en-US" sz="3200" u="sng" dirty="0">
                <a:solidFill>
                  <a:srgbClr val="CCFFFF"/>
                </a:solidFill>
                <a:latin typeface="Calibri" panose="020F0502020204030204" pitchFamily="34" charset="0"/>
                <a:ea typeface="Times New Roman" panose="02020603050405020304" pitchFamily="18" charset="0"/>
                <a:cs typeface="Times New Roman" panose="02020603050405020304" pitchFamily="18" charset="0"/>
              </a:rPr>
              <a:t>preparing</a:t>
            </a:r>
            <a:r>
              <a:rPr lang="en-US" sz="3200" dirty="0">
                <a:solidFill>
                  <a:srgbClr val="CCFFFF"/>
                </a:solidFill>
                <a:latin typeface="Calibri" panose="020F0502020204030204" pitchFamily="34" charset="0"/>
                <a:ea typeface="Times New Roman" panose="02020603050405020304" pitchFamily="18" charset="0"/>
                <a:cs typeface="Times New Roman" panose="02020603050405020304" pitchFamily="18" charset="0"/>
              </a:rPr>
              <a:t> (lit., the </a:t>
            </a:r>
            <a:r>
              <a:rPr lang="en-US" sz="3200" b="1" dirty="0">
                <a:solidFill>
                  <a:srgbClr val="CCFFFF"/>
                </a:solidFill>
                <a:latin typeface="Calibri" panose="020F0502020204030204" pitchFamily="34" charset="0"/>
                <a:ea typeface="Times New Roman" panose="02020603050405020304" pitchFamily="18" charset="0"/>
                <a:cs typeface="Times New Roman" panose="02020603050405020304" pitchFamily="18" charset="0"/>
              </a:rPr>
              <a:t>getting just right</a:t>
            </a:r>
            <a:r>
              <a:rPr lang="en-US" sz="3200" dirty="0">
                <a:solidFill>
                  <a:srgbClr val="CCFFFF"/>
                </a:solidFill>
                <a:latin typeface="Calibri" panose="020F0502020204030204" pitchFamily="34" charset="0"/>
                <a:ea typeface="Times New Roman" panose="02020603050405020304" pitchFamily="18" charset="0"/>
                <a:cs typeface="Times New Roman" panose="02020603050405020304" pitchFamily="18" charset="0"/>
              </a:rPr>
              <a:t>) of the saints for the work of ministry…making them fit for service, in a position to work in their positions and according to their abilities for the building up of the body of Christ’) </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Spicq</a:t>
            </a:r>
            <a:r>
              <a:rPr lang="en-US" dirty="0">
                <a:latin typeface="Times New Roman" panose="02020603050405020304" pitchFamily="18" charset="0"/>
                <a:ea typeface="Times New Roman" panose="02020603050405020304" pitchFamily="18" charset="0"/>
              </a:rPr>
              <a:t> II 274</a:t>
            </a:r>
            <a:endParaRPr lang="en-US" sz="3200" dirty="0"/>
          </a:p>
        </p:txBody>
      </p:sp>
    </p:spTree>
    <p:extLst>
      <p:ext uri="{BB962C8B-B14F-4D97-AF65-F5344CB8AC3E}">
        <p14:creationId xmlns:p14="http://schemas.microsoft.com/office/powerpoint/2010/main" val="2754898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0" end="0"/>
                                            </p:txEl>
                                          </p:spTgt>
                                        </p:tgtEl>
                                        <p:attrNameLst>
                                          <p:attrName>ppt_c</p:attrName>
                                        </p:attrNameLst>
                                      </p:cBhvr>
                                      <p:to>
                                        <a:srgbClr val="C0C0C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1" end="1"/>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744537"/>
          </a:xfrm>
        </p:spPr>
        <p:txBody>
          <a:bodyPr/>
          <a:lstStyle/>
          <a:p>
            <a:r>
              <a:rPr lang="en-US" sz="2800" dirty="0">
                <a:solidFill>
                  <a:srgbClr val="FFFF99"/>
                </a:solidFill>
              </a:rPr>
              <a:t>1. </a:t>
            </a:r>
            <a:r>
              <a:rPr lang="en-US" sz="3600" dirty="0">
                <a:solidFill>
                  <a:srgbClr val="CCFFFF"/>
                </a:solidFill>
              </a:rPr>
              <a:t>Equipment</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838200"/>
            <a:ext cx="8610600" cy="5791200"/>
          </a:xfrm>
        </p:spPr>
        <p:txBody>
          <a:bodyPr/>
          <a:lstStyle/>
          <a:p>
            <a:pPr marL="0" indent="0">
              <a:spcAft>
                <a:spcPts val="600"/>
              </a:spcAft>
              <a:buNone/>
            </a:pPr>
            <a:r>
              <a:rPr lang="en-US" dirty="0">
                <a:solidFill>
                  <a:srgbClr val="C0C0C0"/>
                </a:solidFill>
                <a:ea typeface="Verdana" panose="020B0604030504040204" pitchFamily="34" charset="0"/>
                <a:cs typeface="Times New Roman" panose="02020603050405020304" pitchFamily="18" charset="0"/>
              </a:rPr>
              <a:t>2 Co.13:11, mend your ways…</a:t>
            </a:r>
          </a:p>
          <a:p>
            <a:pPr marL="0" indent="0">
              <a:spcAft>
                <a:spcPts val="600"/>
              </a:spcAft>
              <a:buNone/>
            </a:pPr>
            <a:r>
              <a:rPr lang="en-US" dirty="0">
                <a:solidFill>
                  <a:srgbClr val="C0C0C0"/>
                </a:solidFill>
                <a:ea typeface="Verdana" panose="020B0604030504040204" pitchFamily="34" charset="0"/>
                <a:cs typeface="Times New Roman" panose="02020603050405020304" pitchFamily="18" charset="0"/>
              </a:rPr>
              <a:t>Gal.6:1, overtaken in fault…</a:t>
            </a:r>
          </a:p>
          <a:p>
            <a:pPr marL="0" indent="0">
              <a:spcAft>
                <a:spcPts val="600"/>
              </a:spcAft>
              <a:buNone/>
            </a:pPr>
            <a:r>
              <a:rPr lang="en-US" dirty="0">
                <a:solidFill>
                  <a:srgbClr val="C0C0C0"/>
                </a:solidFill>
                <a:ea typeface="Verdana" panose="020B0604030504040204" pitchFamily="34" charset="0"/>
                <a:cs typeface="Times New Roman" panose="02020603050405020304" pitchFamily="18" charset="0"/>
              </a:rPr>
              <a:t>Ep.4:11-12, equipping (‘God’s people for service’)</a:t>
            </a:r>
          </a:p>
          <a:p>
            <a:pPr marL="0" indent="0">
              <a:spcAft>
                <a:spcPts val="600"/>
              </a:spcAft>
              <a:buNone/>
            </a:pPr>
            <a:r>
              <a:rPr lang="en-US" dirty="0">
                <a:solidFill>
                  <a:schemeClr val="bg1"/>
                </a:solidFill>
                <a:ea typeface="Verdana" panose="020B0604030504040204" pitchFamily="34" charset="0"/>
                <a:cs typeface="Times New Roman" panose="02020603050405020304" pitchFamily="18" charset="0"/>
              </a:rPr>
              <a:t>1 Th.3:10, complete what is lacking in faith</a:t>
            </a:r>
          </a:p>
          <a:p>
            <a:pPr marL="0" indent="0">
              <a:spcAft>
                <a:spcPts val="600"/>
              </a:spcAft>
              <a:buNone/>
            </a:pPr>
            <a:r>
              <a:rPr lang="en-US" dirty="0">
                <a:solidFill>
                  <a:schemeClr val="bg1"/>
                </a:solidFill>
                <a:ea typeface="Verdana" panose="020B0604030504040204" pitchFamily="34" charset="0"/>
                <a:cs typeface="Times New Roman" panose="02020603050405020304" pitchFamily="18" charset="0"/>
              </a:rPr>
              <a:t>Hb.13:21, make complete in every good thing; adapting to an end</a:t>
            </a:r>
          </a:p>
          <a:p>
            <a:pPr marL="0" indent="0">
              <a:spcAft>
                <a:spcPts val="600"/>
              </a:spcAft>
              <a:buNone/>
            </a:pPr>
            <a:endParaRPr lang="en-US"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894397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3" end="3"/>
                                            </p:txEl>
                                          </p:spTgt>
                                        </p:tgtEl>
                                        <p:attrNameLst>
                                          <p:attrName>ppt_c</p:attrName>
                                        </p:attrNameLst>
                                      </p:cBhvr>
                                      <p:to>
                                        <a:srgbClr val="C0C0C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896937"/>
          </a:xfrm>
        </p:spPr>
        <p:txBody>
          <a:bodyPr/>
          <a:lstStyle/>
          <a:p>
            <a:r>
              <a:rPr lang="en-US" sz="2400" dirty="0">
                <a:solidFill>
                  <a:srgbClr val="FFFF99"/>
                </a:solidFill>
              </a:rPr>
              <a:t>1. </a:t>
            </a:r>
            <a:r>
              <a:rPr lang="en-US" sz="2400" dirty="0">
                <a:solidFill>
                  <a:schemeClr val="bg1"/>
                </a:solidFill>
              </a:rPr>
              <a:t>Equipment</a:t>
            </a:r>
            <a:br>
              <a:rPr lang="en-US" sz="2800" dirty="0">
                <a:solidFill>
                  <a:srgbClr val="FFFF99"/>
                </a:solidFill>
              </a:rPr>
            </a:br>
            <a:r>
              <a:rPr lang="en-US" sz="2800" dirty="0">
                <a:solidFill>
                  <a:srgbClr val="FFFF99"/>
                </a:solidFill>
              </a:rPr>
              <a:t>2. </a:t>
            </a:r>
            <a:r>
              <a:rPr lang="en-US" sz="3600" dirty="0">
                <a:solidFill>
                  <a:srgbClr val="CCFFFF"/>
                </a:solidFill>
              </a:rPr>
              <a:t>Exploration</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1066800"/>
            <a:ext cx="8610600" cy="5410200"/>
          </a:xfrm>
        </p:spPr>
        <p:txBody>
          <a:bodyPr/>
          <a:lstStyle/>
          <a:p>
            <a:pPr marL="0" indent="0">
              <a:spcBef>
                <a:spcPts val="600"/>
              </a:spcBef>
              <a:spcAft>
                <a:spcPts val="300"/>
              </a:spcAft>
              <a:buNone/>
            </a:pPr>
            <a:r>
              <a:rPr lang="en-US" dirty="0">
                <a:solidFill>
                  <a:schemeClr val="bg1"/>
                </a:solidFill>
                <a:ea typeface="Verdana" panose="020B0604030504040204" pitchFamily="34" charset="0"/>
                <a:cs typeface="Times New Roman" panose="02020603050405020304" pitchFamily="18" charset="0"/>
              </a:rPr>
              <a:t>What do I see?   </a:t>
            </a:r>
          </a:p>
          <a:p>
            <a:pPr marL="0" indent="0">
              <a:spcBef>
                <a:spcPts val="600"/>
              </a:spcBef>
              <a:spcAft>
                <a:spcPts val="300"/>
              </a:spcAft>
              <a:buNone/>
            </a:pPr>
            <a:r>
              <a:rPr lang="en-US" dirty="0">
                <a:solidFill>
                  <a:schemeClr val="bg1"/>
                </a:solidFill>
                <a:ea typeface="Verdana" panose="020B0604030504040204" pitchFamily="34" charset="0"/>
                <a:cs typeface="Times New Roman" panose="02020603050405020304" pitchFamily="18" charset="0"/>
              </a:rPr>
              <a:t>What does this verse mean to me?</a:t>
            </a:r>
          </a:p>
          <a:p>
            <a:pPr lvl="1">
              <a:spcBef>
                <a:spcPts val="600"/>
              </a:spcBef>
              <a:spcAft>
                <a:spcPts val="300"/>
              </a:spcAft>
              <a:buFont typeface="Wingdings" panose="05000000000000000000" pitchFamily="2" charset="2"/>
              <a:buChar char="§"/>
            </a:pPr>
            <a:r>
              <a:rPr lang="en-US" sz="3200" dirty="0">
                <a:solidFill>
                  <a:schemeClr val="bg1"/>
                </a:solidFill>
                <a:ea typeface="Verdana" panose="020B0604030504040204" pitchFamily="34" charset="0"/>
                <a:cs typeface="Times New Roman" panose="02020603050405020304" pitchFamily="18" charset="0"/>
              </a:rPr>
              <a:t>Sherlock</a:t>
            </a:r>
          </a:p>
          <a:p>
            <a:pPr lvl="1">
              <a:spcBef>
                <a:spcPts val="600"/>
              </a:spcBef>
              <a:spcAft>
                <a:spcPts val="300"/>
              </a:spcAft>
              <a:buFont typeface="Wingdings" panose="05000000000000000000" pitchFamily="2" charset="2"/>
              <a:buChar char="§"/>
            </a:pPr>
            <a:r>
              <a:rPr lang="en-US" sz="3200" dirty="0">
                <a:solidFill>
                  <a:schemeClr val="bg1"/>
                </a:solidFill>
                <a:ea typeface="Verdana" panose="020B0604030504040204" pitchFamily="34" charset="0"/>
                <a:cs typeface="Times New Roman" panose="02020603050405020304" pitchFamily="18" charset="0"/>
              </a:rPr>
              <a:t>Mortimer Adler</a:t>
            </a:r>
          </a:p>
          <a:p>
            <a:pPr marL="0" indent="0">
              <a:spcBef>
                <a:spcPts val="600"/>
              </a:spcBef>
              <a:spcAft>
                <a:spcPts val="300"/>
              </a:spcAft>
              <a:buNone/>
            </a:pPr>
            <a:r>
              <a:rPr lang="en-US" dirty="0">
                <a:solidFill>
                  <a:srgbClr val="CCFFFF"/>
                </a:solidFill>
                <a:ea typeface="Verdana" panose="020B0604030504040204" pitchFamily="34" charset="0"/>
                <a:cs typeface="Times New Roman" panose="02020603050405020304" pitchFamily="18" charset="0"/>
              </a:rPr>
              <a:t>  </a:t>
            </a:r>
            <a:endParaRPr lang="en-US"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220927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896937"/>
          </a:xfrm>
        </p:spPr>
        <p:txBody>
          <a:bodyPr/>
          <a:lstStyle/>
          <a:p>
            <a:r>
              <a:rPr lang="en-US" sz="2400" dirty="0">
                <a:solidFill>
                  <a:srgbClr val="FFFF99"/>
                </a:solidFill>
              </a:rPr>
              <a:t>1. </a:t>
            </a:r>
            <a:r>
              <a:rPr lang="en-US" sz="2400" dirty="0">
                <a:solidFill>
                  <a:schemeClr val="bg1"/>
                </a:solidFill>
              </a:rPr>
              <a:t>Equipment</a:t>
            </a:r>
            <a:br>
              <a:rPr lang="en-US" sz="2800" dirty="0">
                <a:solidFill>
                  <a:srgbClr val="FFFF99"/>
                </a:solidFill>
              </a:rPr>
            </a:br>
            <a:r>
              <a:rPr lang="en-US" sz="2800" dirty="0">
                <a:solidFill>
                  <a:srgbClr val="FFFF99"/>
                </a:solidFill>
              </a:rPr>
              <a:t>2. </a:t>
            </a:r>
            <a:r>
              <a:rPr lang="en-US" sz="3600" dirty="0">
                <a:solidFill>
                  <a:srgbClr val="CCFFFF"/>
                </a:solidFill>
              </a:rPr>
              <a:t>Exploration</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1066800"/>
            <a:ext cx="8610600" cy="5410200"/>
          </a:xfrm>
        </p:spPr>
        <p:txBody>
          <a:bodyPr/>
          <a:lstStyle/>
          <a:p>
            <a:pPr marL="0" indent="0">
              <a:spcBef>
                <a:spcPts val="600"/>
              </a:spcBef>
              <a:spcAft>
                <a:spcPts val="300"/>
              </a:spcAft>
              <a:buNone/>
            </a:pPr>
            <a:r>
              <a:rPr lang="en-US" i="1" dirty="0">
                <a:solidFill>
                  <a:schemeClr val="bg1"/>
                </a:solidFill>
                <a:ea typeface="Verdana" panose="020B0604030504040204" pitchFamily="34" charset="0"/>
                <a:cs typeface="Times New Roman" panose="02020603050405020304" pitchFamily="18" charset="0"/>
              </a:rPr>
              <a:t>  </a:t>
            </a:r>
            <a:r>
              <a:rPr lang="en-US" sz="3100" i="1" dirty="0">
                <a:solidFill>
                  <a:srgbClr val="99FF66"/>
                </a:solidFill>
                <a:ea typeface="Verdana" panose="020B0604030504040204" pitchFamily="34" charset="0"/>
                <a:cs typeface="Times New Roman" panose="02020603050405020304" pitchFamily="18" charset="0"/>
              </a:rPr>
              <a:t>How to Read a Book</a:t>
            </a:r>
            <a:r>
              <a:rPr lang="en-US" sz="3100" dirty="0">
                <a:solidFill>
                  <a:srgbClr val="99FF66"/>
                </a:solidFill>
                <a:ea typeface="Verdana" panose="020B0604030504040204" pitchFamily="34" charset="0"/>
                <a:cs typeface="Times New Roman" panose="02020603050405020304" pitchFamily="18" charset="0"/>
              </a:rPr>
              <a:t> </a:t>
            </a:r>
            <a:r>
              <a:rPr lang="en-US" sz="3100" dirty="0">
                <a:solidFill>
                  <a:schemeClr val="bg1"/>
                </a:solidFill>
                <a:ea typeface="Verdana" panose="020B0604030504040204" pitchFamily="34" charset="0"/>
                <a:cs typeface="Times New Roman" panose="02020603050405020304" pitchFamily="18" charset="0"/>
              </a:rPr>
              <a:t>– M. Adler </a:t>
            </a:r>
            <a:r>
              <a:rPr lang="en-US" sz="1600" dirty="0">
                <a:solidFill>
                  <a:schemeClr val="bg1"/>
                </a:solidFill>
                <a:ea typeface="Verdana" panose="020B0604030504040204" pitchFamily="34" charset="0"/>
                <a:cs typeface="Times New Roman" panose="02020603050405020304" pitchFamily="18" charset="0"/>
              </a:rPr>
              <a:t>(1/2)</a:t>
            </a:r>
            <a:endParaRPr lang="en-US" dirty="0">
              <a:solidFill>
                <a:schemeClr val="bg1"/>
              </a:solidFill>
              <a:ea typeface="Verdana" panose="020B0604030504040204" pitchFamily="34" charset="0"/>
              <a:cs typeface="Times New Roman" panose="02020603050405020304" pitchFamily="18" charset="0"/>
            </a:endParaRPr>
          </a:p>
          <a:p>
            <a:pPr marL="0" marR="0" indent="0">
              <a:spcBef>
                <a:spcPts val="0"/>
              </a:spcBef>
              <a:spcAft>
                <a:spcPts val="600"/>
              </a:spcAft>
              <a:buNone/>
            </a:pPr>
            <a:r>
              <a:rPr lang="en-US" sz="2000" dirty="0">
                <a:solidFill>
                  <a:srgbClr val="00FFCC"/>
                </a:solidFill>
                <a:latin typeface="Arial" panose="020B0604020202020204" pitchFamily="34" charset="0"/>
                <a:ea typeface="Times New Roman" panose="02020603050405020304" pitchFamily="18" charset="0"/>
              </a:rPr>
              <a:t>♦</a:t>
            </a:r>
            <a:r>
              <a:rPr lang="en-US" dirty="0">
                <a:solidFill>
                  <a:schemeClr val="bg1"/>
                </a:solidFill>
                <a:latin typeface="Times New Roman" panose="02020603050405020304" pitchFamily="18" charset="0"/>
                <a:ea typeface="Times New Roman" panose="02020603050405020304" pitchFamily="18" charset="0"/>
              </a:rPr>
              <a:t>Good books are over your head; they would not be good for you if they were not </a:t>
            </a:r>
            <a:r>
              <a:rPr lang="en-US" sz="2000" dirty="0">
                <a:solidFill>
                  <a:schemeClr val="bg1"/>
                </a:solidFill>
                <a:latin typeface="Times New Roman" panose="02020603050405020304" pitchFamily="18" charset="0"/>
                <a:ea typeface="Times New Roman" panose="02020603050405020304" pitchFamily="18" charset="0"/>
              </a:rPr>
              <a:t>(48).  </a:t>
            </a:r>
            <a:endParaRPr lang="en-US" sz="3600" dirty="0">
              <a:solidFill>
                <a:schemeClr val="bg1"/>
              </a:solidFill>
              <a:latin typeface="Times New Roman" panose="02020603050405020304" pitchFamily="18" charset="0"/>
              <a:ea typeface="Times New Roman" panose="02020603050405020304" pitchFamily="18" charset="0"/>
            </a:endParaRPr>
          </a:p>
          <a:p>
            <a:pPr marL="0" marR="0" indent="0">
              <a:spcBef>
                <a:spcPts val="0"/>
              </a:spcBef>
              <a:spcAft>
                <a:spcPts val="600"/>
              </a:spcAft>
              <a:buNone/>
            </a:pPr>
            <a:r>
              <a:rPr lang="en-US" sz="2000" dirty="0">
                <a:solidFill>
                  <a:srgbClr val="00FFCC"/>
                </a:solidFill>
                <a:latin typeface="Arial" panose="020B0604020202020204" pitchFamily="34" charset="0"/>
                <a:ea typeface="Times New Roman" panose="02020603050405020304" pitchFamily="18" charset="0"/>
              </a:rPr>
              <a:t>♦</a:t>
            </a:r>
            <a:r>
              <a:rPr lang="en-US" dirty="0">
                <a:solidFill>
                  <a:schemeClr val="bg1"/>
                </a:solidFill>
                <a:latin typeface="Times New Roman" panose="02020603050405020304" pitchFamily="18" charset="0"/>
                <a:ea typeface="Times New Roman" panose="02020603050405020304" pitchFamily="18" charset="0"/>
              </a:rPr>
              <a:t>The pencil is a sign of your alertness while you read </a:t>
            </a:r>
            <a:r>
              <a:rPr lang="en-US" sz="2000" dirty="0">
                <a:solidFill>
                  <a:schemeClr val="bg1"/>
                </a:solidFill>
                <a:latin typeface="Times New Roman" panose="02020603050405020304" pitchFamily="18" charset="0"/>
                <a:ea typeface="Times New Roman" panose="02020603050405020304" pitchFamily="18" charset="0"/>
              </a:rPr>
              <a:t>(</a:t>
            </a:r>
            <a:r>
              <a:rPr lang="en-US" sz="2000" dirty="0" err="1">
                <a:solidFill>
                  <a:schemeClr val="bg1"/>
                </a:solidFill>
                <a:latin typeface="Times New Roman" panose="02020603050405020304" pitchFamily="18" charset="0"/>
                <a:ea typeface="Times New Roman" panose="02020603050405020304" pitchFamily="18" charset="0"/>
              </a:rPr>
              <a:t>ib</a:t>
            </a:r>
            <a:r>
              <a:rPr lang="en-US" sz="2000" dirty="0">
                <a:solidFill>
                  <a:schemeClr val="bg1"/>
                </a:solidFill>
                <a:latin typeface="Times New Roman" panose="02020603050405020304" pitchFamily="18" charset="0"/>
                <a:ea typeface="Times New Roman" panose="02020603050405020304" pitchFamily="18" charset="0"/>
              </a:rPr>
              <a:t>).</a:t>
            </a:r>
          </a:p>
          <a:p>
            <a:pPr marL="0" marR="0" indent="0">
              <a:spcBef>
                <a:spcPts val="0"/>
              </a:spcBef>
              <a:spcAft>
                <a:spcPts val="600"/>
              </a:spcAft>
              <a:buNone/>
            </a:pPr>
            <a:r>
              <a:rPr lang="en-US" sz="2000" dirty="0">
                <a:solidFill>
                  <a:srgbClr val="00FFCC"/>
                </a:solidFill>
                <a:latin typeface="Arial" panose="020B0604020202020204" pitchFamily="34" charset="0"/>
                <a:ea typeface="Times New Roman" panose="02020603050405020304" pitchFamily="18" charset="0"/>
              </a:rPr>
              <a:t>♦</a:t>
            </a:r>
            <a:r>
              <a:rPr lang="en-US" dirty="0">
                <a:solidFill>
                  <a:schemeClr val="bg1"/>
                </a:solidFill>
                <a:latin typeface="Times New Roman" panose="02020603050405020304" pitchFamily="18" charset="0"/>
                <a:ea typeface="Times New Roman" panose="02020603050405020304" pitchFamily="18" charset="0"/>
              </a:rPr>
              <a:t>An author’s propositions are nothing but expressions of personal opinion unless they are supported by reasons </a:t>
            </a:r>
            <a:r>
              <a:rPr lang="en-US" sz="2000" dirty="0">
                <a:solidFill>
                  <a:schemeClr val="bg1"/>
                </a:solidFill>
                <a:latin typeface="Times New Roman" panose="02020603050405020304" pitchFamily="18" charset="0"/>
                <a:ea typeface="Times New Roman" panose="02020603050405020304" pitchFamily="18" charset="0"/>
              </a:rPr>
              <a:t>(115).</a:t>
            </a:r>
            <a:endParaRPr lang="en-US" sz="3600" dirty="0">
              <a:solidFill>
                <a:schemeClr val="bg1"/>
              </a:solidFill>
              <a:latin typeface="Times New Roman" panose="02020603050405020304" pitchFamily="18" charset="0"/>
              <a:ea typeface="Times New Roman" panose="02020603050405020304" pitchFamily="18" charset="0"/>
            </a:endParaRPr>
          </a:p>
          <a:p>
            <a:pPr marL="0" marR="0" indent="0">
              <a:spcBef>
                <a:spcPts val="0"/>
              </a:spcBef>
              <a:spcAft>
                <a:spcPts val="600"/>
              </a:spcAft>
              <a:buNone/>
            </a:pPr>
            <a:r>
              <a:rPr lang="en-US" sz="2000" dirty="0">
                <a:solidFill>
                  <a:srgbClr val="00FFCC"/>
                </a:solidFill>
                <a:latin typeface="Arial" panose="020B0604020202020204" pitchFamily="34" charset="0"/>
                <a:ea typeface="Times New Roman" panose="02020603050405020304" pitchFamily="18" charset="0"/>
              </a:rPr>
              <a:t>♦</a:t>
            </a:r>
            <a:r>
              <a:rPr lang="en-US" dirty="0">
                <a:solidFill>
                  <a:schemeClr val="bg1"/>
                </a:solidFill>
                <a:latin typeface="Times New Roman" panose="02020603050405020304" pitchFamily="18" charset="0"/>
                <a:ea typeface="Times New Roman" panose="02020603050405020304" pitchFamily="18" charset="0"/>
              </a:rPr>
              <a:t>We must know how to learn from books, which are absent teachers </a:t>
            </a:r>
            <a:r>
              <a:rPr lang="en-US" sz="2000" dirty="0">
                <a:solidFill>
                  <a:schemeClr val="bg1"/>
                </a:solidFill>
                <a:latin typeface="Times New Roman" panose="02020603050405020304" pitchFamily="18" charset="0"/>
                <a:ea typeface="Times New Roman" panose="02020603050405020304" pitchFamily="18" charset="0"/>
              </a:rPr>
              <a:t>(ib.).</a:t>
            </a:r>
            <a:endParaRPr lang="en-US" sz="3600" dirty="0">
              <a:solidFill>
                <a:schemeClr val="bg1"/>
              </a:solidFill>
              <a:latin typeface="Times New Roman" panose="02020603050405020304" pitchFamily="18" charset="0"/>
              <a:ea typeface="Times New Roman" panose="02020603050405020304" pitchFamily="18" charset="0"/>
            </a:endParaRPr>
          </a:p>
          <a:p>
            <a:pPr marL="0" indent="0">
              <a:spcBef>
                <a:spcPts val="600"/>
              </a:spcBef>
              <a:spcAft>
                <a:spcPts val="300"/>
              </a:spcAft>
              <a:buNone/>
            </a:pPr>
            <a:endParaRPr lang="en-US"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054039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896937"/>
          </a:xfrm>
        </p:spPr>
        <p:txBody>
          <a:bodyPr/>
          <a:lstStyle/>
          <a:p>
            <a:r>
              <a:rPr lang="en-US" sz="2400" dirty="0">
                <a:solidFill>
                  <a:srgbClr val="FFFF99"/>
                </a:solidFill>
              </a:rPr>
              <a:t>1. </a:t>
            </a:r>
            <a:r>
              <a:rPr lang="en-US" sz="2400" dirty="0">
                <a:solidFill>
                  <a:schemeClr val="bg1"/>
                </a:solidFill>
              </a:rPr>
              <a:t>Equipment</a:t>
            </a:r>
            <a:br>
              <a:rPr lang="en-US" sz="2800" dirty="0">
                <a:solidFill>
                  <a:srgbClr val="FFFF99"/>
                </a:solidFill>
              </a:rPr>
            </a:br>
            <a:r>
              <a:rPr lang="en-US" sz="2800" dirty="0">
                <a:solidFill>
                  <a:srgbClr val="FFFF99"/>
                </a:solidFill>
              </a:rPr>
              <a:t>2. </a:t>
            </a:r>
            <a:r>
              <a:rPr lang="en-US" sz="3600" dirty="0">
                <a:solidFill>
                  <a:srgbClr val="CCFFFF"/>
                </a:solidFill>
              </a:rPr>
              <a:t>Exploration</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1066800"/>
            <a:ext cx="8610600" cy="5410200"/>
          </a:xfrm>
        </p:spPr>
        <p:txBody>
          <a:bodyPr/>
          <a:lstStyle/>
          <a:p>
            <a:pPr marL="0" indent="0">
              <a:spcBef>
                <a:spcPts val="600"/>
              </a:spcBef>
              <a:spcAft>
                <a:spcPts val="300"/>
              </a:spcAft>
              <a:buNone/>
            </a:pPr>
            <a:r>
              <a:rPr lang="en-US" i="1" dirty="0">
                <a:solidFill>
                  <a:schemeClr val="bg1"/>
                </a:solidFill>
                <a:ea typeface="Verdana" panose="020B0604030504040204" pitchFamily="34" charset="0"/>
                <a:cs typeface="Times New Roman" panose="02020603050405020304" pitchFamily="18" charset="0"/>
              </a:rPr>
              <a:t>  </a:t>
            </a:r>
            <a:r>
              <a:rPr lang="en-US" sz="3100" i="1" dirty="0">
                <a:solidFill>
                  <a:srgbClr val="99FF66"/>
                </a:solidFill>
                <a:ea typeface="Verdana" panose="020B0604030504040204" pitchFamily="34" charset="0"/>
                <a:cs typeface="Times New Roman" panose="02020603050405020304" pitchFamily="18" charset="0"/>
              </a:rPr>
              <a:t>How to Read a Book</a:t>
            </a:r>
            <a:r>
              <a:rPr lang="en-US" sz="3100" dirty="0">
                <a:solidFill>
                  <a:srgbClr val="99FF66"/>
                </a:solidFill>
                <a:ea typeface="Verdana" panose="020B0604030504040204" pitchFamily="34" charset="0"/>
                <a:cs typeface="Times New Roman" panose="02020603050405020304" pitchFamily="18" charset="0"/>
              </a:rPr>
              <a:t> </a:t>
            </a:r>
            <a:r>
              <a:rPr lang="en-US" sz="3100" dirty="0">
                <a:solidFill>
                  <a:schemeClr val="bg1"/>
                </a:solidFill>
                <a:ea typeface="Verdana" panose="020B0604030504040204" pitchFamily="34" charset="0"/>
                <a:cs typeface="Times New Roman" panose="02020603050405020304" pitchFamily="18" charset="0"/>
              </a:rPr>
              <a:t>– M. Adler </a:t>
            </a:r>
            <a:r>
              <a:rPr lang="en-US" sz="1600" dirty="0">
                <a:solidFill>
                  <a:schemeClr val="bg1"/>
                </a:solidFill>
                <a:ea typeface="Verdana" panose="020B0604030504040204" pitchFamily="34" charset="0"/>
                <a:cs typeface="Times New Roman" panose="02020603050405020304" pitchFamily="18" charset="0"/>
              </a:rPr>
              <a:t>(2/2)</a:t>
            </a:r>
            <a:endParaRPr lang="en-US" dirty="0">
              <a:solidFill>
                <a:schemeClr val="bg1"/>
              </a:solidFill>
              <a:ea typeface="Verdana" panose="020B0604030504040204" pitchFamily="34" charset="0"/>
              <a:cs typeface="Times New Roman" panose="02020603050405020304" pitchFamily="18" charset="0"/>
            </a:endParaRPr>
          </a:p>
          <a:p>
            <a:pPr marL="0" marR="0" indent="0">
              <a:spcBef>
                <a:spcPts val="0"/>
              </a:spcBef>
              <a:spcAft>
                <a:spcPts val="600"/>
              </a:spcAft>
              <a:buNone/>
            </a:pPr>
            <a:r>
              <a:rPr lang="en-US" sz="2000" dirty="0">
                <a:solidFill>
                  <a:srgbClr val="00FFCC"/>
                </a:solidFill>
                <a:latin typeface="Arial" panose="020B0604020202020204" pitchFamily="34" charset="0"/>
                <a:ea typeface="Times New Roman" panose="02020603050405020304" pitchFamily="18" charset="0"/>
              </a:rPr>
              <a:t>♦</a:t>
            </a:r>
            <a:r>
              <a:rPr lang="en-US" dirty="0">
                <a:solidFill>
                  <a:schemeClr val="bg1"/>
                </a:solidFill>
                <a:latin typeface="Times New Roman" panose="02020603050405020304" pitchFamily="18" charset="0"/>
                <a:ea typeface="Times New Roman" panose="02020603050405020304" pitchFamily="18" charset="0"/>
              </a:rPr>
              <a:t>To agree without understanding is inane [empty; lacking sense / meaning].  To disagree without understanding is impudent </a:t>
            </a:r>
            <a:r>
              <a:rPr lang="en-US" sz="2000" dirty="0">
                <a:solidFill>
                  <a:schemeClr val="bg1"/>
                </a:solidFill>
                <a:latin typeface="Times New Roman" panose="02020603050405020304" pitchFamily="18" charset="0"/>
                <a:ea typeface="Times New Roman" panose="02020603050405020304" pitchFamily="18" charset="0"/>
              </a:rPr>
              <a:t>(143).</a:t>
            </a:r>
            <a:endParaRPr lang="en-US" sz="3600" dirty="0">
              <a:solidFill>
                <a:schemeClr val="bg1"/>
              </a:solidFill>
              <a:latin typeface="Times New Roman" panose="02020603050405020304" pitchFamily="18" charset="0"/>
              <a:ea typeface="Times New Roman" panose="02020603050405020304" pitchFamily="18" charset="0"/>
            </a:endParaRPr>
          </a:p>
          <a:p>
            <a:pPr marL="0" marR="0" indent="0">
              <a:spcBef>
                <a:spcPts val="0"/>
              </a:spcBef>
              <a:spcAft>
                <a:spcPts val="600"/>
              </a:spcAft>
              <a:buNone/>
            </a:pPr>
            <a:r>
              <a:rPr lang="en-US" sz="2000" dirty="0">
                <a:solidFill>
                  <a:srgbClr val="00FFCC"/>
                </a:solidFill>
                <a:latin typeface="Arial" panose="020B0604020202020204" pitchFamily="34" charset="0"/>
                <a:ea typeface="Times New Roman" panose="02020603050405020304" pitchFamily="18" charset="0"/>
              </a:rPr>
              <a:t>♦</a:t>
            </a:r>
            <a:r>
              <a:rPr lang="en-US" dirty="0">
                <a:solidFill>
                  <a:schemeClr val="bg1"/>
                </a:solidFill>
                <a:latin typeface="Times New Roman" panose="02020603050405020304" pitchFamily="18" charset="0"/>
                <a:ea typeface="Times New Roman" panose="02020603050405020304" pitchFamily="18" charset="0"/>
              </a:rPr>
              <a:t>Great writers have always been great readers…In many cases, they read fewer books than are now required in most of our colleges, but what they did read, they read well.  Because they had mastered these books, they became peers with their authors </a:t>
            </a:r>
            <a:r>
              <a:rPr lang="en-US" sz="2000" dirty="0">
                <a:solidFill>
                  <a:schemeClr val="bg1"/>
                </a:solidFill>
                <a:latin typeface="Times New Roman" panose="02020603050405020304" pitchFamily="18" charset="0"/>
                <a:ea typeface="Times New Roman" panose="02020603050405020304" pitchFamily="18" charset="0"/>
              </a:rPr>
              <a:t>(166).     </a:t>
            </a:r>
            <a:r>
              <a:rPr lang="en-US" sz="2800" dirty="0">
                <a:solidFill>
                  <a:schemeClr val="bg1"/>
                </a:solidFill>
                <a:latin typeface="Times New Roman" panose="02020603050405020304" pitchFamily="18" charset="0"/>
                <a:ea typeface="Times New Roman" panose="02020603050405020304" pitchFamily="18" charset="0"/>
              </a:rPr>
              <a:t>Ep.3:4</a:t>
            </a:r>
            <a:endParaRPr lang="en-US"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128474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2735</TotalTime>
  <Words>994</Words>
  <Application>Microsoft Office PowerPoint</Application>
  <PresentationFormat>On-screen Show (4:3)</PresentationFormat>
  <Paragraphs>140</Paragraphs>
  <Slides>18</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Arial</vt:lpstr>
      <vt:lpstr>Calibri</vt:lpstr>
      <vt:lpstr>Times New Roman</vt:lpstr>
      <vt:lpstr>Verdana</vt:lpstr>
      <vt:lpstr>Wingdings</vt:lpstr>
      <vt:lpstr>Default Design</vt:lpstr>
      <vt:lpstr>1_Default Design</vt:lpstr>
      <vt:lpstr>PowerPoint Presentation</vt:lpstr>
      <vt:lpstr>Bible study:</vt:lpstr>
      <vt:lpstr>PowerPoint Presentation</vt:lpstr>
      <vt:lpstr>1. Equipment</vt:lpstr>
      <vt:lpstr>1. Equipment</vt:lpstr>
      <vt:lpstr>1. Equipment</vt:lpstr>
      <vt:lpstr>1. Equipment 2. Exploration</vt:lpstr>
      <vt:lpstr>1. Equipment 2. Exploration</vt:lpstr>
      <vt:lpstr>1. Equipment 2. Exploration</vt:lpstr>
      <vt:lpstr>1. Equipment 2. Exploration</vt:lpstr>
      <vt:lpstr>1. Equipment 2. Exploration</vt:lpstr>
      <vt:lpstr>1. Equipment 2. Exploration</vt:lpstr>
      <vt:lpstr>1. Equipment 2. Exploration 3. Effect</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228</cp:revision>
  <dcterms:created xsi:type="dcterms:W3CDTF">2006-09-18T21:36:30Z</dcterms:created>
  <dcterms:modified xsi:type="dcterms:W3CDTF">2019-09-03T02:36:25Z</dcterms:modified>
</cp:coreProperties>
</file>