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385" r:id="rId3"/>
    <p:sldId id="492" r:id="rId4"/>
    <p:sldId id="475" r:id="rId5"/>
    <p:sldId id="455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3" r:id="rId16"/>
    <p:sldId id="502" r:id="rId17"/>
    <p:sldId id="50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FFFF"/>
    <a:srgbClr val="FFFF99"/>
    <a:srgbClr val="FFFFCC"/>
    <a:srgbClr val="99FF66"/>
    <a:srgbClr val="FF9933"/>
    <a:srgbClr val="C0C0C0"/>
    <a:srgbClr val="000000"/>
    <a:srgbClr val="89A4A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1489" y="1143000"/>
            <a:ext cx="5352134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CCFFFF"/>
                </a:solidFill>
              </a:rPr>
              <a:t>Best Value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6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Eloquence?</a:t>
            </a:r>
            <a:br>
              <a:rPr lang="en-US" sz="2400" dirty="0">
                <a:solidFill>
                  <a:srgbClr val="CCFFFF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2. Everything we want?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3. Education?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4.</a:t>
            </a:r>
            <a:r>
              <a:rPr lang="en-US" sz="2400" dirty="0">
                <a:solidFill>
                  <a:srgbClr val="CCFFFF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Experience, wisdom?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5. Emphasis?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6.</a:t>
            </a:r>
            <a:r>
              <a:rPr lang="en-US" sz="3600" dirty="0">
                <a:solidFill>
                  <a:srgbClr val="CCFFFF"/>
                </a:solidFill>
              </a:rPr>
              <a:t> Ethics?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2438400"/>
            <a:ext cx="8610600" cy="381000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Pt.1:15-17, </a:t>
            </a:r>
            <a:r>
              <a:rPr lang="en-US" dirty="0">
                <a:solidFill>
                  <a:schemeClr val="bg1"/>
                </a:solidFill>
              </a:rPr>
              <a:t>but as He who called you is holy, you also be holy in all your con-duct,  because it is written, “Be holy, for I am holy.” And if you call on the Father, who without partiality judges according to each one’s work, conduct yourselves throughout the time of your stay here in fear.</a:t>
            </a:r>
          </a:p>
        </p:txBody>
      </p:sp>
    </p:spTree>
    <p:extLst>
      <p:ext uri="{BB962C8B-B14F-4D97-AF65-F5344CB8AC3E}">
        <p14:creationId xmlns:p14="http://schemas.microsoft.com/office/powerpoint/2010/main" val="30363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533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God’s Values May Not Match Ours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07E6DA9-9779-483B-BEE6-32F1EFF00392}"/>
              </a:ext>
            </a:extLst>
          </p:cNvPr>
          <p:cNvSpPr/>
          <p:nvPr/>
        </p:nvSpPr>
        <p:spPr>
          <a:xfrm>
            <a:off x="1410856" y="16764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What Does </a:t>
            </a:r>
            <a:r>
              <a:rPr lang="en-US" sz="3800" dirty="0">
                <a:solidFill>
                  <a:srgbClr val="CCFFFF"/>
                </a:solidFill>
              </a:rPr>
              <a:t>God</a:t>
            </a:r>
            <a:br>
              <a:rPr lang="en-US" sz="3800" dirty="0">
                <a:solidFill>
                  <a:srgbClr val="CCFFFF"/>
                </a:solidFill>
              </a:rPr>
            </a:br>
            <a:r>
              <a:rPr lang="en-US" sz="3800" dirty="0">
                <a:solidFill>
                  <a:srgbClr val="CCFFFF"/>
                </a:solidFill>
              </a:rPr>
              <a:t>Call True Value?</a:t>
            </a:r>
          </a:p>
        </p:txBody>
      </p:sp>
    </p:spTree>
    <p:extLst>
      <p:ext uri="{BB962C8B-B14F-4D97-AF65-F5344CB8AC3E}">
        <p14:creationId xmlns:p14="http://schemas.microsoft.com/office/powerpoint/2010/main" val="387754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7"/>
            <a:ext cx="8229600" cy="82997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Concern for truth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610600" cy="5257800"/>
          </a:xfrm>
        </p:spPr>
        <p:txBody>
          <a:bodyPr/>
          <a:lstStyle/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Mt.14:3-12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E02CFF-8CF4-4FA8-BCDB-8FE758394CA1}"/>
              </a:ext>
            </a:extLst>
          </p:cNvPr>
          <p:cNvSpPr/>
          <p:nvPr/>
        </p:nvSpPr>
        <p:spPr>
          <a:xfrm>
            <a:off x="1399833" y="1676400"/>
            <a:ext cx="6360495" cy="1075027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John: truth, not consequences,</a:t>
            </a:r>
            <a:br>
              <a:rPr lang="en-US" sz="3200" dirty="0"/>
            </a:br>
            <a:r>
              <a:rPr lang="en-US" sz="3200" dirty="0"/>
              <a:t>governed his actions</a:t>
            </a:r>
          </a:p>
        </p:txBody>
      </p:sp>
    </p:spTree>
    <p:extLst>
      <p:ext uri="{BB962C8B-B14F-4D97-AF65-F5344CB8AC3E}">
        <p14:creationId xmlns:p14="http://schemas.microsoft.com/office/powerpoint/2010/main" val="288859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7"/>
            <a:ext cx="8229600" cy="145703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Concern for of truth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</a:t>
            </a:r>
            <a:r>
              <a:rPr lang="en-US" sz="3600" dirty="0">
                <a:solidFill>
                  <a:srgbClr val="FFFF00"/>
                </a:solidFill>
              </a:rPr>
              <a:t> Courage that leaves no doubt who / what we 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828800"/>
            <a:ext cx="8610600" cy="4572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Ac.4:13, </a:t>
            </a:r>
            <a:r>
              <a:rPr lang="en-US" dirty="0">
                <a:solidFill>
                  <a:schemeClr val="bg1"/>
                </a:solidFill>
              </a:rPr>
              <a:t>Now when they saw the boldness of Peter and John, and perceived that they were uneducated and untrained men, they marveled. And they realized that they had been with Jesus.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Ro.12:1-2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E02CFF-8CF4-4FA8-BCDB-8FE758394CA1}"/>
              </a:ext>
            </a:extLst>
          </p:cNvPr>
          <p:cNvSpPr/>
          <p:nvPr/>
        </p:nvSpPr>
        <p:spPr>
          <a:xfrm>
            <a:off x="1951777" y="5105400"/>
            <a:ext cx="5256607" cy="1075027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Transformed or Conformed lives?</a:t>
            </a:r>
          </a:p>
        </p:txBody>
      </p:sp>
    </p:spTree>
    <p:extLst>
      <p:ext uri="{BB962C8B-B14F-4D97-AF65-F5344CB8AC3E}">
        <p14:creationId xmlns:p14="http://schemas.microsoft.com/office/powerpoint/2010/main" val="72092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8"/>
            <a:ext cx="8229600" cy="1600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Concern for truth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 Courage that leaves no doubt who/what we are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Consciousness of our debt to all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981200"/>
            <a:ext cx="8610600" cy="4419600"/>
          </a:xfrm>
        </p:spPr>
        <p:txBody>
          <a:bodyPr/>
          <a:lstStyle/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Ro.1:14-16</a:t>
            </a:r>
          </a:p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Lk.10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E02CFF-8CF4-4FA8-BCDB-8FE758394CA1}"/>
              </a:ext>
            </a:extLst>
          </p:cNvPr>
          <p:cNvSpPr/>
          <p:nvPr/>
        </p:nvSpPr>
        <p:spPr>
          <a:xfrm>
            <a:off x="1951777" y="3352800"/>
            <a:ext cx="5256607" cy="1075027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Most spiritual victims feel</a:t>
            </a:r>
            <a:br>
              <a:rPr lang="en-US" sz="3200" dirty="0"/>
            </a:br>
            <a:r>
              <a:rPr lang="en-US" sz="3200" dirty="0"/>
              <a:t>no need…</a:t>
            </a:r>
          </a:p>
        </p:txBody>
      </p:sp>
    </p:spTree>
    <p:extLst>
      <p:ext uri="{BB962C8B-B14F-4D97-AF65-F5344CB8AC3E}">
        <p14:creationId xmlns:p14="http://schemas.microsoft.com/office/powerpoint/2010/main" val="8993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8"/>
            <a:ext cx="8229600" cy="23539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Concern for truth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 Courage that leaves no doubt who/what we are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3. Consciousness of our debt to all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3600" dirty="0">
                <a:solidFill>
                  <a:srgbClr val="FFFF00"/>
                </a:solidFill>
              </a:rPr>
              <a:t>Confidence in God that embraces self-denial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2667000"/>
            <a:ext cx="8610600" cy="3886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 </a:t>
            </a:r>
            <a:r>
              <a:rPr lang="en-US" baseline="30000" dirty="0">
                <a:solidFill>
                  <a:schemeClr val="bg1"/>
                </a:solidFill>
              </a:rPr>
              <a:t>24</a:t>
            </a:r>
            <a:r>
              <a:rPr lang="en-US" dirty="0">
                <a:solidFill>
                  <a:schemeClr val="bg1"/>
                </a:solidFill>
              </a:rPr>
              <a:t> By faith Moses, when he became of age, refused to be called the son of Pharaoh’s daughter,  </a:t>
            </a:r>
            <a:r>
              <a:rPr lang="en-US" baseline="30000" dirty="0">
                <a:solidFill>
                  <a:schemeClr val="bg1"/>
                </a:solidFill>
              </a:rPr>
              <a:t>25</a:t>
            </a:r>
            <a:r>
              <a:rPr lang="en-US" dirty="0">
                <a:solidFill>
                  <a:schemeClr val="bg1"/>
                </a:solidFill>
              </a:rPr>
              <a:t> choosing rather to suffer affliction with the people of God than to enjoy the passing pleasures of sin, </a:t>
            </a:r>
            <a:r>
              <a:rPr lang="en-US" baseline="30000" dirty="0">
                <a:solidFill>
                  <a:schemeClr val="bg1"/>
                </a:solidFill>
              </a:rPr>
              <a:t>26</a:t>
            </a:r>
            <a:r>
              <a:rPr lang="en-US" dirty="0">
                <a:solidFill>
                  <a:schemeClr val="bg1"/>
                </a:solidFill>
              </a:rPr>
              <a:t> esteeming the reproach of Christ greater riches than the treasures in Egypt; for he looked to the reward.</a:t>
            </a:r>
          </a:p>
        </p:txBody>
      </p:sp>
    </p:spTree>
    <p:extLst>
      <p:ext uri="{BB962C8B-B14F-4D97-AF65-F5344CB8AC3E}">
        <p14:creationId xmlns:p14="http://schemas.microsoft.com/office/powerpoint/2010/main" val="38899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8"/>
            <a:ext cx="8229600" cy="23539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Concern for truth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 Courage that leaves no doubt who/what we are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3. Consciousness of our debt to all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3600" dirty="0">
                <a:solidFill>
                  <a:srgbClr val="FFFF00"/>
                </a:solidFill>
              </a:rPr>
              <a:t>Confidence in God that embraces self-denial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2667000"/>
            <a:ext cx="8610600" cy="3657600"/>
          </a:xfrm>
        </p:spPr>
        <p:txBody>
          <a:bodyPr/>
          <a:lstStyle/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Hb.11:24-26</a:t>
            </a:r>
          </a:p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 (faith) chose…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E02CFF-8CF4-4FA8-BCDB-8FE758394CA1}"/>
              </a:ext>
            </a:extLst>
          </p:cNvPr>
          <p:cNvSpPr/>
          <p:nvPr/>
        </p:nvSpPr>
        <p:spPr>
          <a:xfrm>
            <a:off x="1168777" y="3962400"/>
            <a:ext cx="6822987" cy="72404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Self-denial over relation to Pharaoh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BFD80B-1CE6-4099-B010-BB775BE9E832}"/>
              </a:ext>
            </a:extLst>
          </p:cNvPr>
          <p:cNvSpPr/>
          <p:nvPr/>
        </p:nvSpPr>
        <p:spPr>
          <a:xfrm>
            <a:off x="1168180" y="4838555"/>
            <a:ext cx="6822987" cy="72404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Unfairness over rule of Egypt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B6BD63-2239-41FC-8391-1D2D8C401403}"/>
              </a:ext>
            </a:extLst>
          </p:cNvPr>
          <p:cNvSpPr/>
          <p:nvPr/>
        </p:nvSpPr>
        <p:spPr>
          <a:xfrm>
            <a:off x="1167583" y="5714710"/>
            <a:ext cx="6822987" cy="72404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Reproach over riches of Egypt</a:t>
            </a:r>
          </a:p>
        </p:txBody>
      </p:sp>
    </p:spTree>
    <p:extLst>
      <p:ext uri="{BB962C8B-B14F-4D97-AF65-F5344CB8AC3E}">
        <p14:creationId xmlns:p14="http://schemas.microsoft.com/office/powerpoint/2010/main" val="34086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628"/>
            <a:ext cx="8229600" cy="23539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Concern for truth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 Courage that leaves no doubt who/what we are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3. Consciousness of our debt to all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3600" dirty="0">
                <a:solidFill>
                  <a:srgbClr val="FFFF00"/>
                </a:solidFill>
              </a:rPr>
              <a:t>Confidence in God that embraces self-denial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2667000"/>
            <a:ext cx="8610600" cy="3886200"/>
          </a:xfrm>
        </p:spPr>
        <p:txBody>
          <a:bodyPr/>
          <a:lstStyle/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 chose…</a:t>
            </a: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chose… 1 Co.4:8-13.   Ac.20:24</a:t>
            </a: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Widow chose… 1 K.17:12-15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06D8C-A042-4AE0-8C5C-7161425F6185}"/>
              </a:ext>
            </a:extLst>
          </p:cNvPr>
          <p:cNvSpPr/>
          <p:nvPr/>
        </p:nvSpPr>
        <p:spPr>
          <a:xfrm>
            <a:off x="2057400" y="4572000"/>
            <a:ext cx="2286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Foreigner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C1231-05DC-4524-954B-07AA0CCDB088}"/>
              </a:ext>
            </a:extLst>
          </p:cNvPr>
          <p:cNvSpPr/>
          <p:nvPr/>
        </p:nvSpPr>
        <p:spPr>
          <a:xfrm>
            <a:off x="2057400" y="5257800"/>
            <a:ext cx="2286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Widow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E76863-1598-4DC6-A126-1BCB5F86D474}"/>
              </a:ext>
            </a:extLst>
          </p:cNvPr>
          <p:cNvSpPr/>
          <p:nvPr/>
        </p:nvSpPr>
        <p:spPr>
          <a:xfrm>
            <a:off x="4800600" y="4572000"/>
            <a:ext cx="2286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Son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314F6D-C7B9-45E0-93ED-A891067A7D0E}"/>
              </a:ext>
            </a:extLst>
          </p:cNvPr>
          <p:cNvSpPr/>
          <p:nvPr/>
        </p:nvSpPr>
        <p:spPr>
          <a:xfrm>
            <a:off x="4800600" y="5257800"/>
            <a:ext cx="2286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Little food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9CC321-8F4E-46E8-9345-54BA4D01AB7B}"/>
              </a:ext>
            </a:extLst>
          </p:cNvPr>
          <p:cNvSpPr/>
          <p:nvPr/>
        </p:nvSpPr>
        <p:spPr>
          <a:xfrm>
            <a:off x="2344616" y="5962072"/>
            <a:ext cx="4454768" cy="45720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Shame on Israel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8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552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Fickle people change views of values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Finances.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Friendship.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Sm.26:…24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5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552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What does God really value in us?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Die as martyrs?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Sell everything, give it away?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Neglect bodies?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</a:rPr>
              <a:t>God’s Values May</a:t>
            </a:r>
            <a:br>
              <a:rPr lang="en-US" sz="3800" dirty="0">
                <a:solidFill>
                  <a:srgbClr val="CCFFFF"/>
                </a:solidFill>
              </a:rPr>
            </a:br>
            <a:r>
              <a:rPr lang="en-US" sz="3800" dirty="0">
                <a:solidFill>
                  <a:srgbClr val="CCFFFF"/>
                </a:solidFill>
              </a:rPr>
              <a:t>Not Match Ours</a:t>
            </a: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1. </a:t>
            </a:r>
            <a:r>
              <a:rPr lang="en-US" sz="3600" dirty="0">
                <a:solidFill>
                  <a:srgbClr val="CCFFFF"/>
                </a:solidFill>
              </a:rPr>
              <a:t>Eloquence?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Moses, Ex.4:…10. 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Paul, 1 Co.1; 2:1-4.  2 Co.10.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9A394C8-530A-4649-B6BF-1A24FFAC25F2}"/>
              </a:ext>
            </a:extLst>
          </p:cNvPr>
          <p:cNvSpPr/>
          <p:nvPr/>
        </p:nvSpPr>
        <p:spPr>
          <a:xfrm>
            <a:off x="1237672" y="1447800"/>
            <a:ext cx="6686823" cy="550863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God did not choose an orator…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9BE8D2-DBB4-437D-BE68-B3829D967633}"/>
              </a:ext>
            </a:extLst>
          </p:cNvPr>
          <p:cNvSpPr/>
          <p:nvPr/>
        </p:nvSpPr>
        <p:spPr>
          <a:xfrm>
            <a:off x="1230748" y="2859665"/>
            <a:ext cx="6686823" cy="550863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Yet God chose Paul for Gentiles??</a:t>
            </a: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7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Eloquence?</a:t>
            </a:r>
            <a:br>
              <a:rPr lang="en-US" sz="2400" dirty="0">
                <a:solidFill>
                  <a:srgbClr val="CCFFFF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3600" dirty="0">
                <a:solidFill>
                  <a:srgbClr val="CCFFFF"/>
                </a:solidFill>
              </a:rPr>
              <a:t>Everything we want?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19200"/>
            <a:ext cx="8610600" cy="51816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Mark 12:41-44, widow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Mt.27:…9, value of Jesus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Ja.2:5, God’s choice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1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354137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Eloquence?</a:t>
            </a:r>
            <a:br>
              <a:rPr lang="en-US" sz="2400" dirty="0">
                <a:solidFill>
                  <a:srgbClr val="CCFFFF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2. Everything we want?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3.</a:t>
            </a:r>
            <a:r>
              <a:rPr lang="en-US" sz="3600" dirty="0">
                <a:solidFill>
                  <a:srgbClr val="CCFFFF"/>
                </a:solidFill>
              </a:rPr>
              <a:t> Education?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447800"/>
            <a:ext cx="86106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Jn.7:15, </a:t>
            </a:r>
            <a:r>
              <a:rPr lang="en-US" dirty="0">
                <a:solidFill>
                  <a:schemeClr val="bg1"/>
                </a:solidFill>
              </a:rPr>
              <a:t>And the Jews marveled, saying, “How does this Man know letters, having never studied?”</a:t>
            </a: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Ac.4:13, </a:t>
            </a:r>
            <a:r>
              <a:rPr lang="en-US" dirty="0">
                <a:solidFill>
                  <a:schemeClr val="bg1"/>
                </a:solidFill>
              </a:rPr>
              <a:t>Now when they saw the boldness of Peter and John, and perceived that they were uneducated and untrained men, they marveled. And they realized that they had been with Jesus.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9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658937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Eloquence?</a:t>
            </a:r>
            <a:br>
              <a:rPr lang="en-US" sz="2400" dirty="0">
                <a:solidFill>
                  <a:srgbClr val="CCFFFF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2. Everything we want?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3. Education?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4.</a:t>
            </a:r>
            <a:r>
              <a:rPr lang="en-US" sz="3600" dirty="0">
                <a:solidFill>
                  <a:srgbClr val="CCFFFF"/>
                </a:solidFill>
              </a:rPr>
              <a:t> Experience, wisdom?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752600"/>
            <a:ext cx="8610600" cy="464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Ac.8:26, </a:t>
            </a:r>
            <a:r>
              <a:rPr lang="en-US" dirty="0">
                <a:solidFill>
                  <a:schemeClr val="bg1"/>
                </a:solidFill>
              </a:rPr>
              <a:t>Now an angel of the Lord spoke to Philip, saying, “Arise and go toward the south along the road which goes down from Jerusalem to Gaza.” This is desert.</a:t>
            </a: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Tim.4:12, </a:t>
            </a:r>
            <a:r>
              <a:rPr lang="en-US" dirty="0">
                <a:solidFill>
                  <a:schemeClr val="bg1"/>
                </a:solidFill>
              </a:rPr>
              <a:t> Let no one despise your youth, but be an example to the believers in word, in conduct, in love, in spirit, in faith, in purity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2039937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Eloquence?</a:t>
            </a:r>
            <a:br>
              <a:rPr lang="en-US" sz="2400" dirty="0">
                <a:solidFill>
                  <a:srgbClr val="CCFFFF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2. Everything we want?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3. Education?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4.</a:t>
            </a:r>
            <a:r>
              <a:rPr lang="en-US" sz="2400" dirty="0">
                <a:solidFill>
                  <a:srgbClr val="CCFFFF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Experience, wisdom?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5. </a:t>
            </a:r>
            <a:r>
              <a:rPr lang="en-US" sz="3600" dirty="0">
                <a:solidFill>
                  <a:srgbClr val="CCFFFF"/>
                </a:solidFill>
              </a:rPr>
              <a:t>Emphasis?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21336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Pt.3</a:t>
            </a:r>
            <a:r>
              <a:rPr lang="en-US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 Do not let your adornment be merely outward—arranging the hair, wearing gold, or putting on fine apparel—</a:t>
            </a:r>
            <a:r>
              <a:rPr lang="en-US" baseline="300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 rather let it be the hidden person of the heart, with the incorruptible beauty of a gentle and quiet spirit, which is very precious in the sight of God.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Is.53:1-2</a:t>
            </a:r>
          </a:p>
        </p:txBody>
      </p:sp>
    </p:spTree>
    <p:extLst>
      <p:ext uri="{BB962C8B-B14F-4D97-AF65-F5344CB8AC3E}">
        <p14:creationId xmlns:p14="http://schemas.microsoft.com/office/powerpoint/2010/main" val="22357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425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Verdana</vt:lpstr>
      <vt:lpstr>1_Default Design</vt:lpstr>
      <vt:lpstr>PowerPoint Presentation</vt:lpstr>
      <vt:lpstr>Fickle people change views of values</vt:lpstr>
      <vt:lpstr>What does God really value in us?</vt:lpstr>
      <vt:lpstr>PowerPoint Presentation</vt:lpstr>
      <vt:lpstr>1. Eloquence?</vt:lpstr>
      <vt:lpstr>1. Eloquence? 2. Everything we want?</vt:lpstr>
      <vt:lpstr>1. Eloquence? 2. Everything we want? 3. Education?</vt:lpstr>
      <vt:lpstr>1. Eloquence? 2. Everything we want? 3. Education? 4. Experience, wisdom?</vt:lpstr>
      <vt:lpstr>1. Eloquence? 2. Everything we want? 3. Education? 4. Experience, wisdom? 5. Emphasis?</vt:lpstr>
      <vt:lpstr>1. Eloquence? 2. Everything we want? 3. Education? 4. Experience, wisdom? 5. Emphasis? 6. Ethics? </vt:lpstr>
      <vt:lpstr>PowerPoint Presentation</vt:lpstr>
      <vt:lpstr>1. Concern for truth</vt:lpstr>
      <vt:lpstr>1. Concern for of truth 2. Courage that leaves no doubt who / what we are</vt:lpstr>
      <vt:lpstr>1. Concern for truth 2. Courage that leaves no doubt who/what we are 3. Consciousness of our debt to all </vt:lpstr>
      <vt:lpstr>1. Concern for truth 2. Courage that leaves no doubt who/what we are 3. Consciousness of our debt to all  4. Confidence in God that embraces self-denial </vt:lpstr>
      <vt:lpstr>1. Concern for truth 2. Courage that leaves no doubt who/what we are 3. Consciousness of our debt to all  4. Confidence in God that embraces self-denial </vt:lpstr>
      <vt:lpstr>1. Concern for truth 2. Courage that leaves no doubt who/what we are 3. Consciousness of our debt to all  4. Confidence in God that embraces self-denial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228</cp:revision>
  <dcterms:created xsi:type="dcterms:W3CDTF">2006-09-18T21:36:30Z</dcterms:created>
  <dcterms:modified xsi:type="dcterms:W3CDTF">2019-09-15T20:30:33Z</dcterms:modified>
</cp:coreProperties>
</file>