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9"/>
  </p:notesMasterIdLst>
  <p:sldIdLst>
    <p:sldId id="434" r:id="rId3"/>
    <p:sldId id="386" r:id="rId4"/>
    <p:sldId id="527" r:id="rId5"/>
    <p:sldId id="545" r:id="rId6"/>
    <p:sldId id="546" r:id="rId7"/>
    <p:sldId id="528" r:id="rId8"/>
    <p:sldId id="547" r:id="rId9"/>
    <p:sldId id="549" r:id="rId10"/>
    <p:sldId id="554" r:id="rId11"/>
    <p:sldId id="555" r:id="rId12"/>
    <p:sldId id="556" r:id="rId13"/>
    <p:sldId id="550" r:id="rId14"/>
    <p:sldId id="551" r:id="rId15"/>
    <p:sldId id="553" r:id="rId16"/>
    <p:sldId id="558" r:id="rId17"/>
    <p:sldId id="55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FF33"/>
    <a:srgbClr val="CCFFFF"/>
    <a:srgbClr val="FFFF99"/>
    <a:srgbClr val="FFCC99"/>
    <a:srgbClr val="CCFFCC"/>
    <a:srgbClr val="FFFFCC"/>
    <a:srgbClr val="FFFFFF"/>
    <a:srgbClr val="00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2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9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8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7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70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25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7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4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78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52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10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0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1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3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4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2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DEC1DF-FA2C-4BD2-B94E-3A5952770D63}"/>
              </a:ext>
            </a:extLst>
          </p:cNvPr>
          <p:cNvSpPr/>
          <p:nvPr/>
        </p:nvSpPr>
        <p:spPr>
          <a:xfrm>
            <a:off x="2763442" y="1050639"/>
            <a:ext cx="3631201" cy="1868053"/>
          </a:xfrm>
          <a:prstGeom prst="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Philippian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99FF33"/>
                </a:solidFill>
              </a:rPr>
              <a:t>Personality</a:t>
            </a:r>
            <a:br>
              <a:rPr lang="en-US" sz="3600" dirty="0">
                <a:solidFill>
                  <a:srgbClr val="99FF33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Problems</a:t>
            </a:r>
            <a:endParaRPr lang="en-US" sz="3000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5D9C1F-6539-41B4-BFAC-A34776E945E8}"/>
              </a:ext>
            </a:extLst>
          </p:cNvPr>
          <p:cNvSpPr/>
          <p:nvPr/>
        </p:nvSpPr>
        <p:spPr>
          <a:xfrm>
            <a:off x="3176698" y="3131127"/>
            <a:ext cx="2809076" cy="591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Philippians 4</a:t>
            </a:r>
          </a:p>
        </p:txBody>
      </p:sp>
    </p:spTree>
    <p:extLst>
      <p:ext uri="{BB962C8B-B14F-4D97-AF65-F5344CB8AC3E}">
        <p14:creationId xmlns:p14="http://schemas.microsoft.com/office/powerpoint/2010/main" val="103642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know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Implore Euodia and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Syntyche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Each must act [2:1-5; Mt.5; 18]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 of same mind, 2.   2:2-5.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the Lord, 2.  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Help these women,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</a:p>
          <a:p>
            <a:pPr marL="1144588" lvl="3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‘Rage colored’ glasses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1144588" lvl="3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Deadly danger</a:t>
            </a:r>
          </a:p>
        </p:txBody>
      </p:sp>
    </p:spTree>
    <p:extLst>
      <p:ext uri="{BB962C8B-B14F-4D97-AF65-F5344CB8AC3E}">
        <p14:creationId xmlns:p14="http://schemas.microsoft.com/office/powerpoint/2010/main" val="168498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know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Implore Euodia and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Syntyche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Each must act [2:1-5; Mt.5; 18]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 of same mind, 2.   2:2-5.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the Lord, 2.  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Help these women, 3.  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Labored with me,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 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Help my helpers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40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learn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400050" lvl="1" indent="-400050" algn="ctr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Mature Christians need help, too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True companion [yokefellow] 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Help!  They gave to others; now . . .</a:t>
            </a:r>
          </a:p>
          <a:p>
            <a:pPr marL="738188" lvl="1" indent="-338138">
              <a:spcAft>
                <a:spcPts val="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Mature, helpful Christians can fall into ugly attitudes.  	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738188" lvl="1" indent="-338138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►</a:t>
            </a:r>
            <a:r>
              <a:rPr lang="en-US" sz="20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CC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hold grudge against a brother / sister?</a:t>
            </a:r>
          </a:p>
          <a:p>
            <a:pPr marL="738188" lvl="1" indent="-338138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►</a:t>
            </a:r>
            <a:r>
              <a:rPr lang="en-US" sz="20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CC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slander, think worst, misrepresent?</a:t>
            </a:r>
          </a:p>
          <a:p>
            <a:pPr marL="738188" lvl="1" indent="-338138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►</a:t>
            </a:r>
            <a:r>
              <a:rPr lang="en-US" sz="20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CC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rejoice if brother / sister falls?</a:t>
            </a:r>
            <a:endParaRPr lang="en-US" sz="4400" dirty="0">
              <a:solidFill>
                <a:srgbClr val="FFCC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60EBF8-A998-4BB5-A0A0-DE43F1B3456A}"/>
              </a:ext>
            </a:extLst>
          </p:cNvPr>
          <p:cNvSpPr/>
          <p:nvPr/>
        </p:nvSpPr>
        <p:spPr>
          <a:xfrm>
            <a:off x="3879255" y="3435932"/>
            <a:ext cx="2179780" cy="498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38188" lvl="1" indent="-338138" eaLnBrk="1" hangingPunct="1">
              <a:spcBef>
                <a:spcPct val="20000"/>
              </a:spcBef>
              <a:spcAft>
                <a:spcPts val="0"/>
              </a:spcAft>
            </a:pPr>
            <a:r>
              <a:rPr lang="en-US" sz="3200" kern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I . . .</a:t>
            </a:r>
            <a:endParaRPr lang="en-US" sz="32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Names are in Book of Life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Cities kept record of citizens.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Names removed at death.  Ex.32:32-33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Unforgiving spirit –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Bad: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to be bad example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Worse: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name removed from Book of Life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Worst: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cause others to be removed.  Mt18:6</a:t>
            </a:r>
          </a:p>
        </p:txBody>
      </p:sp>
    </p:spTree>
    <p:extLst>
      <p:ext uri="{BB962C8B-B14F-4D97-AF65-F5344CB8AC3E}">
        <p14:creationId xmlns:p14="http://schemas.microsoft.com/office/powerpoint/2010/main" val="9013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All sin is serious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Ph.1:15-17,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Rome: sad spectacle to world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Ph.2:14-15,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grieves Lord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Ph.3:18-20,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turns people away from Lord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Ph.4:8-9,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hinders work of church</a:t>
            </a:r>
          </a:p>
        </p:txBody>
      </p:sp>
    </p:spTree>
    <p:extLst>
      <p:ext uri="{BB962C8B-B14F-4D97-AF65-F5344CB8AC3E}">
        <p14:creationId xmlns:p14="http://schemas.microsoft.com/office/powerpoint/2010/main" val="42087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 grows </a:t>
            </a:r>
            <a:r>
              <a:rPr lang="en-US" sz="3500" i="1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spreads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Charges, counter charges, ugly attitudes in congregation.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[Ph.2:2]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Often based on evil suspicions; think worst.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[Ph.1:9]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Leads to gossip, exaggeration.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[Ph.2:14]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Form factions / divisions.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[Ph.1:27]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People lose souls.  (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Ex.33:32f.)   [Ph.1:6]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Church loses reputation.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[Ph.2:14-15]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36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Facing the facts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hate cannot do work of Lord.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will not let Euodia /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Syntyche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mess up heaven.</a:t>
            </a:r>
          </a:p>
        </p:txBody>
      </p:sp>
    </p:spTree>
    <p:extLst>
      <p:ext uri="{BB962C8B-B14F-4D97-AF65-F5344CB8AC3E}">
        <p14:creationId xmlns:p14="http://schemas.microsoft.com/office/powerpoint/2010/main" val="369217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1487417" y="646545"/>
            <a:ext cx="6183021" cy="1258455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Firm In Lord,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5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rgbClr val="FFFF9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Satan will try to knock us off our feet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48149"/>
            <a:ext cx="8458200" cy="5805051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Therefore: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links to 3:20-21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Beloved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(2x)</a:t>
            </a: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tragedies steal attention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Prisoners: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‘don’t forget me…’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Paul: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could not forget his children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Longed-for brethren: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‘yearned after’ (1:8; 2:26).  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Joy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[3 Jn.4] 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crown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[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Th.2:19]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Prize conferred on victors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obsessed with his virtues (3:4-8)…</a:t>
            </a:r>
            <a:endParaRPr lang="en-US" sz="3200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rgbClr val="FFFF9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Satan will try to knock us off our feet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48149"/>
            <a:ext cx="8458200" cy="5805051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Stand fast [firm]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Lord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Stay true to the Lord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Keep relation with Lord firm</a:t>
            </a:r>
          </a:p>
          <a:p>
            <a:pPr marL="103028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Plural: duty of every Christian; personal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Stand: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common in prison epistles (Ep.6; Ph.1:27).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Stand fast [firm]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Lord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n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ot wishy-washy</a:t>
            </a:r>
          </a:p>
          <a:p>
            <a:pPr marL="800100" lvl="2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►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Church problems – some waver.</a:t>
            </a:r>
          </a:p>
          <a:p>
            <a:pPr marL="800100" lvl="2" indent="0">
              <a:spcAft>
                <a:spcPts val="0"/>
              </a:spcAft>
              <a:buNone/>
            </a:pPr>
            <a:r>
              <a:rPr lang="en-US" sz="2000" b="1" baseline="300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3200" b="1" baseline="300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do right thing in present conflicts </a:t>
            </a:r>
          </a:p>
          <a:p>
            <a:pPr marL="8001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3200" b="1" baseline="300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right thing for women: reconcile.</a:t>
            </a:r>
          </a:p>
        </p:txBody>
      </p:sp>
    </p:spTree>
    <p:extLst>
      <p:ext uri="{BB962C8B-B14F-4D97-AF65-F5344CB8AC3E}">
        <p14:creationId xmlns:p14="http://schemas.microsoft.com/office/powerpoint/2010/main" val="20388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2659343" y="646545"/>
            <a:ext cx="3839169" cy="517237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Stand Firm In Lord,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4C755-6193-45B4-9D7B-E97FC6C0EA95}"/>
              </a:ext>
            </a:extLst>
          </p:cNvPr>
          <p:cNvSpPr/>
          <p:nvPr/>
        </p:nvSpPr>
        <p:spPr>
          <a:xfrm>
            <a:off x="1482805" y="1343891"/>
            <a:ext cx="6183021" cy="1258455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United In Lord,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2-3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0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rgbClr val="FFFF99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He died for us; least we can do is live for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Division is serious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must call names of two sisters…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know no details of their . . .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Labor.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Loss.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57C58A-CA4C-497A-9A04-A51202BCFA74}"/>
              </a:ext>
            </a:extLst>
          </p:cNvPr>
          <p:cNvSpPr/>
          <p:nvPr/>
        </p:nvSpPr>
        <p:spPr>
          <a:xfrm>
            <a:off x="2715495" y="2909458"/>
            <a:ext cx="3560763" cy="544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9FF33"/>
                </a:solidFill>
              </a:rPr>
              <a:t>Was it all in vain?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045F22-131E-4A53-A01C-B73B168CF8E1}"/>
              </a:ext>
            </a:extLst>
          </p:cNvPr>
          <p:cNvSpPr/>
          <p:nvPr/>
        </p:nvSpPr>
        <p:spPr>
          <a:xfrm>
            <a:off x="2761536" y="3551388"/>
            <a:ext cx="5403411" cy="544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99FF33"/>
                </a:solidFill>
              </a:rPr>
              <a:t>Is the fight worth it eternally?</a:t>
            </a:r>
          </a:p>
        </p:txBody>
      </p:sp>
    </p:spTree>
    <p:extLst>
      <p:ext uri="{BB962C8B-B14F-4D97-AF65-F5344CB8AC3E}">
        <p14:creationId xmlns:p14="http://schemas.microsoft.com/office/powerpoint/2010/main" val="39498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know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implore Euodia … 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implore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Syntyche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…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1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Each must act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[2:1-5; Mt.5; 18]</a:t>
            </a:r>
          </a:p>
          <a:p>
            <a:pPr marL="103028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Names read to congregation; perm-anent record</a:t>
            </a:r>
          </a:p>
          <a:p>
            <a:pPr marL="103028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Expected better of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both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29E0DF-8D09-432A-BD2A-6AEC93B0D1B4}"/>
              </a:ext>
            </a:extLst>
          </p:cNvPr>
          <p:cNvSpPr/>
          <p:nvPr/>
        </p:nvSpPr>
        <p:spPr>
          <a:xfrm>
            <a:off x="4221017" y="1265382"/>
            <a:ext cx="1481547" cy="4433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both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8229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know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Implore Euodia and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Syntyche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Each must act [2:1-5; Mt.5; 18]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 of same mind,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  2:2-5.</a:t>
            </a:r>
          </a:p>
          <a:p>
            <a:pPr marL="40005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3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611909"/>
          </a:xfrm>
        </p:spPr>
        <p:txBody>
          <a:bodyPr/>
          <a:lstStyle/>
          <a:p>
            <a:r>
              <a:rPr lang="en-US" sz="3500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do we know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Implore Euodia and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Syntyche</a:t>
            </a:r>
            <a:endParaRPr lang="en-US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Each must act [2:1-5; Mt.5; 18]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Be of same mind, 2.   2:2-5.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the Lord,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 </a:t>
            </a:r>
          </a:p>
          <a:p>
            <a:pPr marL="40005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82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611</TotalTime>
  <Words>737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Verdana</vt:lpstr>
      <vt:lpstr>Wingdings</vt:lpstr>
      <vt:lpstr>Default Design</vt:lpstr>
      <vt:lpstr>1_Default Design</vt:lpstr>
      <vt:lpstr>PowerPoint Presentation</vt:lpstr>
      <vt:lpstr>PowerPoint Presentation</vt:lpstr>
      <vt:lpstr>Satan will try to knock us off our feet</vt:lpstr>
      <vt:lpstr>Satan will try to knock us off our feet</vt:lpstr>
      <vt:lpstr>PowerPoint Presentation</vt:lpstr>
      <vt:lpstr>He died for us; least we can do is live for Him</vt:lpstr>
      <vt:lpstr>What do we know?</vt:lpstr>
      <vt:lpstr>What do we know?</vt:lpstr>
      <vt:lpstr>What do we know?</vt:lpstr>
      <vt:lpstr>What do we know?</vt:lpstr>
      <vt:lpstr>What do we know?</vt:lpstr>
      <vt:lpstr>What do we learn?</vt:lpstr>
      <vt:lpstr>Names are in Book of Life</vt:lpstr>
      <vt:lpstr>All sin is serious</vt:lpstr>
      <vt:lpstr>Sin grows and spreads</vt:lpstr>
      <vt:lpstr>Facing the facts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14</cp:revision>
  <dcterms:created xsi:type="dcterms:W3CDTF">2011-08-18T15:42:19Z</dcterms:created>
  <dcterms:modified xsi:type="dcterms:W3CDTF">2020-01-07T01:40:52Z</dcterms:modified>
</cp:coreProperties>
</file>