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75" r:id="rId3"/>
    <p:sldId id="573" r:id="rId4"/>
    <p:sldId id="576" r:id="rId5"/>
    <p:sldId id="577" r:id="rId6"/>
    <p:sldId id="597" r:id="rId7"/>
    <p:sldId id="598" r:id="rId8"/>
    <p:sldId id="599" r:id="rId9"/>
    <p:sldId id="600" r:id="rId10"/>
    <p:sldId id="601" r:id="rId11"/>
    <p:sldId id="602" r:id="rId12"/>
    <p:sldId id="595" r:id="rId13"/>
    <p:sldId id="578" r:id="rId14"/>
    <p:sldId id="603" r:id="rId15"/>
    <p:sldId id="604" r:id="rId16"/>
    <p:sldId id="579" r:id="rId17"/>
    <p:sldId id="580" r:id="rId18"/>
    <p:sldId id="581" r:id="rId19"/>
    <p:sldId id="582" r:id="rId20"/>
    <p:sldId id="562" r:id="rId21"/>
    <p:sldId id="586" r:id="rId22"/>
    <p:sldId id="583" r:id="rId23"/>
    <p:sldId id="60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FFCC"/>
    <a:srgbClr val="FFFF99"/>
    <a:srgbClr val="CCFFFF"/>
    <a:srgbClr val="99FF66"/>
    <a:srgbClr val="FF9900"/>
    <a:srgbClr val="FFCC99"/>
    <a:srgbClr val="0000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2Co12.7&amp;off=23&amp;ctx=+Thorn+in+the+Flesh%0a~7%C2%A0And+lest+I+should+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00"/>
                </a:solidFill>
              </a:rPr>
              <a:t>Satan: Adversary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135"/>
            <a:ext cx="8229600" cy="1259465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1816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warfare,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Rv.12:7-9 (Col.2:15)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2844EB-8B24-4920-B076-0B3D928B23D7}"/>
              </a:ext>
            </a:extLst>
          </p:cNvPr>
          <p:cNvSpPr/>
          <p:nvPr/>
        </p:nvSpPr>
        <p:spPr>
          <a:xfrm>
            <a:off x="397160" y="2057400"/>
            <a:ext cx="8365840" cy="449580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00FFCC"/>
                </a:solidFill>
              </a:rPr>
              <a:t>7</a:t>
            </a:r>
            <a:r>
              <a:rPr lang="en-US" sz="3200" dirty="0"/>
              <a:t> And war broke out in heaven: Michael and his angels fought with the dragon; and the dragon and his angels fought,  </a:t>
            </a:r>
            <a:r>
              <a:rPr lang="en-US" sz="3200" baseline="30000" dirty="0">
                <a:solidFill>
                  <a:srgbClr val="00FFCC"/>
                </a:solidFill>
              </a:rPr>
              <a:t>8</a:t>
            </a:r>
            <a:r>
              <a:rPr lang="en-US" sz="3200" dirty="0"/>
              <a:t> but they did not prevail, nor was a place found for them in heaven any longer.  </a:t>
            </a:r>
            <a:r>
              <a:rPr lang="en-US" sz="3200" baseline="30000" dirty="0">
                <a:solidFill>
                  <a:srgbClr val="00FFCC"/>
                </a:solidFill>
              </a:rPr>
              <a:t>9</a:t>
            </a:r>
            <a:r>
              <a:rPr lang="en-US" sz="3200" dirty="0"/>
              <a:t> So the great dragon was cast out, that serpent of old, called the Devil and Satan, who deceives the whole world; he was cast to the earth, and his angels were cast out with him </a:t>
            </a:r>
            <a:r>
              <a:rPr lang="en-US" sz="2400" dirty="0"/>
              <a:t>– Rv.12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9034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136"/>
            <a:ext cx="8229600" cy="1259464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181600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warfare,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Rv.12:7-9 (Col.2:15)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2844EB-8B24-4920-B076-0B3D928B23D7}"/>
              </a:ext>
            </a:extLst>
          </p:cNvPr>
          <p:cNvSpPr/>
          <p:nvPr/>
        </p:nvSpPr>
        <p:spPr>
          <a:xfrm>
            <a:off x="1136076" y="2133600"/>
            <a:ext cx="6874160" cy="167640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>
                <a:solidFill>
                  <a:srgbClr val="00FFCC"/>
                </a:solidFill>
              </a:rPr>
              <a:t>15</a:t>
            </a:r>
            <a:r>
              <a:rPr lang="en-US" sz="3200" dirty="0"/>
              <a:t> </a:t>
            </a:r>
            <a:r>
              <a:rPr lang="en-US" sz="3000" dirty="0"/>
              <a:t>Having disarmed principalities and powers, He made a public spectacle of them, triumphing over them in it </a:t>
            </a:r>
            <a:r>
              <a:rPr lang="en-US" sz="2400" dirty="0"/>
              <a:t>– Col.2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758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2779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47831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rules ‘his angels,’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Mt.25:41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2E7643-A2AA-45A1-B748-B94BE8759623}"/>
              </a:ext>
            </a:extLst>
          </p:cNvPr>
          <p:cNvSpPr/>
          <p:nvPr/>
        </p:nvSpPr>
        <p:spPr>
          <a:xfrm>
            <a:off x="655780" y="3999344"/>
            <a:ext cx="7848600" cy="2478665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>
                <a:solidFill>
                  <a:srgbClr val="00FFCC"/>
                </a:solidFill>
              </a:rPr>
              <a:t>7</a:t>
            </a:r>
            <a:r>
              <a:rPr lang="en-US" sz="3000" dirty="0"/>
              <a:t> And lest I should be exalted above measure by the abundance of the revelations, a thorn in the flesh was given to me, a messenger of Satan to buffet me, lest I be exalted above measure </a:t>
            </a:r>
            <a:r>
              <a:rPr lang="en-US" sz="2400" dirty="0"/>
              <a:t>– 2 Cor.12</a:t>
            </a:r>
            <a:r>
              <a:rPr lang="en-US" dirty="0"/>
              <a:t> </a:t>
            </a:r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97190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2779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rules his angels,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Mt.25:41 </a:t>
            </a:r>
          </a:p>
          <a:p>
            <a:pPr>
              <a:spcAft>
                <a:spcPts val="600"/>
              </a:spcAft>
            </a:pP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Lk.10:17-20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links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with demons (if they fall, he falls).   (Rv.12:9)</a:t>
            </a:r>
          </a:p>
          <a:p>
            <a:r>
              <a:rPr 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Lk.11:15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Pharisees charge: ‘by Beelzebub’</a:t>
            </a:r>
          </a:p>
          <a:p>
            <a:pPr lvl="1">
              <a:spcAft>
                <a:spcPts val="4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consequence of charge;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divided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offers very different kingdom</a:t>
            </a:r>
          </a:p>
          <a:p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Lk.13:10-16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demoniacs were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servants.     Ac.10:38</a:t>
            </a:r>
          </a:p>
        </p:txBody>
      </p:sp>
    </p:spTree>
    <p:extLst>
      <p:ext uri="{BB962C8B-B14F-4D97-AF65-F5344CB8AC3E}">
        <p14:creationId xmlns:p14="http://schemas.microsoft.com/office/powerpoint/2010/main" val="323235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2779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Demons are still active [not in possession, but influence] – Zec.13:2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Co.10:14-22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 offer to demons, fellowship…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21: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must choose object of worship…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22: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avoid provoking Lord 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16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2779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371600"/>
            <a:ext cx="8610600" cy="5105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Demons are still active [not in possession, but influence] – Zec.13:2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Co.10:14-22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 they offer to demons, fellowship…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21: must choose object of worship…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22: avoid provoking Lord… 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Tim.4:1-3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Deceiving spirits: opposite of Holy Spirit </a:t>
            </a:r>
            <a:b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 Jn.4:1,6; 1 K.22:22)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Teaching of demons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(Ja.3:15)</a:t>
            </a:r>
          </a:p>
        </p:txBody>
      </p:sp>
    </p:spTree>
    <p:extLst>
      <p:ext uri="{BB962C8B-B14F-4D97-AF65-F5344CB8AC3E}">
        <p14:creationId xmlns:p14="http://schemas.microsoft.com/office/powerpoint/2010/main" val="36088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3541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Why did God create </a:t>
            </a:r>
            <a:r>
              <a:rPr lang="en-US" sz="3600" dirty="0" err="1">
                <a:solidFill>
                  <a:srgbClr val="FFFF00"/>
                </a:solidFill>
              </a:rPr>
              <a:t>satan</a:t>
            </a:r>
            <a:r>
              <a:rPr lang="en-US" sz="3600" dirty="0">
                <a:solidFill>
                  <a:srgbClr val="FFFF00"/>
                </a:solidFill>
              </a:rPr>
              <a:t>,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knowing he would turn evil?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617663"/>
            <a:ext cx="8610600" cy="47831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Those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who blame God for </a:t>
            </a:r>
            <a:r>
              <a:rPr lang="en-US" dirty="0" err="1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satan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are the same ones who </a:t>
            </a:r>
            <a:r>
              <a:rPr lang="en-US" u="sng" dirty="0">
                <a:solidFill>
                  <a:srgbClr val="92D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the right to use their </a:t>
            </a:r>
            <a:r>
              <a:rPr lang="en-US" u="sng" dirty="0">
                <a:solidFill>
                  <a:srgbClr val="92D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free will to sin against God </a:t>
            </a:r>
            <a:r>
              <a:rPr lang="en-US" u="sng" dirty="0">
                <a:solidFill>
                  <a:srgbClr val="92D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92D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 it hurts other people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God: expelled from public schools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People demand right to do what they wish with their body… (1 Co.6)</a:t>
            </a:r>
          </a:p>
        </p:txBody>
      </p:sp>
    </p:spTree>
    <p:extLst>
      <p:ext uri="{BB962C8B-B14F-4D97-AF65-F5344CB8AC3E}">
        <p14:creationId xmlns:p14="http://schemas.microsoft.com/office/powerpoint/2010/main" val="74781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12017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3. </a:t>
            </a:r>
            <a:r>
              <a:rPr lang="en-US" sz="3600" dirty="0">
                <a:solidFill>
                  <a:srgbClr val="FFFF00"/>
                </a:solidFill>
              </a:rPr>
              <a:t>Why did God create </a:t>
            </a:r>
            <a:r>
              <a:rPr lang="en-US" sz="3600" dirty="0" err="1">
                <a:solidFill>
                  <a:srgbClr val="FFFF00"/>
                </a:solidFill>
              </a:rPr>
              <a:t>satan</a:t>
            </a:r>
            <a:r>
              <a:rPr lang="en-US" sz="3600" dirty="0">
                <a:solidFill>
                  <a:srgbClr val="FFFF00"/>
                </a:solidFill>
              </a:rPr>
              <a:t>,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knowing he would turn evil?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617663"/>
            <a:ext cx="8610600" cy="47831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God is wrong for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giving us free will, then quit using yours   </a:t>
            </a:r>
          </a:p>
          <a:p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If you insist on using yours, quit criticizing God for giving us free will</a:t>
            </a:r>
          </a:p>
          <a:p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It is inconsistent to demand free will for self but deny it to others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524000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4. </a:t>
            </a:r>
            <a:r>
              <a:rPr lang="en-US" sz="3600" dirty="0">
                <a:solidFill>
                  <a:srgbClr val="FFFF00"/>
                </a:solidFill>
              </a:rPr>
              <a:t>Why does </a:t>
            </a:r>
            <a:r>
              <a:rPr lang="en-US" sz="3600" dirty="0" err="1">
                <a:solidFill>
                  <a:srgbClr val="FFFF00"/>
                </a:solidFill>
              </a:rPr>
              <a:t>satan</a:t>
            </a:r>
            <a:r>
              <a:rPr lang="en-US" sz="3600" dirty="0">
                <a:solidFill>
                  <a:srgbClr val="FFFF00"/>
                </a:solidFill>
              </a:rPr>
              <a:t> want others lost?  </a:t>
            </a:r>
            <a:r>
              <a:rPr lang="en-US" sz="3200" dirty="0">
                <a:solidFill>
                  <a:srgbClr val="FFFF00"/>
                </a:solidFill>
              </a:rPr>
              <a:t>(Even the rich man did better)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617663"/>
            <a:ext cx="8610600" cy="47831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is pure evil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was not totally depraved</a:t>
            </a: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Rich man loved his brothers enough to spare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them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from his chosen destiny</a:t>
            </a:r>
          </a:p>
        </p:txBody>
      </p:sp>
    </p:spTree>
    <p:extLst>
      <p:ext uri="{BB962C8B-B14F-4D97-AF65-F5344CB8AC3E}">
        <p14:creationId xmlns:p14="http://schemas.microsoft.com/office/powerpoint/2010/main" val="24498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524000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5. </a:t>
            </a:r>
            <a:r>
              <a:rPr lang="en-US" sz="3600" dirty="0">
                <a:solidFill>
                  <a:srgbClr val="FFFF00"/>
                </a:solidFill>
              </a:rPr>
              <a:t>Why does God allow </a:t>
            </a:r>
            <a:r>
              <a:rPr lang="en-US" sz="3600" dirty="0" err="1">
                <a:solidFill>
                  <a:srgbClr val="FFFF00"/>
                </a:solidFill>
              </a:rPr>
              <a:t>satan</a:t>
            </a:r>
            <a:r>
              <a:rPr lang="en-US" sz="3600" dirty="0">
                <a:solidFill>
                  <a:srgbClr val="FFFF00"/>
                </a:solidFill>
              </a:rPr>
              <a:t> to continue his destructive ways?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617663"/>
            <a:ext cx="8610600" cy="47831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Our free will allows us to resist / defeat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Ja.4:7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Question: why does God allow you to continue in your sin?</a:t>
            </a:r>
          </a:p>
          <a:p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will get what is coming to him…along with his followers.   Hb.2:14;  Rv.20.</a:t>
            </a:r>
          </a:p>
        </p:txBody>
      </p:sp>
    </p:spTree>
    <p:extLst>
      <p:ext uri="{BB962C8B-B14F-4D97-AF65-F5344CB8AC3E}">
        <p14:creationId xmlns:p14="http://schemas.microsoft.com/office/powerpoint/2010/main" val="32173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Questions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Questions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CB977CD-EB0B-4C33-AEA5-456BBDF49E33}"/>
              </a:ext>
            </a:extLst>
          </p:cNvPr>
          <p:cNvSpPr/>
          <p:nvPr/>
        </p:nvSpPr>
        <p:spPr>
          <a:xfrm>
            <a:off x="1410856" y="16002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Some Find Fault</a:t>
            </a:r>
            <a:b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With God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0493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In tragedies, people blame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143000"/>
            <a:ext cx="8610600" cy="52578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is </a:t>
            </a:r>
            <a:r>
              <a:rPr lang="en-US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strange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a.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Num.21:5…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Mt.27:39-40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is </a:t>
            </a:r>
            <a:r>
              <a:rPr lang="en-US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safe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Mk.3:28-30.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is </a:t>
            </a:r>
            <a:r>
              <a:rPr lang="en-US" sz="3200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sound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Ro.11:33-36</a:t>
            </a:r>
          </a:p>
        </p:txBody>
      </p:sp>
    </p:spTree>
    <p:extLst>
      <p:ext uri="{BB962C8B-B14F-4D97-AF65-F5344CB8AC3E}">
        <p14:creationId xmlns:p14="http://schemas.microsoft.com/office/powerpoint/2010/main" val="368886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Romans 11:33-36, infinite greatness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1"/>
            <a:ext cx="86106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33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depth of riches / wisdom / knowledge of God / unsearchable . . 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34,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&lt; Isa.40:13 – how could we counsel God?</a:t>
            </a:r>
          </a:p>
          <a:p>
            <a:pPr marL="684213" indent="-684213">
              <a:buNone/>
            </a:pPr>
            <a:r>
              <a:rPr lang="en-US" sz="32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35,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&lt; Job 41:11 – how could we put God in our debt? </a:t>
            </a:r>
          </a:p>
          <a:p>
            <a:pPr marL="684213" indent="-684213">
              <a:buNone/>
            </a:pPr>
            <a:r>
              <a:rPr lang="en-US" sz="32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36,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study in prepositions –</a:t>
            </a:r>
          </a:p>
          <a:p>
            <a:pPr marL="1090613" lvl="3" indent="-406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 Him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source.</a:t>
            </a:r>
          </a:p>
          <a:p>
            <a:pPr marL="1090613" lvl="3" indent="-4064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Through Him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means, instrument.</a:t>
            </a:r>
          </a:p>
          <a:p>
            <a:pPr marL="1090613" lvl="3" indent="-4064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Him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goal, purpose.</a:t>
            </a:r>
          </a:p>
          <a:p>
            <a:pPr marL="684213" indent="-684213"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8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To reject God is a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sin of infinite magnitude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good thing is because of His goodness.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How to evaluate His greatest gift (Jn.3:16)?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E2ABD3-4C7E-4216-A59B-D957C5B598F4}"/>
              </a:ext>
            </a:extLst>
          </p:cNvPr>
          <p:cNvSpPr/>
          <p:nvPr/>
        </p:nvSpPr>
        <p:spPr>
          <a:xfrm>
            <a:off x="457200" y="3143681"/>
            <a:ext cx="8229600" cy="1236663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‘I cannot grasp thy mind, but with my whole heart I trust thy love.  Thy will be done!’</a:t>
            </a:r>
            <a:r>
              <a:rPr lang="en-US" sz="3200" dirty="0"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00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25537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1. </a:t>
            </a:r>
            <a:r>
              <a:rPr lang="en-US" sz="3600" dirty="0">
                <a:solidFill>
                  <a:srgbClr val="FFFF00"/>
                </a:solidFill>
              </a:rPr>
              <a:t>Is Satan Lucifer? (Is.14:12)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36663"/>
            <a:ext cx="8610600" cy="4783137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No. 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Context (Isaiah 13-14): 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Babylon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Isaiah 14:4, proverb against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king of Babylon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Isaiah 14:14-16, ‘…is this </a:t>
            </a: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man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…?’</a:t>
            </a:r>
          </a:p>
        </p:txBody>
      </p:sp>
    </p:spTree>
    <p:extLst>
      <p:ext uri="{BB962C8B-B14F-4D97-AF65-F5344CB8AC3E}">
        <p14:creationId xmlns:p14="http://schemas.microsoft.com/office/powerpoint/2010/main" val="368024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5436"/>
            <a:ext cx="8229600" cy="1286164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Reveal God’s word,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Hb.2:2 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Minister to believers,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Hb.1:13-14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(Mt.18:10) 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Rejoice (with God) over salvation,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Lk.15:10 </a:t>
            </a:r>
          </a:p>
          <a:p>
            <a:pPr marL="684213" lvl="1" indent="-342900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Take God’s people to paradise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Lk.16:22 </a:t>
            </a:r>
          </a:p>
          <a:p>
            <a:pPr marL="684213" lvl="1" indent="-342900"/>
            <a:r>
              <a:rPr lang="en-US" sz="32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Protect God’s people,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 K.6:17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(Ac.12:11)</a:t>
            </a:r>
          </a:p>
          <a:p>
            <a:pPr lvl="1"/>
            <a:r>
              <a:rPr lang="en-US" dirty="0"/>
              <a:t> . (1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3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6409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fell,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Jn.8:44.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280E0-A71B-4D48-84E4-A6D11EB79EA3}"/>
              </a:ext>
            </a:extLst>
          </p:cNvPr>
          <p:cNvSpPr/>
          <p:nvPr/>
        </p:nvSpPr>
        <p:spPr>
          <a:xfrm>
            <a:off x="304800" y="3740725"/>
            <a:ext cx="8534400" cy="2848409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You are of your father the devil, and the desires of your father you want to do. He was a murderer from the beginning, and does not stand in the truth, because there is no truth in him.  When he speaks a lie, he speaks from his own resources, for he is a liar and the father of it.</a:t>
            </a:r>
          </a:p>
        </p:txBody>
      </p:sp>
    </p:spTree>
    <p:extLst>
      <p:ext uri="{BB962C8B-B14F-4D97-AF65-F5344CB8AC3E}">
        <p14:creationId xmlns:p14="http://schemas.microsoft.com/office/powerpoint/2010/main" val="70688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427"/>
            <a:ext cx="8229600" cy="1287173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fell, Jn.8:44.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angels sinned,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Pt.2:4;  Jd.6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280E0-A71B-4D48-84E4-A6D11EB79EA3}"/>
              </a:ext>
            </a:extLst>
          </p:cNvPr>
          <p:cNvSpPr/>
          <p:nvPr/>
        </p:nvSpPr>
        <p:spPr>
          <a:xfrm>
            <a:off x="304800" y="4191000"/>
            <a:ext cx="8534400" cy="182880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For if God did not spare the angels who sinned, but cast them down to hell and delivered them into chains of darkness, to be reserved for </a:t>
            </a:r>
            <a:r>
              <a:rPr lang="en-US" sz="3000" dirty="0" err="1"/>
              <a:t>judg-ment</a:t>
            </a:r>
            <a:r>
              <a:rPr lang="en-US" dirty="0"/>
              <a:t> … 2 Pt.2:4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8058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135"/>
            <a:ext cx="8229600" cy="1259465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fell, Jn.8:44.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angels sinned,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Pt.2:4;  Jd.6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280E0-A71B-4D48-84E4-A6D11EB79EA3}"/>
              </a:ext>
            </a:extLst>
          </p:cNvPr>
          <p:cNvSpPr/>
          <p:nvPr/>
        </p:nvSpPr>
        <p:spPr>
          <a:xfrm>
            <a:off x="533400" y="4114800"/>
            <a:ext cx="80772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And the angels who did not keep their proper domain, but left their own abode, He has reserved in everlasting chains under darkness</a:t>
            </a:r>
            <a:br>
              <a:rPr lang="en-US" sz="3000" dirty="0"/>
            </a:br>
            <a:r>
              <a:rPr lang="en-US" sz="3000" dirty="0"/>
              <a:t>for the judgment of the great day </a:t>
            </a:r>
            <a:r>
              <a:rPr lang="en-US" dirty="0"/>
              <a:t>… Jd.6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1374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135"/>
            <a:ext cx="8229600" cy="1259465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fell, Jn.8:44.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angels sinned, </a:t>
            </a:r>
            <a:r>
              <a:rPr lang="en-US" sz="24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Pt.2:4;  Jd.6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Battle between </a:t>
            </a:r>
            <a:r>
              <a:rPr lang="en-US" sz="3200" dirty="0" err="1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Michael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Jd.9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6280E0-A71B-4D48-84E4-A6D11EB79EA3}"/>
              </a:ext>
            </a:extLst>
          </p:cNvPr>
          <p:cNvSpPr/>
          <p:nvPr/>
        </p:nvSpPr>
        <p:spPr>
          <a:xfrm>
            <a:off x="274780" y="4505036"/>
            <a:ext cx="8594440" cy="1961719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Yet Michael the archangel, in contending with the devil, when he disputed about the body of Moses, dared not bring against him a reviling accusation, but said, “The Lord rebuke you!” </a:t>
            </a:r>
          </a:p>
        </p:txBody>
      </p:sp>
    </p:spTree>
    <p:extLst>
      <p:ext uri="{BB962C8B-B14F-4D97-AF65-F5344CB8AC3E}">
        <p14:creationId xmlns:p14="http://schemas.microsoft.com/office/powerpoint/2010/main" val="18587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135"/>
            <a:ext cx="8229600" cy="1259465"/>
          </a:xfrm>
        </p:spPr>
        <p:txBody>
          <a:bodyPr/>
          <a:lstStyle/>
          <a:p>
            <a:r>
              <a:rPr lang="en-US" sz="2800" dirty="0">
                <a:solidFill>
                  <a:srgbClr val="00FFCC"/>
                </a:solidFill>
              </a:rPr>
              <a:t>2. </a:t>
            </a:r>
            <a:r>
              <a:rPr lang="en-US" sz="3600" dirty="0">
                <a:solidFill>
                  <a:srgbClr val="FFFF00"/>
                </a:solidFill>
              </a:rPr>
              <a:t>Where did Satan come from?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 was created</a:t>
            </a:r>
            <a:endParaRPr lang="en-US" sz="3600" dirty="0">
              <a:solidFill>
                <a:srgbClr val="CC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295400"/>
            <a:ext cx="8610600" cy="478313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reated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only good.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Gn.1:31; 1 Pt.3:22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created angels with free will to do good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Gn.3, </a:t>
            </a:r>
            <a:r>
              <a:rPr lang="en-US" sz="3200" dirty="0" err="1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had sinned,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 3:8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 fell, Jn.8:44.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angels sinned, 2 Pt.2:4;  Jd.6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Battle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between </a:t>
            </a:r>
            <a:r>
              <a:rPr lang="en-US" sz="24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Michael</a:t>
            </a: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Jd.9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warfare, </a:t>
            </a:r>
            <a:r>
              <a:rPr lang="en-US" sz="32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Rv.12:7-9 (Col.2:15)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3503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4273</TotalTime>
  <Words>1552</Words>
  <Application>Microsoft Office PowerPoint</Application>
  <PresentationFormat>On-screen Show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Verdana</vt:lpstr>
      <vt:lpstr>Wingdings</vt:lpstr>
      <vt:lpstr>1_Default Design</vt:lpstr>
      <vt:lpstr>PowerPoint Presentation</vt:lpstr>
      <vt:lpstr>PowerPoint Presentation</vt:lpstr>
      <vt:lpstr>1. Is Satan Lucifer? (Is.14:12)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2. Where did Satan come from? He was created</vt:lpstr>
      <vt:lpstr>3. Why did God create satan, knowing he would turn evil?</vt:lpstr>
      <vt:lpstr>3. Why did God create satan, knowing he would turn evil?</vt:lpstr>
      <vt:lpstr>4. Why does satan want others lost?  (Even the rich man did better)</vt:lpstr>
      <vt:lpstr>5. Why does God allow satan to continue his destructive ways?</vt:lpstr>
      <vt:lpstr>PowerPoint Presentation</vt:lpstr>
      <vt:lpstr>In tragedies, people blame God</vt:lpstr>
      <vt:lpstr>Romans 11:33-36, infinite greatness</vt:lpstr>
      <vt:lpstr>To reject God is a sin of infinite magnitude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241</cp:revision>
  <dcterms:created xsi:type="dcterms:W3CDTF">2006-09-18T21:36:30Z</dcterms:created>
  <dcterms:modified xsi:type="dcterms:W3CDTF">2020-01-27T13:16:24Z</dcterms:modified>
</cp:coreProperties>
</file>