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259" r:id="rId4"/>
    <p:sldId id="553" r:id="rId5"/>
    <p:sldId id="543" r:id="rId6"/>
    <p:sldId id="544" r:id="rId7"/>
    <p:sldId id="554" r:id="rId8"/>
    <p:sldId id="555" r:id="rId9"/>
    <p:sldId id="556" r:id="rId10"/>
    <p:sldId id="557" r:id="rId11"/>
    <p:sldId id="547" r:id="rId12"/>
    <p:sldId id="55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237672" y="838200"/>
            <a:ext cx="6675805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Casting All Our</a:t>
            </a:r>
            <a:b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Care Upon Him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600200"/>
            <a:ext cx="5888182" cy="4572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Casting Our Care Upon Him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55656DA-85D0-4B6D-9F82-20F0E834E9B6}"/>
              </a:ext>
            </a:extLst>
          </p:cNvPr>
          <p:cNvSpPr/>
          <p:nvPr/>
        </p:nvSpPr>
        <p:spPr>
          <a:xfrm>
            <a:off x="1637144" y="22098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4000" kern="0" dirty="0">
                <a:solidFill>
                  <a:srgbClr val="FFFF00"/>
                </a:solidFill>
                <a:latin typeface="Arial"/>
              </a:rPr>
              <a:t>How Do We</a:t>
            </a:r>
            <a:br>
              <a:rPr lang="en-US" sz="4000" kern="0" dirty="0">
                <a:solidFill>
                  <a:srgbClr val="FFFF00"/>
                </a:solidFill>
                <a:latin typeface="Arial"/>
              </a:rPr>
            </a:br>
            <a:r>
              <a:rPr lang="en-US" sz="4000" kern="0" dirty="0">
                <a:solidFill>
                  <a:srgbClr val="FFFF00"/>
                </a:solidFill>
                <a:latin typeface="Arial"/>
              </a:rPr>
              <a:t>Know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Will Work?</a:t>
            </a:r>
          </a:p>
        </p:txBody>
      </p:sp>
    </p:spTree>
    <p:extLst>
      <p:ext uri="{BB962C8B-B14F-4D97-AF65-F5344CB8AC3E}">
        <p14:creationId xmlns:p14="http://schemas.microsoft.com/office/powerpoint/2010/main" val="37939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6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cares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you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chemeClr val="bg1"/>
                </a:solidFill>
              </a:rPr>
              <a:t>What does this imply?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God knows all.  Mt.10:29-30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God either removes the problem or gives a greater blessing with it.  2 Co.12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God has power to help us, 1 Pt.5:6.  (</a:t>
            </a:r>
            <a:r>
              <a:rPr lang="en-US" altLang="en-US" sz="3200" dirty="0">
                <a:solidFill>
                  <a:schemeClr val="bg1"/>
                </a:solidFill>
              </a:rPr>
              <a:t>Joseph…Esther…)</a:t>
            </a:r>
          </a:p>
          <a:p>
            <a:pPr marL="341313" indent="-341313"/>
            <a:r>
              <a:rPr lang="en-US" altLang="en-US" dirty="0">
                <a:solidFill>
                  <a:schemeClr val="bg1"/>
                </a:solidFill>
              </a:rPr>
              <a:t>God can see the end before it happens</a:t>
            </a:r>
          </a:p>
          <a:p>
            <a:pPr marL="741363" lvl="1" indent="-341313"/>
            <a:r>
              <a:rPr lang="en-US" altLang="en-US" sz="3200" dirty="0">
                <a:solidFill>
                  <a:schemeClr val="bg1"/>
                </a:solidFill>
              </a:rPr>
              <a:t>Ac.27</a:t>
            </a:r>
          </a:p>
          <a:p>
            <a:pPr marL="741363" lvl="1" indent="-341313"/>
            <a:r>
              <a:rPr lang="en-US" altLang="en-US" sz="3200" dirty="0">
                <a:solidFill>
                  <a:schemeClr val="bg1"/>
                </a:solidFill>
              </a:rPr>
              <a:t>Hb.13:5-6</a:t>
            </a:r>
          </a:p>
          <a:p>
            <a:pPr marL="741363" lvl="1" indent="-341313"/>
            <a:endParaRPr lang="en-US" altLang="en-US" sz="3200" dirty="0">
              <a:solidFill>
                <a:schemeClr val="bg1"/>
              </a:solidFill>
            </a:endParaRPr>
          </a:p>
          <a:p>
            <a:pPr marL="40005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592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</a:t>
            </a:r>
            <a:endParaRPr lang="en-US" alt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0256" y="914400"/>
            <a:ext cx="8305800" cy="5410200"/>
          </a:xfrm>
        </p:spPr>
        <p:txBody>
          <a:bodyPr/>
          <a:lstStyle/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Times change ... but our God is unwavering</a:t>
            </a:r>
          </a:p>
          <a:p>
            <a:pPr marL="630238" lvl="1" indent="-230188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Psalm 37:5-11</a:t>
            </a:r>
          </a:p>
          <a:p>
            <a:pPr marL="230188" indent="-230188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Worry is unbelief and unproductive.</a:t>
            </a:r>
          </a:p>
        </p:txBody>
      </p:sp>
    </p:spTree>
    <p:extLst>
      <p:ext uri="{BB962C8B-B14F-4D97-AF65-F5344CB8AC3E}">
        <p14:creationId xmlns:p14="http://schemas.microsoft.com/office/powerpoint/2010/main" val="1249025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1999"/>
          </a:xfrm>
        </p:spPr>
        <p:txBody>
          <a:bodyPr/>
          <a:lstStyle/>
          <a:p>
            <a:r>
              <a:rPr lang="en-US" altLang="en-US" sz="3600" i="1" dirty="0">
                <a:solidFill>
                  <a:srgbClr val="CCFFFF"/>
                </a:solidFill>
              </a:rPr>
              <a:t>What do people worry about?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Money, job.   </a:t>
            </a:r>
            <a:r>
              <a:rPr lang="en-US" altLang="en-US" dirty="0">
                <a:solidFill>
                  <a:schemeClr val="bg1"/>
                </a:solidFill>
              </a:rPr>
              <a:t>Lk.12:13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Family.</a:t>
            </a:r>
            <a:r>
              <a:rPr lang="en-US" altLang="en-US" dirty="0">
                <a:solidFill>
                  <a:schemeClr val="bg1"/>
                </a:solidFill>
              </a:rPr>
              <a:t>   2 Sm.13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Health, looks, safety, dying.  </a:t>
            </a:r>
            <a:r>
              <a:rPr lang="en-US" altLang="en-US" dirty="0">
                <a:solidFill>
                  <a:schemeClr val="bg1"/>
                </a:solidFill>
              </a:rPr>
              <a:t> 2 Kings 20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Friends.  </a:t>
            </a:r>
            <a:r>
              <a:rPr lang="en-US" altLang="en-US" dirty="0">
                <a:solidFill>
                  <a:schemeClr val="bg1"/>
                </a:solidFill>
              </a:rPr>
              <a:t> Ac.12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Trials, persecution.   </a:t>
            </a:r>
            <a:r>
              <a:rPr lang="en-US" altLang="en-US" dirty="0">
                <a:solidFill>
                  <a:schemeClr val="bg1"/>
                </a:solidFill>
              </a:rPr>
              <a:t>Jn.20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Soul, sins.   </a:t>
            </a:r>
            <a:r>
              <a:rPr lang="en-US" altLang="en-US" dirty="0">
                <a:solidFill>
                  <a:schemeClr val="bg1"/>
                </a:solidFill>
              </a:rPr>
              <a:t>Ps.51:11-12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Covetousness. </a:t>
            </a:r>
            <a:r>
              <a:rPr lang="en-US" altLang="en-US" dirty="0">
                <a:solidFill>
                  <a:schemeClr val="bg1"/>
                </a:solidFill>
              </a:rPr>
              <a:t>  1 Kings 21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CCFFFF"/>
                </a:solidFill>
              </a:rPr>
              <a:t>Many things.   </a:t>
            </a:r>
            <a:r>
              <a:rPr lang="en-US" altLang="en-US" dirty="0">
                <a:solidFill>
                  <a:schemeClr val="bg1"/>
                </a:solidFill>
              </a:rPr>
              <a:t>Lk.10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Peter 5:6-7 – structure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rgbClr val="CCFFFF"/>
                </a:solidFill>
              </a:rPr>
              <a:t>Casting</a:t>
            </a:r>
            <a:r>
              <a:rPr lang="en-US" altLang="en-US" dirty="0">
                <a:solidFill>
                  <a:schemeClr val="bg1"/>
                </a:solidFill>
              </a:rPr>
              <a:t>: v.6 ends with comma…  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Verse 7 completes verse 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6: </a:t>
            </a:r>
            <a:r>
              <a:rPr lang="en-US" altLang="en-US" dirty="0">
                <a:solidFill>
                  <a:schemeClr val="bg1"/>
                </a:solidFill>
              </a:rPr>
              <a:t>humble yourselves (6 advances 5)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6: </a:t>
            </a:r>
            <a:r>
              <a:rPr lang="en-US" altLang="en-US" dirty="0">
                <a:solidFill>
                  <a:schemeClr val="bg1"/>
                </a:solidFill>
              </a:rPr>
              <a:t>recognize your weakness, God’s power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7: </a:t>
            </a:r>
            <a:r>
              <a:rPr lang="en-US" altLang="en-US" dirty="0">
                <a:solidFill>
                  <a:schemeClr val="bg1"/>
                </a:solidFill>
              </a:rPr>
              <a:t>explains </a:t>
            </a:r>
            <a:r>
              <a:rPr lang="en-US" altLang="en-US" u="sng" dirty="0">
                <a:solidFill>
                  <a:schemeClr val="bg1"/>
                </a:solidFill>
              </a:rPr>
              <a:t>how</a:t>
            </a:r>
            <a:r>
              <a:rPr lang="en-US" altLang="en-US" dirty="0">
                <a:solidFill>
                  <a:schemeClr val="bg1"/>
                </a:solidFill>
              </a:rPr>
              <a:t> we do it – humility casts its care upon Him</a:t>
            </a:r>
          </a:p>
          <a:p>
            <a:pPr marL="461963" indent="-461963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</a:rPr>
              <a:t>Care:</a:t>
            </a:r>
            <a:r>
              <a:rPr lang="en-US" altLang="en-US" dirty="0">
                <a:solidFill>
                  <a:schemeClr val="bg1"/>
                </a:solidFill>
              </a:rPr>
              <a:t> v.7</a:t>
            </a:r>
          </a:p>
          <a:p>
            <a:pPr marL="461963" indent="-461963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Implied question: ‘Who will take care of me?’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5832236-CDE1-4FE3-92A9-6FA296D72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Peter 5:7 – definitions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E6A8AEE-7E74-4188-BBCC-6C727CB63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Casting</a:t>
            </a:r>
            <a:r>
              <a:rPr lang="en-US" altLang="en-US" dirty="0">
                <a:solidFill>
                  <a:schemeClr val="bg1"/>
                </a:solidFill>
              </a:rPr>
              <a:t>: transfer one’s concerns, throw upon.  Lk.19:35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Figuratively: to commit to in confidence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Care: </a:t>
            </a:r>
            <a:r>
              <a:rPr lang="en-US" altLang="en-US" dirty="0">
                <a:solidFill>
                  <a:schemeClr val="bg1"/>
                </a:solidFill>
              </a:rPr>
              <a:t>from ‘divide’; worry divides heart into different parts, pulling us here and there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Cares:</a:t>
            </a:r>
            <a:r>
              <a:rPr lang="en-US" altLang="en-US" dirty="0">
                <a:solidFill>
                  <a:schemeClr val="bg1"/>
                </a:solidFill>
              </a:rPr>
              <a:t> we are an object of care – His personal concern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Casting and caring go together.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Gn.22</a:t>
            </a:r>
          </a:p>
        </p:txBody>
      </p:sp>
    </p:spTree>
    <p:extLst>
      <p:ext uri="{BB962C8B-B14F-4D97-AF65-F5344CB8AC3E}">
        <p14:creationId xmlns:p14="http://schemas.microsoft.com/office/powerpoint/2010/main" val="214812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46806E2-B3C2-49A1-9C10-E97249E8EA03}"/>
              </a:ext>
            </a:extLst>
          </p:cNvPr>
          <p:cNvSpPr/>
          <p:nvPr/>
        </p:nvSpPr>
        <p:spPr>
          <a:xfrm>
            <a:off x="1629995" y="1600200"/>
            <a:ext cx="5888182" cy="1447800"/>
          </a:xfrm>
          <a:prstGeom prst="roundRect">
            <a:avLst/>
          </a:prstGeom>
          <a:solidFill>
            <a:srgbClr val="000000"/>
          </a:solidFill>
          <a:ln w="3175" cap="flat" cmpd="sng" algn="ctr">
            <a:solidFill>
              <a:srgbClr val="CC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Casting Our</a:t>
            </a:r>
            <a:b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Care Upon Him</a:t>
            </a: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Does not say . . 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Cast </a:t>
            </a:r>
            <a:r>
              <a:rPr lang="en-US" altLang="en-US" u="sng" dirty="0">
                <a:solidFill>
                  <a:schemeClr val="bg1"/>
                </a:solidFill>
              </a:rPr>
              <a:t>some</a:t>
            </a:r>
            <a:r>
              <a:rPr lang="en-US" altLang="en-US" dirty="0">
                <a:solidFill>
                  <a:schemeClr val="bg1"/>
                </a:solidFill>
              </a:rPr>
              <a:t> care on Him.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Expect God to take our care </a:t>
            </a:r>
            <a:r>
              <a:rPr lang="en-US" altLang="en-US" u="sng" dirty="0">
                <a:solidFill>
                  <a:schemeClr val="bg1"/>
                </a:solidFill>
              </a:rPr>
              <a:t>without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asking</a:t>
            </a:r>
            <a:r>
              <a:rPr lang="en-US" altLang="en-US" dirty="0">
                <a:solidFill>
                  <a:schemeClr val="bg1"/>
                </a:solidFill>
              </a:rPr>
              <a:t> Him.   Mt.7:7-11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Expect God to do it even if we don’t </a:t>
            </a:r>
            <a:r>
              <a:rPr lang="en-US" altLang="en-US" u="sng" dirty="0">
                <a:solidFill>
                  <a:schemeClr val="bg1"/>
                </a:solidFill>
              </a:rPr>
              <a:t>do</a:t>
            </a:r>
            <a:r>
              <a:rPr lang="en-US" altLang="en-US" dirty="0">
                <a:solidFill>
                  <a:schemeClr val="bg1"/>
                </a:solidFill>
              </a:rPr>
              <a:t> our part.   Lk.2:48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The </a:t>
            </a:r>
            <a:r>
              <a:rPr lang="en-US" altLang="en-US" u="sng" dirty="0">
                <a:solidFill>
                  <a:schemeClr val="bg1"/>
                </a:solidFill>
              </a:rPr>
              <a:t>proud</a:t>
            </a:r>
            <a:r>
              <a:rPr lang="en-US" altLang="en-US" dirty="0">
                <a:solidFill>
                  <a:schemeClr val="bg1"/>
                </a:solidFill>
              </a:rPr>
              <a:t> and </a:t>
            </a:r>
            <a:r>
              <a:rPr lang="en-US" altLang="en-US" u="sng" dirty="0">
                <a:solidFill>
                  <a:schemeClr val="bg1"/>
                </a:solidFill>
              </a:rPr>
              <a:t>disobedient</a:t>
            </a:r>
            <a:r>
              <a:rPr lang="en-US" altLang="en-US" dirty="0">
                <a:solidFill>
                  <a:schemeClr val="bg1"/>
                </a:solidFill>
              </a:rPr>
              <a:t> can claim this promise.   Lk.18:13-14</a:t>
            </a:r>
          </a:p>
          <a:p>
            <a:pPr marL="341313" indent="-341313"/>
            <a:r>
              <a:rPr lang="en-US" altLang="en-US" sz="3200" dirty="0">
                <a:solidFill>
                  <a:schemeClr val="bg1"/>
                </a:solidFill>
              </a:rPr>
              <a:t>That giving Him our care </a:t>
            </a:r>
            <a:r>
              <a:rPr lang="en-US" altLang="en-US" sz="3200" u="sng" dirty="0">
                <a:solidFill>
                  <a:schemeClr val="bg1"/>
                </a:solidFill>
              </a:rPr>
              <a:t>frees</a:t>
            </a:r>
            <a:r>
              <a:rPr lang="en-US" altLang="en-US" sz="3200" dirty="0">
                <a:solidFill>
                  <a:schemeClr val="bg1"/>
                </a:solidFill>
              </a:rPr>
              <a:t> us </a:t>
            </a:r>
            <a:r>
              <a:rPr lang="en-US" altLang="en-US" dirty="0">
                <a:solidFill>
                  <a:schemeClr val="bg1"/>
                </a:solidFill>
              </a:rPr>
              <a:t>of problems</a:t>
            </a:r>
          </a:p>
          <a:p>
            <a:pPr marL="0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7D8C5E-04A7-429A-A960-28DC9199A02B}"/>
              </a:ext>
            </a:extLst>
          </p:cNvPr>
          <p:cNvSpPr/>
          <p:nvPr/>
        </p:nvSpPr>
        <p:spPr>
          <a:xfrm>
            <a:off x="1047170" y="5867400"/>
            <a:ext cx="7057738" cy="609600"/>
          </a:xfrm>
          <a:prstGeom prst="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1 Peter – the </a:t>
            </a:r>
            <a:r>
              <a:rPr lang="en-US" sz="3000" i="1" dirty="0"/>
              <a:t>Job</a:t>
            </a:r>
            <a:r>
              <a:rPr lang="en-US" sz="3000" dirty="0"/>
              <a:t> of 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Worry implies lack of faith in God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Mt.6:30 . . . </a:t>
            </a:r>
            <a:r>
              <a:rPr lang="en-US" altLang="en-US" i="1" dirty="0">
                <a:solidFill>
                  <a:schemeClr val="bg1"/>
                </a:solidFill>
              </a:rPr>
              <a:t>little faith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Mk.4:38-40</a:t>
            </a:r>
          </a:p>
        </p:txBody>
      </p:sp>
    </p:spTree>
    <p:extLst>
      <p:ext uri="{BB962C8B-B14F-4D97-AF65-F5344CB8AC3E}">
        <p14:creationId xmlns:p14="http://schemas.microsoft.com/office/powerpoint/2010/main" val="3281019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Worry is completely forbidden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 Pt.5:7, casting ALL . . 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Ph.4:6, careful for NOTHING . . .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but In EVERYTHING . . .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Mt.6:25, do NOT worry (31, 34)</a:t>
            </a:r>
          </a:p>
          <a:p>
            <a:pPr marL="0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40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to cast our care upon God?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Psalm 55:22, cast your burden on the LORD and He will sustain you; He shall never permit the righteous to be moved. </a:t>
            </a:r>
          </a:p>
          <a:p>
            <a:pPr marL="341313" indent="-341313">
              <a:spcAft>
                <a:spcPts val="300"/>
              </a:spcAft>
            </a:pPr>
            <a:r>
              <a:rPr lang="en-US" altLang="en-US" dirty="0">
                <a:solidFill>
                  <a:schemeClr val="bg1"/>
                </a:solidFill>
              </a:rPr>
              <a:t>Take God for His word – trust Him.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Abraham, Ro.4:19-21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Caleb, Nu.13:30; 14:6-9</a:t>
            </a:r>
          </a:p>
          <a:p>
            <a:pPr marL="0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1627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489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1_Default Design</vt:lpstr>
      <vt:lpstr>PowerPoint Presentation</vt:lpstr>
      <vt:lpstr>What do people worry about?</vt:lpstr>
      <vt:lpstr>1 Peter 5:6-7 – structure</vt:lpstr>
      <vt:lpstr>1 Peter 5:7 – definitions</vt:lpstr>
      <vt:lpstr>PowerPoint Presentation</vt:lpstr>
      <vt:lpstr>Does not say . . .</vt:lpstr>
      <vt:lpstr>Worry implies lack of faith in God</vt:lpstr>
      <vt:lpstr>Worry is completely forbidden</vt:lpstr>
      <vt:lpstr>How to cast our care upon God?</vt:lpstr>
      <vt:lpstr>PowerPoint Presentation</vt:lpstr>
      <vt:lpstr>He cares for you</vt:lpstr>
      <vt:lpstr>Conclusion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32</cp:revision>
  <dcterms:created xsi:type="dcterms:W3CDTF">2006-09-08T19:51:33Z</dcterms:created>
  <dcterms:modified xsi:type="dcterms:W3CDTF">2020-04-03T21:32:46Z</dcterms:modified>
</cp:coreProperties>
</file>