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1" r:id="rId2"/>
    <p:sldId id="258" r:id="rId3"/>
    <p:sldId id="543" r:id="rId4"/>
    <p:sldId id="544" r:id="rId5"/>
    <p:sldId id="559" r:id="rId6"/>
    <p:sldId id="554" r:id="rId7"/>
    <p:sldId id="560" r:id="rId8"/>
    <p:sldId id="555" r:id="rId9"/>
    <p:sldId id="556" r:id="rId10"/>
    <p:sldId id="562" r:id="rId11"/>
    <p:sldId id="564" r:id="rId12"/>
    <p:sldId id="5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FF"/>
    <a:srgbClr val="CC33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37672" y="838200"/>
            <a:ext cx="6675805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Problems, Prayers,</a:t>
            </a:r>
            <a:b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 Principles</a:t>
            </a: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897640" y="1066800"/>
            <a:ext cx="5352893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Does God Answer Prayer?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7E99C7E-B789-4B43-B261-DC55166F1627}"/>
              </a:ext>
            </a:extLst>
          </p:cNvPr>
          <p:cNvSpPr/>
          <p:nvPr/>
        </p:nvSpPr>
        <p:spPr>
          <a:xfrm>
            <a:off x="1637144" y="2895600"/>
            <a:ext cx="5888182" cy="1219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Principles To Remember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F53B051-D9DB-4C8C-A952-CE102C38EEB8}"/>
              </a:ext>
            </a:extLst>
          </p:cNvPr>
          <p:cNvSpPr/>
          <p:nvPr/>
        </p:nvSpPr>
        <p:spPr>
          <a:xfrm>
            <a:off x="1895764" y="1676400"/>
            <a:ext cx="5352893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Does God Work In World Today?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BF0C68E-1C3F-4698-8CBA-5F97F1ABF3A5}"/>
              </a:ext>
            </a:extLst>
          </p:cNvPr>
          <p:cNvSpPr/>
          <p:nvPr/>
        </p:nvSpPr>
        <p:spPr>
          <a:xfrm>
            <a:off x="1895764" y="2286000"/>
            <a:ext cx="5352893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So, Why Tragedies?</a:t>
            </a:r>
          </a:p>
        </p:txBody>
      </p:sp>
    </p:spTree>
    <p:extLst>
      <p:ext uri="{BB962C8B-B14F-4D97-AF65-F5344CB8AC3E}">
        <p14:creationId xmlns:p14="http://schemas.microsoft.com/office/powerpoint/2010/main" val="1205630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 does what is right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Gen.18:25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Job 16:12 . . .  19:25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altLang="en-US" sz="3600" dirty="0">
                <a:solidFill>
                  <a:srgbClr val="FFFF99"/>
                </a:solidFill>
              </a:rPr>
              <a:t>Trust balances everything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Rom.8:18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altLang="en-US" sz="3600" dirty="0">
                <a:solidFill>
                  <a:srgbClr val="FFFF99"/>
                </a:solidFill>
              </a:rPr>
              <a:t>God loves us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Rom.8:…35-39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38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Where was God when . . .?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dirty="0">
                <a:solidFill>
                  <a:schemeClr val="bg1"/>
                </a:solidFill>
              </a:rPr>
              <a:t>In same place … when His Son died.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200" dirty="0">
                <a:solidFill>
                  <a:schemeClr val="bg1"/>
                </a:solidFill>
              </a:rPr>
              <a:t>Rejoice!  God is the Ruler yet.</a:t>
            </a:r>
          </a:p>
        </p:txBody>
      </p:sp>
    </p:spTree>
    <p:extLst>
      <p:ext uri="{BB962C8B-B14F-4D97-AF65-F5344CB8AC3E}">
        <p14:creationId xmlns:p14="http://schemas.microsoft.com/office/powerpoint/2010/main" val="1024329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WWI: “The war that killed God”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WWI: the war that killed faith in God.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“How could God let such a thing happen?”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If there is no God, what’s wrong with war?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Want to rid world of evil?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Not a new problem.  Psalm 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629995" y="1600200"/>
            <a:ext cx="5888182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Does God</a:t>
            </a:r>
            <a:b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Answer Prayer?</a:t>
            </a: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 does answer prayer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 marL="341313" indent="-341313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1 Peter 3:12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1 John 5:14</a:t>
            </a:r>
          </a:p>
          <a:p>
            <a:pPr marL="0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5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897640" y="1066800"/>
            <a:ext cx="5352893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Does God Answer Prayer?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7E99C7E-B789-4B43-B261-DC55166F1627}"/>
              </a:ext>
            </a:extLst>
          </p:cNvPr>
          <p:cNvSpPr/>
          <p:nvPr/>
        </p:nvSpPr>
        <p:spPr>
          <a:xfrm>
            <a:off x="1637144" y="1752600"/>
            <a:ext cx="5888182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Does God Work</a:t>
            </a:r>
            <a:b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World Today?</a:t>
            </a:r>
          </a:p>
        </p:txBody>
      </p:sp>
    </p:spTree>
    <p:extLst>
      <p:ext uri="{BB962C8B-B14F-4D97-AF65-F5344CB8AC3E}">
        <p14:creationId xmlns:p14="http://schemas.microsoft.com/office/powerpoint/2010/main" val="371228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Deism: He never worked in world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marL="341313" indent="-341313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John 11:…41-42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Even in days of miracles, God did not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work exclusively through miracles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Providence works through laws of nature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Joseph, Gn.37-50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Ruth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Mt.6:11-12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Ro.1:10-11 . . .  15:32  </a:t>
            </a:r>
          </a:p>
        </p:txBody>
      </p:sp>
    </p:spTree>
    <p:extLst>
      <p:ext uri="{BB962C8B-B14F-4D97-AF65-F5344CB8AC3E}">
        <p14:creationId xmlns:p14="http://schemas.microsoft.com/office/powerpoint/2010/main" val="3281019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897640" y="1066800"/>
            <a:ext cx="5352893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Does God Answer Prayer?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7E99C7E-B789-4B43-B261-DC55166F1627}"/>
              </a:ext>
            </a:extLst>
          </p:cNvPr>
          <p:cNvSpPr/>
          <p:nvPr/>
        </p:nvSpPr>
        <p:spPr>
          <a:xfrm>
            <a:off x="1637144" y="2286000"/>
            <a:ext cx="5888182" cy="1219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So…Why Do</a:t>
            </a:r>
            <a:b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Suffer Tragedies?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F53B051-D9DB-4C8C-A952-CE102C38EEB8}"/>
              </a:ext>
            </a:extLst>
          </p:cNvPr>
          <p:cNvSpPr/>
          <p:nvPr/>
        </p:nvSpPr>
        <p:spPr>
          <a:xfrm>
            <a:off x="1895764" y="1676400"/>
            <a:ext cx="5352893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Does God Work In World Today?</a:t>
            </a:r>
          </a:p>
        </p:txBody>
      </p:sp>
    </p:spTree>
    <p:extLst>
      <p:ext uri="{BB962C8B-B14F-4D97-AF65-F5344CB8AC3E}">
        <p14:creationId xmlns:p14="http://schemas.microsoft.com/office/powerpoint/2010/main" val="1429707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Worry is completely forbidden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Ro.11:33-35, above us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Wisdom, knowledge, judgments, ways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Unsearchable . . . past finding out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Three questions –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</a:rPr>
              <a:t>Mind of Lord, 34a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200" dirty="0">
                <a:solidFill>
                  <a:schemeClr val="bg1"/>
                </a:solidFill>
              </a:rPr>
              <a:t>Counselor of Lord, 34b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sz="3200" dirty="0">
                <a:solidFill>
                  <a:schemeClr val="bg1"/>
                </a:solidFill>
              </a:rPr>
              <a:t>First given to God, 35</a:t>
            </a:r>
          </a:p>
          <a:p>
            <a:pPr marL="0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406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ways of God . . 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 marL="341313" indent="-341313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Jeremiah 26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Acts 12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Acts 16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Philippians 2   (2 Corinthians 12)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God’s grace was sufficient for Paul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In weakness, he could make God’s power known more clearly</a:t>
            </a:r>
          </a:p>
          <a:p>
            <a:pPr marL="0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71627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342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1_Default Design</vt:lpstr>
      <vt:lpstr>PowerPoint Presentation</vt:lpstr>
      <vt:lpstr>WWI: “The war that killed God”</vt:lpstr>
      <vt:lpstr>PowerPoint Presentation</vt:lpstr>
      <vt:lpstr>God does answer prayer</vt:lpstr>
      <vt:lpstr>PowerPoint Presentation</vt:lpstr>
      <vt:lpstr>Deism: He never worked in world</vt:lpstr>
      <vt:lpstr>PowerPoint Presentation</vt:lpstr>
      <vt:lpstr>Worry is completely forbidden</vt:lpstr>
      <vt:lpstr>The ways of God . . .</vt:lpstr>
      <vt:lpstr>PowerPoint Presentation</vt:lpstr>
      <vt:lpstr>God does what is right</vt:lpstr>
      <vt:lpstr>Where was God when . . .?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34</cp:revision>
  <dcterms:created xsi:type="dcterms:W3CDTF">2006-09-08T19:51:33Z</dcterms:created>
  <dcterms:modified xsi:type="dcterms:W3CDTF">2020-04-03T21:33:14Z</dcterms:modified>
</cp:coreProperties>
</file>