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55" r:id="rId3"/>
    <p:sldId id="552" r:id="rId4"/>
    <p:sldId id="475" r:id="rId5"/>
    <p:sldId id="514" r:id="rId6"/>
    <p:sldId id="553" r:id="rId7"/>
    <p:sldId id="535" r:id="rId8"/>
    <p:sldId id="554" r:id="rId9"/>
    <p:sldId id="536" r:id="rId10"/>
    <p:sldId id="537" r:id="rId11"/>
    <p:sldId id="555" r:id="rId12"/>
    <p:sldId id="556" r:id="rId13"/>
    <p:sldId id="557" r:id="rId14"/>
    <p:sldId id="538" r:id="rId15"/>
    <p:sldId id="558" r:id="rId16"/>
    <p:sldId id="551" r:id="rId17"/>
    <p:sldId id="559" r:id="rId18"/>
    <p:sldId id="560" r:id="rId19"/>
    <p:sldId id="56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FF99"/>
    <a:srgbClr val="00FFCC"/>
    <a:srgbClr val="99FF66"/>
    <a:srgbClr val="FFCC99"/>
    <a:srgbClr val="CCFFFF"/>
    <a:srgbClr val="FFFFCC"/>
    <a:srgbClr val="000066"/>
    <a:srgbClr val="FF993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8C07E2-5EB5-412B-8EF7-585FEE558A56}" v="1" dt="2020-04-10T01:09:50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rgbClr val="CCFFFF"/>
                </a:solidFill>
              </a:rPr>
              <a:t>Tychicus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 err="1">
                <a:solidFill>
                  <a:srgbClr val="FFFF00"/>
                </a:solidFill>
              </a:rPr>
              <a:t>Colosse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6" name="Content Placeholder 5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1933AC90-8C44-4EFE-9227-A047E2CEC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100" y="838200"/>
            <a:ext cx="4807675" cy="5562600"/>
          </a:xfrm>
        </p:spPr>
      </p:pic>
    </p:spTree>
    <p:extLst>
      <p:ext uri="{BB962C8B-B14F-4D97-AF65-F5344CB8AC3E}">
        <p14:creationId xmlns:p14="http://schemas.microsoft.com/office/powerpoint/2010/main" val="89598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. . 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2B2B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brother.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B2B2B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Faithful minister.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B2B2B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Fellow servant in the Lord.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B2B2B2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am sending…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Purpose: 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3200" b="1" baseline="300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that you may know how we are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sz="3200" b="1" baseline="30000" dirty="0">
                <a:solidFill>
                  <a:srgbClr val="99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that he may comfort / encourage hearts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739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. . . With </a:t>
            </a:r>
            <a:r>
              <a:rPr lang="en-US" sz="3600" u="sng" dirty="0">
                <a:solidFill>
                  <a:srgbClr val="FFFF00"/>
                </a:solidFill>
              </a:rPr>
              <a:t>Onesimus</a:t>
            </a:r>
            <a:r>
              <a:rPr lang="en-US" sz="3200" dirty="0">
                <a:solidFill>
                  <a:schemeClr val="bg1"/>
                </a:solidFill>
              </a:rPr>
              <a:t> (9)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Faithful, beloved brother – one of you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“They” will tell you what is happening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Epaphras was with Paul, 12; 1:7-8. Philemon 23, </a:t>
            </a:r>
            <a:r>
              <a:rPr 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fellow prisoner . . 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Onesimus also served Paul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Tychicus protects Onesimus</a:t>
            </a:r>
          </a:p>
        </p:txBody>
      </p:sp>
    </p:spTree>
    <p:extLst>
      <p:ext uri="{BB962C8B-B14F-4D97-AF65-F5344CB8AC3E}">
        <p14:creationId xmlns:p14="http://schemas.microsoft.com/office/powerpoint/2010/main" val="202555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08544" y="9906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Acts 20:4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Messenger Of Churches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BA95A3-B4EA-484D-BFE5-F4956253AF9E}"/>
              </a:ext>
            </a:extLst>
          </p:cNvPr>
          <p:cNvSpPr/>
          <p:nvPr/>
        </p:nvSpPr>
        <p:spPr>
          <a:xfrm>
            <a:off x="1401620" y="3075708"/>
            <a:ext cx="6343072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Titus 3:12</a:t>
            </a:r>
          </a:p>
          <a:p>
            <a:pPr algn="ctr" eaLnBrk="1" hangingPunct="1">
              <a:defRPr/>
            </a:pP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Tychicus With Paul </a:t>
            </a:r>
            <a:endParaRPr lang="en-US" sz="3800" dirty="0">
              <a:solidFill>
                <a:srgbClr val="99FF66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089948-D2B9-43A3-A7F9-AC2B523BD3AD}"/>
              </a:ext>
            </a:extLst>
          </p:cNvPr>
          <p:cNvSpPr/>
          <p:nvPr/>
        </p:nvSpPr>
        <p:spPr>
          <a:xfrm>
            <a:off x="1401620" y="16764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Eph.6: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Paul’s Mailman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A189BA-E62A-4F26-9ABE-15A9B75A595B}"/>
              </a:ext>
            </a:extLst>
          </p:cNvPr>
          <p:cNvSpPr/>
          <p:nvPr/>
        </p:nvSpPr>
        <p:spPr>
          <a:xfrm>
            <a:off x="1401620" y="23622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Col.4:7-9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Tychicus And Onesimus</a:t>
            </a:r>
            <a:endParaRPr lang="en-US" sz="24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5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Paul’s release - journeys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at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Nicopolis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sends for Titus [Crete]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Titus cannot leave Crete without preacher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Send </a:t>
            </a: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Artemas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or Tychicus?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This shows that Tychicus is . . 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mature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able to go wherever Paul sends.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ready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incur dangers of travel (2 Co.11).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zealous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He never says no, or tires of work, deprivation, sacrifice.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8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08544" y="9906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Acts 20:4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Messenger Of Churches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BA95A3-B4EA-484D-BFE5-F4956253AF9E}"/>
              </a:ext>
            </a:extLst>
          </p:cNvPr>
          <p:cNvSpPr/>
          <p:nvPr/>
        </p:nvSpPr>
        <p:spPr>
          <a:xfrm>
            <a:off x="1401620" y="3810000"/>
            <a:ext cx="6343072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V. 2 Timothy 4:12</a:t>
            </a:r>
          </a:p>
          <a:p>
            <a:pPr algn="ctr" eaLnBrk="1" hangingPunct="1">
              <a:defRPr/>
            </a:pP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Tychicus To Ephesus</a:t>
            </a:r>
            <a:endParaRPr lang="en-US" sz="3800" dirty="0">
              <a:solidFill>
                <a:srgbClr val="99FF66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089948-D2B9-43A3-A7F9-AC2B523BD3AD}"/>
              </a:ext>
            </a:extLst>
          </p:cNvPr>
          <p:cNvSpPr/>
          <p:nvPr/>
        </p:nvSpPr>
        <p:spPr>
          <a:xfrm>
            <a:off x="1401620" y="16764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Eph.6: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Paul’s Mailman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A189BA-E62A-4F26-9ABE-15A9B75A595B}"/>
              </a:ext>
            </a:extLst>
          </p:cNvPr>
          <p:cNvSpPr/>
          <p:nvPr/>
        </p:nvSpPr>
        <p:spPr>
          <a:xfrm>
            <a:off x="1401620" y="23622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Col.4:7-9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Tychicus and Onesimus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390185E-63F2-4FFE-A752-33183E5E113C}"/>
              </a:ext>
            </a:extLst>
          </p:cNvPr>
          <p:cNvSpPr/>
          <p:nvPr/>
        </p:nvSpPr>
        <p:spPr>
          <a:xfrm>
            <a:off x="1408544" y="307802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Titus 3:12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Tychicus With Paul</a:t>
            </a:r>
            <a:endParaRPr lang="en-US" sz="24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065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Paul will soon die </a:t>
            </a:r>
            <a:r>
              <a:rPr lang="en-US" sz="3600" dirty="0">
                <a:solidFill>
                  <a:schemeClr val="bg1"/>
                </a:solidFill>
              </a:rPr>
              <a:t>(2 Tim.4:6-8)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638800"/>
          </a:xfrm>
        </p:spPr>
        <p:txBody>
          <a:bodyPr/>
          <a:lstStyle/>
          <a:p>
            <a:pPr marL="341313" lvl="0" indent="-341313">
              <a:spcAft>
                <a:spcPts val="0"/>
              </a:spcAft>
              <a:buNone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concern: for brethren, not himself.</a:t>
            </a:r>
          </a:p>
          <a:p>
            <a:pPr marL="341313" lvl="0" indent="-341313">
              <a:spcAft>
                <a:spcPts val="0"/>
              </a:spcAft>
              <a:buNone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knows Ephesian church is in good hands with Tychicus.   Implies Tychicus is . 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filled with knowledge of Scripture.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able to teach, exhort.   2 Tim.2:2.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able to work with people.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good example (1 Tim.4:12).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concerned for them.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wise in counsel.</a:t>
            </a:r>
          </a:p>
          <a:p>
            <a:pPr marL="0" lv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humble.   2 Tim.4:20 (Ac.20:4)</a:t>
            </a: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916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Lessons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638800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has no place in our life.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God’s word gives us what we need.</a:t>
            </a:r>
          </a:p>
          <a:p>
            <a:pPr marL="341313" lvl="0" indent="-341313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able to work with people.</a:t>
            </a:r>
          </a:p>
          <a:p>
            <a:pPr marL="684213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serves as our example</a:t>
            </a:r>
          </a:p>
          <a:p>
            <a:pPr marL="684213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encourages others</a:t>
            </a:r>
          </a:p>
          <a:p>
            <a:pPr marL="684213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is always zealously working and serving</a:t>
            </a:r>
          </a:p>
          <a:p>
            <a:pPr marL="684213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is striving for heaven</a:t>
            </a:r>
          </a:p>
          <a:p>
            <a:pPr marL="684213" lvl="1" indent="-342900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can help congregations in spiritual growth</a:t>
            </a:r>
          </a:p>
          <a:p>
            <a:pPr marL="0" lv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87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Lessons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638800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has no place in our life.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God’s word gives us what we need.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devoted Christian.  Mt.25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willing servant.  Mt.20</a:t>
            </a:r>
          </a:p>
          <a:p>
            <a:pPr marL="341313" lvl="0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an apostle, yet became arms, legs, mouth of one who is  (Paul).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Trustworthy.  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Strong.  Difficulties / danger did not stop him</a:t>
            </a:r>
          </a:p>
          <a:p>
            <a:pPr marL="0" lvl="0" indent="0">
              <a:spcAft>
                <a:spcPts val="3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Steadfast.   </a:t>
            </a: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514350" lvl="0" indent="-514350">
              <a:spcAft>
                <a:spcPts val="600"/>
              </a:spcAft>
              <a:buAutoNum type="arabicPeriod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575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9731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Steadfast Tychicus and Paul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638800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Before imprisonment (Ac.20): easy times.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in prison (Ephesians / Colossians).</a:t>
            </a:r>
          </a:p>
          <a:p>
            <a:pPr marL="0" lv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released (1 Timothy / Titus).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in prison (2 Timothy).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lot may fall to Tychicus.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Tychicus stays the course.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20:22-25;  21:10-14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Rv.2:10</a:t>
            </a:r>
          </a:p>
          <a:p>
            <a:pPr marL="341313" indent="-341313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Name: chance, fortuitous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People are examples of what can be done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record of human examples is complete.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Hb.11:32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could inform us . . 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Paul, Luke…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Reconciliation between Paul and Mark…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Churches: Ro.16; </a:t>
            </a:r>
            <a:r>
              <a:rPr lang="en-US" dirty="0" err="1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Colosse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Laodicea…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Persecutions – profiles in courage…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Miracles.  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Travels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(2 Co.11).  Work ethic…for gospel.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Deuteronomy 29:29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Peter 1:3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9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  <a:t>Acts 20:4 –</a:t>
            </a:r>
            <a:b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Messenger Of Churches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Acts 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Name of Tychicus in lists of messengers of churches . . 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(2 Co.8-9)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Time: end of third preaching journey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24:17 . . . Acts 27-28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Corinthians 9:16-24, highest qualities</a:t>
            </a:r>
          </a:p>
          <a:p>
            <a:pPr lvl="2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20:4, Troas (7-12)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01620" y="990600"/>
            <a:ext cx="6352308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Acts 20:4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Messenger Of Churches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BA95A3-B4EA-484D-BFE5-F4956253AF9E}"/>
              </a:ext>
            </a:extLst>
          </p:cNvPr>
          <p:cNvSpPr/>
          <p:nvPr/>
        </p:nvSpPr>
        <p:spPr>
          <a:xfrm>
            <a:off x="1403932" y="1752600"/>
            <a:ext cx="6352308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Eph.6:21-22 </a:t>
            </a:r>
            <a: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  <a:t>–</a:t>
            </a:r>
            <a:br>
              <a:rPr lang="en-US" sz="3800" dirty="0">
                <a:solidFill>
                  <a:schemeClr val="bg1"/>
                </a:solidFill>
                <a:ea typeface="Verdana" panose="020B0604030504040204" pitchFamily="34" charset="0"/>
              </a:rPr>
            </a:b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Paul’s Mailman 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5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</a:t>
            </a:r>
            <a:r>
              <a:rPr lang="en-US" sz="3600" dirty="0">
                <a:solidFill>
                  <a:schemeClr val="bg1"/>
                </a:solidFill>
              </a:rPr>
              <a:t>(Eph.6:21-22)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Reliable reporter (21).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Paul’s circumstances.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(Gn.22:2; 1 Co.4:14)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Brother.   Automatic bond.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Faithful.  Ep.1:1, all; 6:21, Tychicus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 (Col.1:2, 7; 4:7…)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Minister – delivered gospel to churches.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Lord – relation to Lord.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have sent.  Humility.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Comfort / Encourage, 22.  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06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08544" y="9906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Acts 20:4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Messenger Of Churches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9BA95A3-B4EA-484D-BFE5-F4956253AF9E}"/>
              </a:ext>
            </a:extLst>
          </p:cNvPr>
          <p:cNvSpPr/>
          <p:nvPr/>
        </p:nvSpPr>
        <p:spPr>
          <a:xfrm>
            <a:off x="1401620" y="2362200"/>
            <a:ext cx="6343072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Col.4:7-9 – </a:t>
            </a:r>
          </a:p>
          <a:p>
            <a:pPr algn="ctr" eaLnBrk="1" hangingPunct="1">
              <a:defRPr/>
            </a:pP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Tychicus and Onesimus</a:t>
            </a:r>
            <a:endParaRPr lang="en-US" sz="3800" dirty="0">
              <a:solidFill>
                <a:srgbClr val="99FF66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089948-D2B9-43A3-A7F9-AC2B523BD3AD}"/>
              </a:ext>
            </a:extLst>
          </p:cNvPr>
          <p:cNvSpPr/>
          <p:nvPr/>
        </p:nvSpPr>
        <p:spPr>
          <a:xfrm>
            <a:off x="1401620" y="1676400"/>
            <a:ext cx="6343072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Eph.6: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21-22 –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Paul’s Mailman</a:t>
            </a:r>
            <a:endParaRPr lang="en-US" sz="24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38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Tychicus . . 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Beloved brother.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Faithful minister.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Fellow servant in the Lord.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am sending…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54951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3797</TotalTime>
  <Words>840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Verdana</vt:lpstr>
      <vt:lpstr>Wingdings</vt:lpstr>
      <vt:lpstr>1_Default Design</vt:lpstr>
      <vt:lpstr>PowerPoint Presentation</vt:lpstr>
      <vt:lpstr>Tychicus</vt:lpstr>
      <vt:lpstr>Tychicus could inform us . . .</vt:lpstr>
      <vt:lpstr>PowerPoint Presentation</vt:lpstr>
      <vt:lpstr>Acts 20</vt:lpstr>
      <vt:lpstr>PowerPoint Presentation</vt:lpstr>
      <vt:lpstr>Tychicus (Eph.6:21-22)</vt:lpstr>
      <vt:lpstr>PowerPoint Presentation</vt:lpstr>
      <vt:lpstr>Tychicus . . .</vt:lpstr>
      <vt:lpstr>Colosse</vt:lpstr>
      <vt:lpstr>Tychicus . . .</vt:lpstr>
      <vt:lpstr>Tychicus . . . With Onesimus (9)</vt:lpstr>
      <vt:lpstr>PowerPoint Presentation</vt:lpstr>
      <vt:lpstr>Paul’s release - journeys</vt:lpstr>
      <vt:lpstr>PowerPoint Presentation</vt:lpstr>
      <vt:lpstr>Paul will soon die (2 Tim.4:6-8)</vt:lpstr>
      <vt:lpstr>Tychicus Lessons</vt:lpstr>
      <vt:lpstr>Tychicus Lessons</vt:lpstr>
      <vt:lpstr>Steadfast Tychicus and Paul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264</cp:revision>
  <dcterms:created xsi:type="dcterms:W3CDTF">2006-09-18T21:36:30Z</dcterms:created>
  <dcterms:modified xsi:type="dcterms:W3CDTF">2020-04-10T21:32:10Z</dcterms:modified>
</cp:coreProperties>
</file>