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55" r:id="rId3"/>
    <p:sldId id="475" r:id="rId4"/>
    <p:sldId id="514" r:id="rId5"/>
    <p:sldId id="562" r:id="rId6"/>
    <p:sldId id="563" r:id="rId7"/>
    <p:sldId id="564" r:id="rId8"/>
    <p:sldId id="566" r:id="rId9"/>
    <p:sldId id="567" r:id="rId10"/>
    <p:sldId id="569" r:id="rId11"/>
    <p:sldId id="570" r:id="rId12"/>
    <p:sldId id="57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FF99"/>
    <a:srgbClr val="00FFCC"/>
    <a:srgbClr val="99FF66"/>
    <a:srgbClr val="FFCC99"/>
    <a:srgbClr val="0000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00FF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FF99"/>
                </a:solidFill>
              </a:rPr>
              <a:t>Good If He Had Not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Been Born </a:t>
            </a:r>
            <a:r>
              <a:rPr lang="en-US" sz="3200" dirty="0">
                <a:solidFill>
                  <a:schemeClr val="bg1"/>
                </a:solidFill>
              </a:rPr>
              <a:t>– Mt.26:24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Sad ending for Judas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85800"/>
            <a:ext cx="86106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 exists.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Jn.14:6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 will be our judge.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Mt.26:74;  27:1-4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Eternal punishment is real.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Mt.26:24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Judas’ regret / remorse.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Mt.27:3-5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‘Innocent’ blood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 sat at Jesus’ feet; greatest lessons / advantages…wasted.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about Peter?</a:t>
            </a:r>
          </a:p>
        </p:txBody>
      </p:sp>
    </p:spTree>
    <p:extLst>
      <p:ext uri="{BB962C8B-B14F-4D97-AF65-F5344CB8AC3E}">
        <p14:creationId xmlns:p14="http://schemas.microsoft.com/office/powerpoint/2010/main" val="49074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 anchor="t" anchorCtr="0"/>
          <a:lstStyle/>
          <a:p>
            <a:r>
              <a:rPr lang="en-US" sz="3600" dirty="0">
                <a:solidFill>
                  <a:schemeClr val="bg1"/>
                </a:solidFill>
              </a:rPr>
              <a:t>The end of Judas and Peter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85800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4194B8-B981-4B3E-A1D6-D4AED66E4F72}"/>
              </a:ext>
            </a:extLst>
          </p:cNvPr>
          <p:cNvSpPr/>
          <p:nvPr/>
        </p:nvSpPr>
        <p:spPr>
          <a:xfrm>
            <a:off x="304800" y="828964"/>
            <a:ext cx="4191000" cy="3657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3200" u="sng" dirty="0">
                <a:solidFill>
                  <a:srgbClr val="FFFFCC"/>
                </a:solidFill>
              </a:rPr>
              <a:t>Judas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Did not go to Jesus; regretted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Fell because of greed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Final step in</a:t>
            </a:r>
            <a:br>
              <a:rPr lang="en-US" sz="3200" dirty="0"/>
            </a:br>
            <a:r>
              <a:rPr lang="en-US" sz="3200" dirty="0"/>
              <a:t>downhill path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055F0E-C1D8-4E62-B176-228E5958F469}"/>
              </a:ext>
            </a:extLst>
          </p:cNvPr>
          <p:cNvSpPr/>
          <p:nvPr/>
        </p:nvSpPr>
        <p:spPr>
          <a:xfrm>
            <a:off x="4648200" y="838200"/>
            <a:ext cx="4191000" cy="3657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200" u="sng" dirty="0">
                <a:solidFill>
                  <a:srgbClr val="FFFFCC"/>
                </a:solidFill>
              </a:rPr>
              <a:t>Peter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Sought mercy of Jesus; Jn.21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Fell because of fear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Repented</a:t>
            </a:r>
          </a:p>
          <a:p>
            <a:pPr algn="ctr"/>
            <a:r>
              <a:rPr lang="en-US" sz="3200" dirty="0"/>
              <a:t>Became fearless</a:t>
            </a:r>
          </a:p>
        </p:txBody>
      </p:sp>
    </p:spTree>
    <p:extLst>
      <p:ext uri="{BB962C8B-B14F-4D97-AF65-F5344CB8AC3E}">
        <p14:creationId xmlns:p14="http://schemas.microsoft.com/office/powerpoint/2010/main" val="374425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Sad ending for Judas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85800"/>
            <a:ext cx="86106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 exists.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Jn.14:6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 will be our judge.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Mt.26:74;  27:1-4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Eternal punishment is real.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Mt.26:24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Judas’ regret / remorse.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Mt.27:3-5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 sat at Jesus’ feet; greatest lessons / advantages.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about Peter?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Problem with worldly plans: they often succeed. 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Mt.16:26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is gracious to Judas</a:t>
            </a:r>
          </a:p>
        </p:txBody>
      </p:sp>
    </p:spTree>
    <p:extLst>
      <p:ext uri="{BB962C8B-B14F-4D97-AF65-F5344CB8AC3E}">
        <p14:creationId xmlns:p14="http://schemas.microsoft.com/office/powerpoint/2010/main" val="105202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Job 3:1-11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Matthew 26:…20-25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 is right to despair.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Lk.22:21-22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The Foolish Choice</a:t>
            </a:r>
            <a:endParaRPr lang="en-US" sz="38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John12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85800"/>
            <a:ext cx="8610600" cy="5562600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Lazarus,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1-2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Mary,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5-8, downhill slide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4-5: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disapproval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4-5: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deceit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deceived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(used to pilfer money).   Jn.6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disrespectful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Mary . . . Jesus </a:t>
            </a:r>
          </a:p>
          <a:p>
            <a:pPr lvl="2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Jn.11:45, 47-48;   12:9-15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6-8: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disillusioned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Matthew 26:6-13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62000"/>
            <a:ext cx="8610600" cy="55626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All must choose what to do with Jesus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26:14-16,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spy; betrays Jesus…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Lk.6:16; Mk.14:12.   (Iscariot: 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ish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+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Kerioth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26:21-25,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stubborn…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26:…46,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status: betrayer…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26:47-50,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sign: kiss.  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48: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betray with a kiss…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(Lk.22:48)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50: (Mt.26:50) – “Friend, why have you come?”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7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Matthew 27:3-10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85800"/>
            <a:ext cx="8610600" cy="55626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After going through with the plot…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3-4: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why does Judas fall apart? What did he expect? 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(Lk.4;  Jn.8;  Jn.10)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money now means nothing to him?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 confesses to Jesus’ enemies, </a:t>
            </a:r>
            <a:b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‘I have sinned.’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threw away money he had coveted.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hanged himself.</a:t>
            </a:r>
          </a:p>
        </p:txBody>
      </p:sp>
    </p:spTree>
    <p:extLst>
      <p:ext uri="{BB962C8B-B14F-4D97-AF65-F5344CB8AC3E}">
        <p14:creationId xmlns:p14="http://schemas.microsoft.com/office/powerpoint/2010/main" val="192747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Acts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85800"/>
            <a:ext cx="8610600" cy="55626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Aftermath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18a: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wages of iniquity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18b-19: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falling headlong…burst open…Field of blood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 by transgression fell ‘to go to his own place’</a:t>
            </a:r>
          </a:p>
        </p:txBody>
      </p:sp>
    </p:spTree>
    <p:extLst>
      <p:ext uri="{BB962C8B-B14F-4D97-AF65-F5344CB8AC3E}">
        <p14:creationId xmlns:p14="http://schemas.microsoft.com/office/powerpoint/2010/main" val="315623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990600"/>
            <a:ext cx="4751765" cy="457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Foolish Choice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FBCD344-1693-4CD2-A721-589FADD92F68}"/>
              </a:ext>
            </a:extLst>
          </p:cNvPr>
          <p:cNvSpPr/>
          <p:nvPr/>
        </p:nvSpPr>
        <p:spPr>
          <a:xfrm>
            <a:off x="1410856" y="16764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The Fearful </a:t>
            </a:r>
            <a:r>
              <a:rPr lang="en-US" sz="3800" dirty="0" err="1">
                <a:solidFill>
                  <a:srgbClr val="CCFFFF"/>
                </a:solidFill>
                <a:ea typeface="Verdana" panose="020B0604030504040204" pitchFamily="34" charset="0"/>
              </a:rPr>
              <a:t>Conequences</a:t>
            </a:r>
            <a:endParaRPr lang="en-US" sz="38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9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921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Sad ending for Judas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85800"/>
            <a:ext cx="86106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 exists.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Jn.14:6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 will be our judge.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Mt.26:74;  27:1-4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Eternal punishment is real.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Mt.26:24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death ends his being, returns to nothing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Ac.1:25.   Lk.16.   Jn.17:12</a:t>
            </a:r>
          </a:p>
        </p:txBody>
      </p:sp>
    </p:spTree>
    <p:extLst>
      <p:ext uri="{BB962C8B-B14F-4D97-AF65-F5344CB8AC3E}">
        <p14:creationId xmlns:p14="http://schemas.microsoft.com/office/powerpoint/2010/main" val="207553794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3956</TotalTime>
  <Words>496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Verdana</vt:lpstr>
      <vt:lpstr>Wingdings</vt:lpstr>
      <vt:lpstr>1_Default Design</vt:lpstr>
      <vt:lpstr>PowerPoint Presentation</vt:lpstr>
      <vt:lpstr>Job 3:1-11</vt:lpstr>
      <vt:lpstr>PowerPoint Presentation</vt:lpstr>
      <vt:lpstr>John12</vt:lpstr>
      <vt:lpstr>Matthew 26:6-13</vt:lpstr>
      <vt:lpstr>Matthew 27:3-10</vt:lpstr>
      <vt:lpstr>Acts 1</vt:lpstr>
      <vt:lpstr>PowerPoint Presentation</vt:lpstr>
      <vt:lpstr>Sad ending for Judas</vt:lpstr>
      <vt:lpstr>Sad ending for Judas</vt:lpstr>
      <vt:lpstr>The end of Judas and Peter</vt:lpstr>
      <vt:lpstr>Sad ending for Judas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271</cp:revision>
  <dcterms:created xsi:type="dcterms:W3CDTF">2006-09-18T21:36:30Z</dcterms:created>
  <dcterms:modified xsi:type="dcterms:W3CDTF">2020-04-25T00:40:34Z</dcterms:modified>
</cp:coreProperties>
</file>