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15"/>
  </p:notesMasterIdLst>
  <p:sldIdLst>
    <p:sldId id="434" r:id="rId3"/>
    <p:sldId id="435" r:id="rId4"/>
    <p:sldId id="495" r:id="rId5"/>
    <p:sldId id="386" r:id="rId6"/>
    <p:sldId id="496" r:id="rId7"/>
    <p:sldId id="483" r:id="rId8"/>
    <p:sldId id="468" r:id="rId9"/>
    <p:sldId id="497" r:id="rId10"/>
    <p:sldId id="484" r:id="rId11"/>
    <p:sldId id="485" r:id="rId12"/>
    <p:sldId id="486" r:id="rId13"/>
    <p:sldId id="43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CFFCC"/>
    <a:srgbClr val="FFFFCC"/>
    <a:srgbClr val="FFCC99"/>
    <a:srgbClr val="FF0000"/>
    <a:srgbClr val="FFFF99"/>
    <a:srgbClr val="FFFFFF"/>
    <a:srgbClr val="FFFF00"/>
    <a:srgbClr val="0000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A9F43E-D036-4AA8-A550-571F4D8597D7}" v="34" dt="2020-05-07T17:14:21.6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128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48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04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497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886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03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970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770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7254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5782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04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6789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4528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8108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92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900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50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3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17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31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3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54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12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DEC1DF-FA2C-4BD2-B94E-3A5952770D63}"/>
              </a:ext>
            </a:extLst>
          </p:cNvPr>
          <p:cNvSpPr/>
          <p:nvPr/>
        </p:nvSpPr>
        <p:spPr>
          <a:xfrm>
            <a:off x="2057400" y="1143000"/>
            <a:ext cx="5029200" cy="1219200"/>
          </a:xfrm>
          <a:prstGeom prst="rect">
            <a:avLst/>
          </a:prstGeom>
          <a:solidFill>
            <a:srgbClr val="002060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Living Below</a:t>
            </a:r>
          </a:p>
        </p:txBody>
      </p:sp>
    </p:spTree>
    <p:extLst>
      <p:ext uri="{BB962C8B-B14F-4D97-AF65-F5344CB8AC3E}">
        <p14:creationId xmlns:p14="http://schemas.microsoft.com/office/powerpoint/2010/main" val="1036420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 may cost us . . 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1095828"/>
            <a:ext cx="8458200" cy="5457372"/>
          </a:xfrm>
        </p:spPr>
        <p:txBody>
          <a:bodyPr/>
          <a:lstStyle/>
          <a:p>
            <a:pPr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Freedom.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Jn.8:32, 36…</a:t>
            </a:r>
          </a:p>
          <a:p>
            <a:pPr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Feeling.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Ep.4:19; 1 Tim.4:2</a:t>
            </a:r>
          </a:p>
          <a:p>
            <a:pPr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Family.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 Sm.15</a:t>
            </a:r>
          </a:p>
          <a:p>
            <a:pPr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Future.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 Sm.1.  Est.3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Num.32:23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Gn.4:10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Gn.44:16</a:t>
            </a:r>
          </a:p>
          <a:p>
            <a:pPr lvl="1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Ps.90:7</a:t>
            </a:r>
            <a:endParaRPr lang="en-US" sz="3200" dirty="0">
              <a:solidFill>
                <a:srgbClr val="FFFF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45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52416" y="685800"/>
            <a:ext cx="3839169" cy="381000"/>
          </a:xfrm>
          <a:prstGeom prst="rect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Sin Is Popular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966BD3-9341-4E25-8B48-7BE1D95C9C2E}"/>
              </a:ext>
            </a:extLst>
          </p:cNvPr>
          <p:cNvSpPr/>
          <p:nvPr/>
        </p:nvSpPr>
        <p:spPr>
          <a:xfrm>
            <a:off x="2023960" y="2286000"/>
            <a:ext cx="5109935" cy="685800"/>
          </a:xfrm>
          <a:prstGeom prst="rect">
            <a:avLst/>
          </a:prstGeom>
          <a:solidFill>
            <a:srgbClr val="000066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 Is Passing</a:t>
            </a: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3F4EFA-9F30-41B8-96BE-D70CF4A4AF87}"/>
              </a:ext>
            </a:extLst>
          </p:cNvPr>
          <p:cNvSpPr/>
          <p:nvPr/>
        </p:nvSpPr>
        <p:spPr>
          <a:xfrm>
            <a:off x="2659343" y="1219200"/>
            <a:ext cx="3839169" cy="381000"/>
          </a:xfrm>
          <a:prstGeom prst="rect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Sin Is Powerful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894EFF-91DC-4DF8-BDCE-6FF21A0B19F5}"/>
              </a:ext>
            </a:extLst>
          </p:cNvPr>
          <p:cNvSpPr/>
          <p:nvPr/>
        </p:nvSpPr>
        <p:spPr>
          <a:xfrm>
            <a:off x="2659343" y="1752600"/>
            <a:ext cx="3839169" cy="381000"/>
          </a:xfrm>
          <a:prstGeom prst="rect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Sin Is Perilous</a:t>
            </a:r>
          </a:p>
        </p:txBody>
      </p:sp>
    </p:spTree>
    <p:extLst>
      <p:ext uri="{BB962C8B-B14F-4D97-AF65-F5344CB8AC3E}">
        <p14:creationId xmlns:p14="http://schemas.microsoft.com/office/powerpoint/2010/main" val="3409590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+mn-lt"/>
                <a:ea typeface="Meiryo" panose="020B0400000000000000" pitchFamily="34" charset="-128"/>
                <a:cs typeface="Verdana" panose="020B0604030504040204" pitchFamily="34" charset="0"/>
              </a:rPr>
              <a:t>Hb.11:25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943428"/>
            <a:ext cx="8458200" cy="5457372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sz="3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How to overcome life of sin?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Abandon all hypocrisy.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Ezk.8:12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Admit it can be done.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Gal.5; Tit.2:11-12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Acknowledge guilt of sin.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Lk.18:11-12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Allow Word to guide your life.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Ps.119:11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Avoid evil companions.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Tim.5:22</a:t>
            </a:r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35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People lived in sin and loved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1095828"/>
            <a:ext cx="8458200" cy="5457372"/>
          </a:xfrm>
        </p:spPr>
        <p:txBody>
          <a:bodyPr/>
          <a:lstStyle/>
          <a:p>
            <a:pPr marL="396875" indent="-396875">
              <a:spcAft>
                <a:spcPts val="600"/>
              </a:spcAft>
              <a:buNone/>
            </a:pPr>
            <a:r>
              <a:rPr lang="en-US" sz="28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Gen.3: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fruit led to 4:8.</a:t>
            </a:r>
          </a:p>
          <a:p>
            <a:pPr marL="396875" indent="-396875">
              <a:spcAft>
                <a:spcPts val="600"/>
              </a:spcAft>
              <a:buNone/>
            </a:pPr>
            <a:r>
              <a:rPr lang="en-US" sz="28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Gen.6: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as bad as it could get.</a:t>
            </a:r>
          </a:p>
          <a:p>
            <a:pPr marL="396875" indent="-396875">
              <a:spcAft>
                <a:spcPts val="600"/>
              </a:spcAft>
              <a:buNone/>
            </a:pPr>
            <a:r>
              <a:rPr lang="en-US" sz="28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Isa.3:9: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nothing to hide.</a:t>
            </a:r>
            <a:endParaRPr lang="en-US" dirty="0">
              <a:solidFill>
                <a:srgbClr val="CCFF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6875" indent="-396875">
              <a:spcAft>
                <a:spcPts val="600"/>
              </a:spcAft>
              <a:buNone/>
            </a:pPr>
            <a:r>
              <a:rPr lang="en-US" sz="28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Jer.4:22: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foolish, silly, wise to do evil.</a:t>
            </a:r>
            <a:endParaRPr lang="en-US" sz="2800" dirty="0">
              <a:solidFill>
                <a:srgbClr val="CCFF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6875" indent="-396875">
              <a:spcAft>
                <a:spcPts val="600"/>
              </a:spcAft>
              <a:buNone/>
            </a:pPr>
            <a:r>
              <a:rPr lang="en-US" sz="28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Jer.8:12: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 shame.</a:t>
            </a:r>
            <a:endParaRPr lang="en-US" sz="2800" dirty="0">
              <a:solidFill>
                <a:srgbClr val="CCFF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67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People lived </a:t>
            </a:r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above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or </a:t>
            </a:r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below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1095828"/>
            <a:ext cx="8458200" cy="5457372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Jn.8:23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Judged according to flesh, 15, 44 (earthly view).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Jesus, heavenly, 31. </a:t>
            </a:r>
            <a:endParaRPr lang="en-US" dirty="0">
              <a:solidFill>
                <a:srgbClr val="CCFF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24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17033" y="685800"/>
            <a:ext cx="5109935" cy="685800"/>
          </a:xfrm>
          <a:prstGeom prst="rect">
            <a:avLst/>
          </a:prstGeom>
          <a:solidFill>
            <a:srgbClr val="000066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Sin Is Popular</a:t>
            </a:r>
          </a:p>
        </p:txBody>
      </p:sp>
    </p:spTree>
    <p:extLst>
      <p:ext uri="{BB962C8B-B14F-4D97-AF65-F5344CB8AC3E}">
        <p14:creationId xmlns:p14="http://schemas.microsoft.com/office/powerpoint/2010/main" val="1165157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 is . . . 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1095828"/>
            <a:ext cx="8458200" cy="5457372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Deceptive,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Hb.3:12.  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Delightful,</a:t>
            </a: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Hb.11:25.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Dangerous,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2 Tim.3:13.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Co.15:33;  Ja.3:5;  Lk.16:10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Dominating,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Ro.6:16.</a:t>
            </a:r>
          </a:p>
        </p:txBody>
      </p:sp>
    </p:spTree>
    <p:extLst>
      <p:ext uri="{BB962C8B-B14F-4D97-AF65-F5344CB8AC3E}">
        <p14:creationId xmlns:p14="http://schemas.microsoft.com/office/powerpoint/2010/main" val="160980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6923" y="685800"/>
            <a:ext cx="3490154" cy="381000"/>
          </a:xfrm>
          <a:prstGeom prst="rect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Sin Is Popular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966BD3-9341-4E25-8B48-7BE1D95C9C2E}"/>
              </a:ext>
            </a:extLst>
          </p:cNvPr>
          <p:cNvSpPr/>
          <p:nvPr/>
        </p:nvSpPr>
        <p:spPr>
          <a:xfrm>
            <a:off x="2023960" y="1219200"/>
            <a:ext cx="5109935" cy="685800"/>
          </a:xfrm>
          <a:prstGeom prst="rect">
            <a:avLst/>
          </a:prstGeom>
          <a:solidFill>
            <a:srgbClr val="000066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Sin Is Powerful</a:t>
            </a:r>
          </a:p>
        </p:txBody>
      </p:sp>
    </p:spTree>
    <p:extLst>
      <p:ext uri="{BB962C8B-B14F-4D97-AF65-F5344CB8AC3E}">
        <p14:creationId xmlns:p14="http://schemas.microsoft.com/office/powerpoint/2010/main" val="468713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Sin destroys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685800"/>
            <a:ext cx="8458200" cy="5457372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Reputations, Neh.6:13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Relationships . . 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Separates from God, Is.59:2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Submits to </a:t>
            </a:r>
            <a:r>
              <a:rPr lang="en-US" sz="3200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satan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Jn.8:44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Slanders our Lord, Hb.10:29</a:t>
            </a:r>
          </a:p>
        </p:txBody>
      </p:sp>
    </p:spTree>
    <p:extLst>
      <p:ext uri="{BB962C8B-B14F-4D97-AF65-F5344CB8AC3E}">
        <p14:creationId xmlns:p14="http://schemas.microsoft.com/office/powerpoint/2010/main" val="40753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Sin destroys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685800"/>
            <a:ext cx="8458200" cy="58674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Reputations,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Neh.6:13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Relationships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Resolve . . 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Deny it. 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Jn.1:10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Downplay it. 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Ex.32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Defend it. 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Jd.11; 2 Pt.2:15.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Disregard it.  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 Sm.11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Deride it. 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Mt.22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Delay. 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Ac.24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Deceive.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Lk.13</a:t>
            </a:r>
          </a:p>
        </p:txBody>
      </p:sp>
    </p:spTree>
    <p:extLst>
      <p:ext uri="{BB962C8B-B14F-4D97-AF65-F5344CB8AC3E}">
        <p14:creationId xmlns:p14="http://schemas.microsoft.com/office/powerpoint/2010/main" val="200982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6923" y="685800"/>
            <a:ext cx="3490154" cy="381000"/>
          </a:xfrm>
          <a:prstGeom prst="rect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Sin Is Popular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966BD3-9341-4E25-8B48-7BE1D95C9C2E}"/>
              </a:ext>
            </a:extLst>
          </p:cNvPr>
          <p:cNvSpPr/>
          <p:nvPr/>
        </p:nvSpPr>
        <p:spPr>
          <a:xfrm>
            <a:off x="2023960" y="1752600"/>
            <a:ext cx="5109935" cy="685800"/>
          </a:xfrm>
          <a:prstGeom prst="rect">
            <a:avLst/>
          </a:prstGeom>
          <a:solidFill>
            <a:srgbClr val="000066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Sin Is Perilous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3F4EFA-9F30-41B8-96BE-D70CF4A4AF87}"/>
              </a:ext>
            </a:extLst>
          </p:cNvPr>
          <p:cNvSpPr/>
          <p:nvPr/>
        </p:nvSpPr>
        <p:spPr>
          <a:xfrm>
            <a:off x="2833850" y="1219200"/>
            <a:ext cx="3490154" cy="381000"/>
          </a:xfrm>
          <a:prstGeom prst="rect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Sin Is Powerful</a:t>
            </a:r>
          </a:p>
        </p:txBody>
      </p:sp>
    </p:spTree>
    <p:extLst>
      <p:ext uri="{BB962C8B-B14F-4D97-AF65-F5344CB8AC3E}">
        <p14:creationId xmlns:p14="http://schemas.microsoft.com/office/powerpoint/2010/main" val="392319153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8821</TotalTime>
  <Words>382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Verdana</vt:lpstr>
      <vt:lpstr>Wingdings</vt:lpstr>
      <vt:lpstr>Default Design</vt:lpstr>
      <vt:lpstr>1_Default Design</vt:lpstr>
      <vt:lpstr>PowerPoint Presentation</vt:lpstr>
      <vt:lpstr>People lived in sin and loved it</vt:lpstr>
      <vt:lpstr>People lived above or below</vt:lpstr>
      <vt:lpstr>PowerPoint Presentation</vt:lpstr>
      <vt:lpstr>Sin is . . . </vt:lpstr>
      <vt:lpstr>PowerPoint Presentation</vt:lpstr>
      <vt:lpstr>Sin destroys . . .</vt:lpstr>
      <vt:lpstr>Sin destroys . . .</vt:lpstr>
      <vt:lpstr>PowerPoint Presentation</vt:lpstr>
      <vt:lpstr>Sin may cost us . . . </vt:lpstr>
      <vt:lpstr>PowerPoint Presentation</vt:lpstr>
      <vt:lpstr>Hb.11:25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814</cp:revision>
  <dcterms:created xsi:type="dcterms:W3CDTF">2011-08-18T15:42:19Z</dcterms:created>
  <dcterms:modified xsi:type="dcterms:W3CDTF">2020-05-09T12:10:55Z</dcterms:modified>
</cp:coreProperties>
</file>