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6"/>
  </p:notesMasterIdLst>
  <p:sldIdLst>
    <p:sldId id="434" r:id="rId3"/>
    <p:sldId id="435" r:id="rId4"/>
    <p:sldId id="386" r:id="rId5"/>
    <p:sldId id="495" r:id="rId6"/>
    <p:sldId id="496" r:id="rId7"/>
    <p:sldId id="511" r:id="rId8"/>
    <p:sldId id="498" r:id="rId9"/>
    <p:sldId id="468" r:id="rId10"/>
    <p:sldId id="497" r:id="rId11"/>
    <p:sldId id="499" r:id="rId12"/>
    <p:sldId id="500" r:id="rId13"/>
    <p:sldId id="501" r:id="rId14"/>
    <p:sldId id="502" r:id="rId15"/>
    <p:sldId id="485" r:id="rId16"/>
    <p:sldId id="503" r:id="rId17"/>
    <p:sldId id="438" r:id="rId18"/>
    <p:sldId id="504" r:id="rId19"/>
    <p:sldId id="505" r:id="rId20"/>
    <p:sldId id="506" r:id="rId21"/>
    <p:sldId id="507" r:id="rId22"/>
    <p:sldId id="508" r:id="rId23"/>
    <p:sldId id="509" r:id="rId24"/>
    <p:sldId id="51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0066"/>
    <a:srgbClr val="FFFFCC"/>
    <a:srgbClr val="FFFF99"/>
    <a:srgbClr val="CCFFFF"/>
    <a:srgbClr val="800000"/>
    <a:srgbClr val="FFCC99"/>
    <a:srgbClr val="FF0000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205522-9172-483E-9F33-2CC8CB8B45E5}" v="1060" dt="2020-05-09T22:38:05.7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2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4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97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8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03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70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70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25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578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04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678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52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10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2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0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0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3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7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31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3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4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2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DEC1DF-FA2C-4BD2-B94E-3A5952770D63}"/>
              </a:ext>
            </a:extLst>
          </p:cNvPr>
          <p:cNvSpPr/>
          <p:nvPr/>
        </p:nvSpPr>
        <p:spPr>
          <a:xfrm>
            <a:off x="2057400" y="1143000"/>
            <a:ext cx="50292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</a:rPr>
              <a:t>Be Strong</a:t>
            </a:r>
            <a:br>
              <a:rPr lang="en-US" sz="3600" dirty="0">
                <a:solidFill>
                  <a:srgbClr val="FFFFCC"/>
                </a:solidFill>
              </a:rPr>
            </a:br>
            <a:r>
              <a:rPr lang="en-US" sz="3600" dirty="0">
                <a:solidFill>
                  <a:srgbClr val="FFFFCC"/>
                </a:solidFill>
              </a:rPr>
              <a:t>In The Lord</a:t>
            </a:r>
          </a:p>
        </p:txBody>
      </p:sp>
    </p:spTree>
    <p:extLst>
      <p:ext uri="{BB962C8B-B14F-4D97-AF65-F5344CB8AC3E}">
        <p14:creationId xmlns:p14="http://schemas.microsoft.com/office/powerpoint/2010/main" val="103642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1" y="6858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Work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83978B-1B06-4001-9B00-4BCFD6C60F4D}"/>
              </a:ext>
            </a:extLst>
          </p:cNvPr>
          <p:cNvSpPr/>
          <p:nvPr/>
        </p:nvSpPr>
        <p:spPr>
          <a:xfrm>
            <a:off x="381000" y="16002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36D354-BC9C-44D5-8871-232BB8A764F3}"/>
              </a:ext>
            </a:extLst>
          </p:cNvPr>
          <p:cNvSpPr/>
          <p:nvPr/>
        </p:nvSpPr>
        <p:spPr>
          <a:xfrm>
            <a:off x="381000" y="25146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Converted</a:t>
            </a:r>
          </a:p>
        </p:txBody>
      </p:sp>
    </p:spTree>
    <p:extLst>
      <p:ext uri="{BB962C8B-B14F-4D97-AF65-F5344CB8AC3E}">
        <p14:creationId xmlns:p14="http://schemas.microsoft.com/office/powerpoint/2010/main" val="2763647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Conversion – turning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066800"/>
            <a:ext cx="8458200" cy="5334000"/>
          </a:xfrm>
        </p:spPr>
        <p:txBody>
          <a:bodyPr/>
          <a:lstStyle/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Acts 3:19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Acts 9:35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Acts 11:21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How?  11:19-21</a:t>
            </a:r>
          </a:p>
        </p:txBody>
      </p:sp>
    </p:spTree>
    <p:extLst>
      <p:ext uri="{BB962C8B-B14F-4D97-AF65-F5344CB8AC3E}">
        <p14:creationId xmlns:p14="http://schemas.microsoft.com/office/powerpoint/2010/main" val="312739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True conversion is to the Lord, not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914400"/>
            <a:ext cx="8458200" cy="5334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‘Pope’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‘Pastor’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Origen –</a:t>
            </a:r>
          </a:p>
          <a:p>
            <a:pPr lv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Blind slavish followers believed just as he did.</a:t>
            </a:r>
          </a:p>
          <a:p>
            <a:pPr lv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Opponents rejected as much of his teach-</a:t>
            </a: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ing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as possible.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Independent students benefited from his teaching, but trusted in Scripture. 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Ac.17:11</a:t>
            </a:r>
          </a:p>
        </p:txBody>
      </p:sp>
    </p:spTree>
    <p:extLst>
      <p:ext uri="{BB962C8B-B14F-4D97-AF65-F5344CB8AC3E}">
        <p14:creationId xmlns:p14="http://schemas.microsoft.com/office/powerpoint/2010/main" val="60774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1" y="6858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Work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83978B-1B06-4001-9B00-4BCFD6C60F4D}"/>
              </a:ext>
            </a:extLst>
          </p:cNvPr>
          <p:cNvSpPr/>
          <p:nvPr/>
        </p:nvSpPr>
        <p:spPr>
          <a:xfrm>
            <a:off x="381000" y="16002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36D354-BC9C-44D5-8871-232BB8A764F3}"/>
              </a:ext>
            </a:extLst>
          </p:cNvPr>
          <p:cNvSpPr/>
          <p:nvPr/>
        </p:nvSpPr>
        <p:spPr>
          <a:xfrm>
            <a:off x="381000" y="25146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Converted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FFE16A-4318-48C6-AC62-4581BBECE337}"/>
              </a:ext>
            </a:extLst>
          </p:cNvPr>
          <p:cNvSpPr/>
          <p:nvPr/>
        </p:nvSpPr>
        <p:spPr>
          <a:xfrm>
            <a:off x="381000" y="34290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Taught</a:t>
            </a:r>
          </a:p>
        </p:txBody>
      </p:sp>
    </p:spTree>
    <p:extLst>
      <p:ext uri="{BB962C8B-B14F-4D97-AF65-F5344CB8AC3E}">
        <p14:creationId xmlns:p14="http://schemas.microsoft.com/office/powerpoint/2010/main" val="750835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Class is in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095828"/>
            <a:ext cx="8458200" cy="5457372"/>
          </a:xfrm>
        </p:spPr>
        <p:txBody>
          <a:bodyPr/>
          <a:lstStyle/>
          <a:p>
            <a:pPr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Acts 11:26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Acts 15, dangers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need for continuing education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Mechanic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Bible doesn’t change, but people do</a:t>
            </a:r>
          </a:p>
        </p:txBody>
      </p:sp>
    </p:spTree>
    <p:extLst>
      <p:ext uri="{BB962C8B-B14F-4D97-AF65-F5344CB8AC3E}">
        <p14:creationId xmlns:p14="http://schemas.microsoft.com/office/powerpoint/2010/main" val="169145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1" y="6858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Work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83978B-1B06-4001-9B00-4BCFD6C60F4D}"/>
              </a:ext>
            </a:extLst>
          </p:cNvPr>
          <p:cNvSpPr/>
          <p:nvPr/>
        </p:nvSpPr>
        <p:spPr>
          <a:xfrm>
            <a:off x="381000" y="16002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36D354-BC9C-44D5-8871-232BB8A764F3}"/>
              </a:ext>
            </a:extLst>
          </p:cNvPr>
          <p:cNvSpPr/>
          <p:nvPr/>
        </p:nvSpPr>
        <p:spPr>
          <a:xfrm>
            <a:off x="381000" y="25146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Converted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FFE16A-4318-48C6-AC62-4581BBECE337}"/>
              </a:ext>
            </a:extLst>
          </p:cNvPr>
          <p:cNvSpPr/>
          <p:nvPr/>
        </p:nvSpPr>
        <p:spPr>
          <a:xfrm>
            <a:off x="381000" y="34290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Taught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EAF3B7-CFD1-4155-BCFC-20ACC257A05B}"/>
              </a:ext>
            </a:extLst>
          </p:cNvPr>
          <p:cNvSpPr/>
          <p:nvPr/>
        </p:nvSpPr>
        <p:spPr>
          <a:xfrm>
            <a:off x="4648200" y="6858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Teach</a:t>
            </a:r>
          </a:p>
        </p:txBody>
      </p:sp>
    </p:spTree>
    <p:extLst>
      <p:ext uri="{BB962C8B-B14F-4D97-AF65-F5344CB8AC3E}">
        <p14:creationId xmlns:p14="http://schemas.microsoft.com/office/powerpoint/2010/main" val="3041915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Meiryo" panose="020B0400000000000000" pitchFamily="34" charset="-128"/>
                <a:cs typeface="Verdana" panose="020B0604030504040204" pitchFamily="34" charset="0"/>
              </a:rPr>
              <a:t>Acts 13-14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943428"/>
            <a:ext cx="8458200" cy="5457372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“Christianity is one beggar telling another beggar where he found bread”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“But I’m afraid to talk to people”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can conquer fear!</a:t>
            </a:r>
          </a:p>
        </p:txBody>
      </p:sp>
    </p:spTree>
    <p:extLst>
      <p:ext uri="{BB962C8B-B14F-4D97-AF65-F5344CB8AC3E}">
        <p14:creationId xmlns:p14="http://schemas.microsoft.com/office/powerpoint/2010/main" val="216435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1" y="6858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Work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83978B-1B06-4001-9B00-4BCFD6C60F4D}"/>
              </a:ext>
            </a:extLst>
          </p:cNvPr>
          <p:cNvSpPr/>
          <p:nvPr/>
        </p:nvSpPr>
        <p:spPr>
          <a:xfrm>
            <a:off x="381000" y="16002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36D354-BC9C-44D5-8871-232BB8A764F3}"/>
              </a:ext>
            </a:extLst>
          </p:cNvPr>
          <p:cNvSpPr/>
          <p:nvPr/>
        </p:nvSpPr>
        <p:spPr>
          <a:xfrm>
            <a:off x="381000" y="25146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Converted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FFE16A-4318-48C6-AC62-4581BBECE337}"/>
              </a:ext>
            </a:extLst>
          </p:cNvPr>
          <p:cNvSpPr/>
          <p:nvPr/>
        </p:nvSpPr>
        <p:spPr>
          <a:xfrm>
            <a:off x="381000" y="34290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Taught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EAF3B7-CFD1-4155-BCFC-20ACC257A05B}"/>
              </a:ext>
            </a:extLst>
          </p:cNvPr>
          <p:cNvSpPr/>
          <p:nvPr/>
        </p:nvSpPr>
        <p:spPr>
          <a:xfrm>
            <a:off x="4648200" y="6858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Teach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C6F92F-84F4-41D4-A538-AFE1D840A8C5}"/>
              </a:ext>
            </a:extLst>
          </p:cNvPr>
          <p:cNvSpPr/>
          <p:nvPr/>
        </p:nvSpPr>
        <p:spPr>
          <a:xfrm>
            <a:off x="4648200" y="16002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Faith</a:t>
            </a:r>
          </a:p>
        </p:txBody>
      </p:sp>
    </p:spTree>
    <p:extLst>
      <p:ext uri="{BB962C8B-B14F-4D97-AF65-F5344CB8AC3E}">
        <p14:creationId xmlns:p14="http://schemas.microsoft.com/office/powerpoint/2010/main" val="16952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Meiryo" panose="020B0400000000000000" pitchFamily="34" charset="-128"/>
                <a:cs typeface="Verdana" panose="020B0604030504040204" pitchFamily="34" charset="0"/>
              </a:rPr>
              <a:t>Romans 4:18-22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019628"/>
            <a:ext cx="8458200" cy="5457372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Abraham believed God even when His promises seemed beyond the hope of fulfillment.</a:t>
            </a:r>
          </a:p>
        </p:txBody>
      </p:sp>
    </p:spTree>
    <p:extLst>
      <p:ext uri="{BB962C8B-B14F-4D97-AF65-F5344CB8AC3E}">
        <p14:creationId xmlns:p14="http://schemas.microsoft.com/office/powerpoint/2010/main" val="222087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1" y="6858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Work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83978B-1B06-4001-9B00-4BCFD6C60F4D}"/>
              </a:ext>
            </a:extLst>
          </p:cNvPr>
          <p:cNvSpPr/>
          <p:nvPr/>
        </p:nvSpPr>
        <p:spPr>
          <a:xfrm>
            <a:off x="381000" y="16002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36D354-BC9C-44D5-8871-232BB8A764F3}"/>
              </a:ext>
            </a:extLst>
          </p:cNvPr>
          <p:cNvSpPr/>
          <p:nvPr/>
        </p:nvSpPr>
        <p:spPr>
          <a:xfrm>
            <a:off x="381000" y="25146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Converted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FFE16A-4318-48C6-AC62-4581BBECE337}"/>
              </a:ext>
            </a:extLst>
          </p:cNvPr>
          <p:cNvSpPr/>
          <p:nvPr/>
        </p:nvSpPr>
        <p:spPr>
          <a:xfrm>
            <a:off x="381000" y="34290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Taught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EAF3B7-CFD1-4155-BCFC-20ACC257A05B}"/>
              </a:ext>
            </a:extLst>
          </p:cNvPr>
          <p:cNvSpPr/>
          <p:nvPr/>
        </p:nvSpPr>
        <p:spPr>
          <a:xfrm>
            <a:off x="4648200" y="6858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Teach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C6F92F-84F4-41D4-A538-AFE1D840A8C5}"/>
              </a:ext>
            </a:extLst>
          </p:cNvPr>
          <p:cNvSpPr/>
          <p:nvPr/>
        </p:nvSpPr>
        <p:spPr>
          <a:xfrm>
            <a:off x="4648200" y="16002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Faith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28FF7D-373A-4994-98D6-5952E7CC5290}"/>
              </a:ext>
            </a:extLst>
          </p:cNvPr>
          <p:cNvSpPr/>
          <p:nvPr/>
        </p:nvSpPr>
        <p:spPr>
          <a:xfrm>
            <a:off x="4648200" y="25146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922762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obsession with strength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095828"/>
            <a:ext cx="8458200" cy="5457372"/>
          </a:xfrm>
        </p:spPr>
        <p:txBody>
          <a:bodyPr/>
          <a:lstStyle/>
          <a:p>
            <a:pPr marL="396875" indent="-396875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Lk.22:32</a:t>
            </a:r>
          </a:p>
          <a:p>
            <a:pPr marL="396875" indent="-396875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Ep.6</a:t>
            </a:r>
          </a:p>
          <a:p>
            <a:pPr marL="396875" indent="-396875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6875" indent="-396875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6875" indent="-396875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6875" indent="-396875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6875" indent="-396875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characteristics?   </a:t>
            </a:r>
          </a:p>
          <a:p>
            <a:pPr marL="396875" indent="-396875" algn="ctr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 to become strong?</a:t>
            </a:r>
          </a:p>
          <a:p>
            <a:pPr marL="396875" indent="-396875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0E3A7F-5CB5-413C-95AF-1255790F8E94}"/>
              </a:ext>
            </a:extLst>
          </p:cNvPr>
          <p:cNvSpPr/>
          <p:nvPr/>
        </p:nvSpPr>
        <p:spPr>
          <a:xfrm>
            <a:off x="609600" y="2438400"/>
            <a:ext cx="7924800" cy="2590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US" sz="3200" kern="0" baseline="3000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10 </a:t>
            </a:r>
            <a:r>
              <a:rPr lang="en-US" sz="3200" kern="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Finally, my brethren, be strong in the Lord and in the power of His might. </a:t>
            </a:r>
            <a:br>
              <a:rPr lang="en-US" sz="3200" kern="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baseline="3000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en-US" sz="3200" kern="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Put on the whole armor of God, that you may be able to stand against the wiles of the devil…</a:t>
            </a:r>
          </a:p>
        </p:txBody>
      </p:sp>
    </p:spTree>
    <p:extLst>
      <p:ext uri="{BB962C8B-B14F-4D97-AF65-F5344CB8AC3E}">
        <p14:creationId xmlns:p14="http://schemas.microsoft.com/office/powerpoint/2010/main" val="173867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Meiryo" panose="020B0400000000000000" pitchFamily="34" charset="-128"/>
                <a:cs typeface="Verdana" panose="020B0604030504040204" pitchFamily="34" charset="0"/>
              </a:rPr>
              <a:t>Love includes commandments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943428"/>
            <a:ext cx="8458200" cy="545737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Tim.1:5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Three words</a:t>
            </a:r>
            <a:endParaRPr lang="en-US" sz="36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Purpose: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aim, goal, objective (why Paul wrote).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Commandment: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military term.  Teach no other doctrines or heed fables (3-4).</a:t>
            </a:r>
          </a:p>
          <a:p>
            <a:pPr marL="800100" lvl="1" indent="-342900">
              <a:spcAft>
                <a:spcPts val="9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Love: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always does what is right; goes beyond what is required…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71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Meiryo" panose="020B0400000000000000" pitchFamily="34" charset="-128"/>
                <a:cs typeface="Verdana" panose="020B0604030504040204" pitchFamily="34" charset="0"/>
              </a:rPr>
              <a:t>Love requires three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943428"/>
            <a:ext cx="8458200" cy="545737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Love comes from . . .</a:t>
            </a:r>
            <a:endParaRPr lang="en-US" sz="36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Pure heart: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Prov.4:23.  2 Sm.13; 2 T.3:4</a:t>
            </a:r>
          </a:p>
          <a:p>
            <a:pPr marL="800100" lvl="1" indent="-3429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Good conscience: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must learn to embrace only what pleases God.  Ac.23:1.  Jn.8:6</a:t>
            </a:r>
          </a:p>
          <a:p>
            <a:pPr marL="800100" lvl="1" indent="-342900">
              <a:spcAft>
                <a:spcPts val="9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Sincere faith: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sinner must learn to shun evil and to embrace good word of God.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CB953C-9D1F-4DA7-A9C4-257B3E178B73}"/>
              </a:ext>
            </a:extLst>
          </p:cNvPr>
          <p:cNvSpPr/>
          <p:nvPr/>
        </p:nvSpPr>
        <p:spPr>
          <a:xfrm>
            <a:off x="1219200" y="4724400"/>
            <a:ext cx="6705600" cy="11430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Only those who believe His word</a:t>
            </a:r>
            <a:br>
              <a:rPr lang="en-US" sz="3200" dirty="0">
                <a:solidFill>
                  <a:srgbClr val="CCFFCC"/>
                </a:solidFill>
              </a:rPr>
            </a:br>
            <a:r>
              <a:rPr lang="en-US" sz="3200" dirty="0">
                <a:solidFill>
                  <a:srgbClr val="CCFFCC"/>
                </a:solidFill>
              </a:rPr>
              <a:t>will love as they should.  </a:t>
            </a:r>
            <a:r>
              <a:rPr lang="en-US" sz="3200" dirty="0">
                <a:solidFill>
                  <a:schemeClr val="bg1"/>
                </a:solidFill>
              </a:rPr>
              <a:t>Ro.12:9</a:t>
            </a:r>
          </a:p>
        </p:txBody>
      </p:sp>
    </p:spTree>
    <p:extLst>
      <p:ext uri="{BB962C8B-B14F-4D97-AF65-F5344CB8AC3E}">
        <p14:creationId xmlns:p14="http://schemas.microsoft.com/office/powerpoint/2010/main" val="206460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1" y="6858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Work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83978B-1B06-4001-9B00-4BCFD6C60F4D}"/>
              </a:ext>
            </a:extLst>
          </p:cNvPr>
          <p:cNvSpPr/>
          <p:nvPr/>
        </p:nvSpPr>
        <p:spPr>
          <a:xfrm>
            <a:off x="381000" y="16002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36D354-BC9C-44D5-8871-232BB8A764F3}"/>
              </a:ext>
            </a:extLst>
          </p:cNvPr>
          <p:cNvSpPr/>
          <p:nvPr/>
        </p:nvSpPr>
        <p:spPr>
          <a:xfrm>
            <a:off x="381000" y="25146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Converted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FFE16A-4318-48C6-AC62-4581BBECE337}"/>
              </a:ext>
            </a:extLst>
          </p:cNvPr>
          <p:cNvSpPr/>
          <p:nvPr/>
        </p:nvSpPr>
        <p:spPr>
          <a:xfrm>
            <a:off x="381000" y="34290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Taught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EAF3B7-CFD1-4155-BCFC-20ACC257A05B}"/>
              </a:ext>
            </a:extLst>
          </p:cNvPr>
          <p:cNvSpPr/>
          <p:nvPr/>
        </p:nvSpPr>
        <p:spPr>
          <a:xfrm>
            <a:off x="4648200" y="6858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Teach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C6F92F-84F4-41D4-A538-AFE1D840A8C5}"/>
              </a:ext>
            </a:extLst>
          </p:cNvPr>
          <p:cNvSpPr/>
          <p:nvPr/>
        </p:nvSpPr>
        <p:spPr>
          <a:xfrm>
            <a:off x="4648200" y="16002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Faith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28FF7D-373A-4994-98D6-5952E7CC5290}"/>
              </a:ext>
            </a:extLst>
          </p:cNvPr>
          <p:cNvSpPr/>
          <p:nvPr/>
        </p:nvSpPr>
        <p:spPr>
          <a:xfrm>
            <a:off x="4648200" y="25146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Love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49E37-6793-4160-98A3-5F65D1C68574}"/>
              </a:ext>
            </a:extLst>
          </p:cNvPr>
          <p:cNvSpPr/>
          <p:nvPr/>
        </p:nvSpPr>
        <p:spPr>
          <a:xfrm>
            <a:off x="4648200" y="34290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Judgment</a:t>
            </a:r>
          </a:p>
        </p:txBody>
      </p:sp>
    </p:spTree>
    <p:extLst>
      <p:ext uri="{BB962C8B-B14F-4D97-AF65-F5344CB8AC3E}">
        <p14:creationId xmlns:p14="http://schemas.microsoft.com/office/powerpoint/2010/main" val="2775740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Meiryo" panose="020B0400000000000000" pitchFamily="34" charset="-128"/>
                <a:cs typeface="Verdana" panose="020B0604030504040204" pitchFamily="34" charset="0"/>
              </a:rPr>
              <a:t>2 Peter 3:11-14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943428"/>
            <a:ext cx="8458200" cy="545737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“Where there is no hope in the future, there is no power in the present” 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Mt.24:36…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Tyranny of the urgent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Highlights fate of those who fall into ‘</a:t>
            </a: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respectable worldliness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55591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1" y="6858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1165157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Jn.9:4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095828"/>
            <a:ext cx="8458200" cy="5457372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Luke 16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Luke 19:11-27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Excuses turn laziness into a virtue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Ro.15:1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wants work to be done…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BA391B-9DAA-4A2D-9179-A736A4596684}"/>
              </a:ext>
            </a:extLst>
          </p:cNvPr>
          <p:cNvSpPr/>
          <p:nvPr/>
        </p:nvSpPr>
        <p:spPr>
          <a:xfrm>
            <a:off x="857250" y="1066800"/>
            <a:ext cx="7429500" cy="1828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US" sz="3200" kern="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 must work the works of Him who sent Me while it is day; the night is coming when no one can work.</a:t>
            </a:r>
          </a:p>
        </p:txBody>
      </p:sp>
    </p:spTree>
    <p:extLst>
      <p:ext uri="{BB962C8B-B14F-4D97-AF65-F5344CB8AC3E}">
        <p14:creationId xmlns:p14="http://schemas.microsoft.com/office/powerpoint/2010/main" val="141524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When God wants work done…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838200"/>
            <a:ext cx="8458200" cy="5638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Moses was busy with flocks at Horeb.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Gideon . . .  threshing wheat.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Saul was busy searching for lost animals.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Elisha . . . plowing with twelve yoke of oxen.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David . . . caring for his father’s sheep.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Nehemiah . . . serving the king.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Amos . . . following the flock.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Peter and Andrew casting net into the sea.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James and John were busy mending nets.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Matthew was busy collecting customs.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980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Jn.9:4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095828"/>
            <a:ext cx="8458200" cy="5457372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Luke 16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Luke 19:11-27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Excuses turn laziness into a virtue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Ro.15:1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Co.15:58</a:t>
            </a:r>
            <a:endParaRPr lang="en-US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BA391B-9DAA-4A2D-9179-A736A4596684}"/>
              </a:ext>
            </a:extLst>
          </p:cNvPr>
          <p:cNvSpPr/>
          <p:nvPr/>
        </p:nvSpPr>
        <p:spPr>
          <a:xfrm>
            <a:off x="857250" y="1066800"/>
            <a:ext cx="7429500" cy="1828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US" sz="3200" kern="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 must work the works of Him who sent Me while it is day; the night is coming when no one can work.</a:t>
            </a:r>
          </a:p>
        </p:txBody>
      </p:sp>
    </p:spTree>
    <p:extLst>
      <p:ext uri="{BB962C8B-B14F-4D97-AF65-F5344CB8AC3E}">
        <p14:creationId xmlns:p14="http://schemas.microsoft.com/office/powerpoint/2010/main" val="2910502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1" y="6858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Work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83978B-1B06-4001-9B00-4BCFD6C60F4D}"/>
              </a:ext>
            </a:extLst>
          </p:cNvPr>
          <p:cNvSpPr/>
          <p:nvPr/>
        </p:nvSpPr>
        <p:spPr>
          <a:xfrm>
            <a:off x="381000" y="1600200"/>
            <a:ext cx="4114800" cy="685800"/>
          </a:xfrm>
          <a:prstGeom prst="rect">
            <a:avLst/>
          </a:prstGeom>
          <a:solidFill>
            <a:srgbClr val="0000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Best</a:t>
            </a:r>
          </a:p>
        </p:txBody>
      </p:sp>
    </p:spTree>
    <p:extLst>
      <p:ext uri="{BB962C8B-B14F-4D97-AF65-F5344CB8AC3E}">
        <p14:creationId xmlns:p14="http://schemas.microsoft.com/office/powerpoint/2010/main" val="203415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Best health, income, treatment, food…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791028"/>
            <a:ext cx="8458200" cy="5457372"/>
          </a:xfrm>
        </p:spPr>
        <p:txBody>
          <a:bodyPr/>
          <a:lstStyle/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Mt.6:33, </a:t>
            </a:r>
            <a:r>
              <a:rPr lang="en-US" sz="3200" i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first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is same as </a:t>
            </a:r>
            <a:r>
              <a:rPr lang="en-US" sz="3200" i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best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Jn.4:23,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worship in spirit and truth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Jn.14:15,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obedience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Ep.5:16,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best use of time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Col.3:1-3,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seek things above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Hb.10:24-25,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consider others, attend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Ps.122:1,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glad…</a:t>
            </a:r>
          </a:p>
        </p:txBody>
      </p:sp>
    </p:spTree>
    <p:extLst>
      <p:ext uri="{BB962C8B-B14F-4D97-AF65-F5344CB8AC3E}">
        <p14:creationId xmlns:p14="http://schemas.microsoft.com/office/powerpoint/2010/main" val="40753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Why do so many give God</a:t>
            </a:r>
            <a:b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less than their best?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371600"/>
            <a:ext cx="8458200" cy="5181600"/>
          </a:xfrm>
        </p:spPr>
        <p:txBody>
          <a:bodyPr/>
          <a:lstStyle/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Busy; not enough time.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Creative excuses take place of best service.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Faulty priorities.  </a:t>
            </a:r>
          </a:p>
        </p:txBody>
      </p:sp>
    </p:spTree>
    <p:extLst>
      <p:ext uri="{BB962C8B-B14F-4D97-AF65-F5344CB8AC3E}">
        <p14:creationId xmlns:p14="http://schemas.microsoft.com/office/powerpoint/2010/main" val="200982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8946</TotalTime>
  <Words>758</Words>
  <Application>Microsoft Office PowerPoint</Application>
  <PresentationFormat>On-screen Show (4:3)</PresentationFormat>
  <Paragraphs>131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Verdana</vt:lpstr>
      <vt:lpstr>Wingdings</vt:lpstr>
      <vt:lpstr>Default Design</vt:lpstr>
      <vt:lpstr>1_Default Design</vt:lpstr>
      <vt:lpstr>PowerPoint Presentation</vt:lpstr>
      <vt:lpstr>NT obsession with strength</vt:lpstr>
      <vt:lpstr>PowerPoint Presentation</vt:lpstr>
      <vt:lpstr>Jn.9:4</vt:lpstr>
      <vt:lpstr>When God wants work done…</vt:lpstr>
      <vt:lpstr>Jn.9:4</vt:lpstr>
      <vt:lpstr>PowerPoint Presentation</vt:lpstr>
      <vt:lpstr>Best health, income, treatment, food…</vt:lpstr>
      <vt:lpstr>Why do so many give God less than their best?</vt:lpstr>
      <vt:lpstr>PowerPoint Presentation</vt:lpstr>
      <vt:lpstr>Conversion – turning </vt:lpstr>
      <vt:lpstr>True conversion is to the Lord, not man</vt:lpstr>
      <vt:lpstr>PowerPoint Presentation</vt:lpstr>
      <vt:lpstr>Class is in session</vt:lpstr>
      <vt:lpstr>PowerPoint Presentation</vt:lpstr>
      <vt:lpstr>Acts 13-14</vt:lpstr>
      <vt:lpstr>PowerPoint Presentation</vt:lpstr>
      <vt:lpstr>Romans 4:18-22</vt:lpstr>
      <vt:lpstr>PowerPoint Presentation</vt:lpstr>
      <vt:lpstr>Love includes commandments</vt:lpstr>
      <vt:lpstr>Love requires three things</vt:lpstr>
      <vt:lpstr>PowerPoint Presentation</vt:lpstr>
      <vt:lpstr>2 Peter 3:11-14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814</cp:revision>
  <dcterms:created xsi:type="dcterms:W3CDTF">2011-08-18T15:42:19Z</dcterms:created>
  <dcterms:modified xsi:type="dcterms:W3CDTF">2020-05-10T19:50:03Z</dcterms:modified>
</cp:coreProperties>
</file>