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258" r:id="rId3"/>
    <p:sldId id="543" r:id="rId4"/>
    <p:sldId id="259" r:id="rId5"/>
    <p:sldId id="558" r:id="rId6"/>
    <p:sldId id="570" r:id="rId7"/>
    <p:sldId id="553" r:id="rId8"/>
    <p:sldId id="571" r:id="rId9"/>
    <p:sldId id="572" r:id="rId10"/>
    <p:sldId id="560" r:id="rId11"/>
    <p:sldId id="5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99FFCC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D82D43-CEE4-FB48-84AE-12AD0F9E8597}" v="226" dt="2020-05-28T16:57:29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37672" y="838200"/>
            <a:ext cx="6675805" cy="1143000"/>
          </a:xfrm>
          <a:prstGeom prst="roundRect">
            <a:avLst/>
          </a:prstGeom>
          <a:solidFill>
            <a:schemeClr val="tx1"/>
          </a:solidFill>
          <a:ln w="3175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99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Faith In Our Father</a:t>
            </a: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What can faith do?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762000"/>
            <a:ext cx="8458200" cy="5867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Faith changes the heart.  Ac.2:36…  8:12…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Faith cannot save one who changes God’s commands.   Mk.16:16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Faith is designed to take us Home.</a:t>
            </a:r>
          </a:p>
        </p:txBody>
      </p:sp>
    </p:spTree>
    <p:extLst>
      <p:ext uri="{BB962C8B-B14F-4D97-AF65-F5344CB8AC3E}">
        <p14:creationId xmlns:p14="http://schemas.microsoft.com/office/powerpoint/2010/main" val="3726835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 Tim.1:12 in context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762000"/>
            <a:ext cx="8458200" cy="5867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2: </a:t>
            </a:r>
            <a:r>
              <a:rPr lang="en-US" altLang="en-US" sz="3100" dirty="0">
                <a:solidFill>
                  <a:schemeClr val="bg1"/>
                </a:solidFill>
              </a:rPr>
              <a:t>Full arsenal of blessings.  God supplies everything we need to win.   Hb.4:16.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3: </a:t>
            </a:r>
            <a:r>
              <a:rPr lang="en-US" altLang="en-US" sz="3100" dirty="0">
                <a:solidFill>
                  <a:schemeClr val="bg1"/>
                </a:solidFill>
              </a:rPr>
              <a:t>Paul’s prayers. 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4: </a:t>
            </a:r>
            <a:r>
              <a:rPr lang="en-US" altLang="en-US" sz="3100">
                <a:solidFill>
                  <a:schemeClr val="bg1"/>
                </a:solidFill>
              </a:rPr>
              <a:t>NOT out </a:t>
            </a:r>
            <a:r>
              <a:rPr lang="en-US" altLang="en-US" sz="3100" dirty="0">
                <a:solidFill>
                  <a:schemeClr val="bg1"/>
                </a:solidFill>
              </a:rPr>
              <a:t>of sight, not out of mind.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5: </a:t>
            </a:r>
            <a:r>
              <a:rPr lang="en-US" altLang="en-US" sz="3100" dirty="0">
                <a:solidFill>
                  <a:schemeClr val="bg1"/>
                </a:solidFill>
              </a:rPr>
              <a:t>training.  The greatest inheritance…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6: </a:t>
            </a:r>
            <a:r>
              <a:rPr lang="en-US" altLang="en-US" sz="3100" dirty="0">
                <a:solidFill>
                  <a:schemeClr val="bg1"/>
                </a:solidFill>
              </a:rPr>
              <a:t>memory of gift.   Mt.25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7: </a:t>
            </a:r>
            <a:r>
              <a:rPr lang="en-US" altLang="en-US" sz="3100" dirty="0">
                <a:solidFill>
                  <a:schemeClr val="bg1"/>
                </a:solidFill>
              </a:rPr>
              <a:t>trust in God.  Moses; Gideon; David…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8: </a:t>
            </a:r>
            <a:r>
              <a:rPr lang="en-US" altLang="en-US" sz="3100" dirty="0">
                <a:solidFill>
                  <a:schemeClr val="bg1"/>
                </a:solidFill>
              </a:rPr>
              <a:t>realize power of God</a:t>
            </a:r>
            <a:r>
              <a:rPr lang="en-US" altLang="en-US" sz="3100">
                <a:solidFill>
                  <a:schemeClr val="bg1"/>
                </a:solidFill>
              </a:rPr>
              <a:t> in gospel</a:t>
            </a:r>
            <a:r>
              <a:rPr lang="en-US" altLang="en-US" sz="3100" dirty="0">
                <a:solidFill>
                  <a:schemeClr val="bg1"/>
                </a:solidFill>
              </a:rPr>
              <a:t>.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13-14: </a:t>
            </a:r>
            <a:r>
              <a:rPr lang="en-US" altLang="en-US" sz="3100" dirty="0">
                <a:solidFill>
                  <a:schemeClr val="bg1"/>
                </a:solidFill>
              </a:rPr>
              <a:t>realize what is at stake.</a:t>
            </a:r>
          </a:p>
        </p:txBody>
      </p:sp>
    </p:spTree>
    <p:extLst>
      <p:ext uri="{BB962C8B-B14F-4D97-AF65-F5344CB8AC3E}">
        <p14:creationId xmlns:p14="http://schemas.microsoft.com/office/powerpoint/2010/main" val="78272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Ro.1:19-20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Ro.1:15, ‘Rome’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Difficulty: growing in faith (Ro.4:20)</a:t>
            </a:r>
            <a:r>
              <a:rPr lang="en-US" altLang="en-US" sz="3600">
                <a:solidFill>
                  <a:srgbClr val="FFFF99"/>
                </a:solidFill>
              </a:rPr>
              <a:t>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Can we really please God?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Most consider a faithful Christian a fanatic – works toward unseen kingdom.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629995" y="16002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99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Definition of Faith</a:t>
            </a: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Jn.3:16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792162"/>
            <a:ext cx="8305800" cy="5761038"/>
          </a:xfrm>
        </p:spPr>
        <p:txBody>
          <a:bodyPr/>
          <a:lstStyle/>
          <a:p>
            <a:pPr marL="341313" indent="-3413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1. </a:t>
            </a:r>
            <a:r>
              <a:rPr lang="en-US" altLang="en-US">
                <a:solidFill>
                  <a:srgbClr val="CCFFFF"/>
                </a:solidFill>
              </a:rPr>
              <a:t>He gave.</a:t>
            </a:r>
            <a:r>
              <a:rPr lang="en-US" altLang="en-US">
                <a:solidFill>
                  <a:schemeClr val="bg1"/>
                </a:solidFill>
              </a:rPr>
              <a:t>  Coming </a:t>
            </a:r>
            <a:r>
              <a:rPr lang="en-US" altLang="en-US" dirty="0">
                <a:solidFill>
                  <a:schemeClr val="bg1"/>
                </a:solidFill>
              </a:rPr>
              <a:t>of Christ was expression of God’s love, Ro.5:8.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2. </a:t>
            </a:r>
            <a:r>
              <a:rPr lang="en-US" altLang="en-US">
                <a:solidFill>
                  <a:srgbClr val="CCFFFF"/>
                </a:solidFill>
              </a:rPr>
              <a:t>Whoever.</a:t>
            </a:r>
            <a:r>
              <a:rPr lang="en-US" altLang="en-US">
                <a:solidFill>
                  <a:schemeClr val="bg1"/>
                </a:solidFill>
              </a:rPr>
              <a:t>  </a:t>
            </a:r>
            <a:r>
              <a:rPr lang="en-US" altLang="en-US" dirty="0">
                <a:solidFill>
                  <a:schemeClr val="bg1"/>
                </a:solidFill>
              </a:rPr>
              <a:t>Jesus came to die for ungodly, Ro.5:6.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3. </a:t>
            </a:r>
            <a:r>
              <a:rPr lang="en-US" altLang="en-US">
                <a:solidFill>
                  <a:srgbClr val="CCFFFF"/>
                </a:solidFill>
              </a:rPr>
              <a:t>Believes.</a:t>
            </a:r>
            <a:r>
              <a:rPr lang="en-US" altLang="en-US">
                <a:solidFill>
                  <a:schemeClr val="bg1"/>
                </a:solidFill>
              </a:rPr>
              <a:t>  He</a:t>
            </a:r>
            <a:r>
              <a:rPr lang="en-US" altLang="en-US" dirty="0">
                <a:solidFill>
                  <a:schemeClr val="bg1"/>
                </a:solidFill>
              </a:rPr>
              <a:t> are forgiven in Christ by faith in Him, Ro.5:1-2.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Faith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792162"/>
            <a:ext cx="8305800" cy="5761038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Conviction of truth; trust springing from conviction.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Ro.10:17</a:t>
            </a:r>
            <a:r>
              <a:rPr lang="en-US" altLang="en-US" sz="3200">
                <a:solidFill>
                  <a:schemeClr val="bg1"/>
                </a:solidFill>
              </a:rPr>
              <a:t>, comes from hearing God’s word</a:t>
            </a:r>
            <a:r>
              <a:rPr lang="en-US" altLang="en-US" sz="3200" dirty="0">
                <a:solidFill>
                  <a:schemeClr val="bg1"/>
                </a:solidFill>
              </a:rPr>
              <a:t>.</a:t>
            </a:r>
            <a:endParaRPr lang="en-US" altLang="en-US" sz="360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Faith is . . 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Firm conviction, </a:t>
            </a:r>
            <a:r>
              <a:rPr lang="en-US" altLang="en-US" sz="3200" dirty="0">
                <a:solidFill>
                  <a:schemeClr val="bg1"/>
                </a:solidFill>
              </a:rPr>
              <a:t>Hb.11:1 (3:4).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Personal surrender, </a:t>
            </a:r>
            <a:r>
              <a:rPr lang="en-US" altLang="en-US" sz="3200" dirty="0">
                <a:solidFill>
                  <a:schemeClr val="bg1"/>
                </a:solidFill>
              </a:rPr>
              <a:t>Mk.16:16.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Conduct,</a:t>
            </a:r>
            <a:r>
              <a:rPr lang="en-US" altLang="en-US" sz="3200" dirty="0">
                <a:solidFill>
                  <a:schemeClr val="bg1"/>
                </a:solidFill>
              </a:rPr>
              <a:t> 2 Co.5:7.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Hb.6:18</a:t>
            </a:r>
          </a:p>
        </p:txBody>
      </p:sp>
    </p:spTree>
    <p:extLst>
      <p:ext uri="{BB962C8B-B14F-4D97-AF65-F5344CB8AC3E}">
        <p14:creationId xmlns:p14="http://schemas.microsoft.com/office/powerpoint/2010/main" val="3837185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2746038" y="1447800"/>
            <a:ext cx="3656097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Definition of Faith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C0BCF0F-DCA1-4E68-8D6C-22CB4AB333B2}"/>
              </a:ext>
            </a:extLst>
          </p:cNvPr>
          <p:cNvSpPr/>
          <p:nvPr/>
        </p:nvSpPr>
        <p:spPr>
          <a:xfrm>
            <a:off x="1630220" y="20574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99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Degrees of Faith</a:t>
            </a:r>
          </a:p>
        </p:txBody>
      </p:sp>
    </p:spTree>
    <p:extLst>
      <p:ext uri="{BB962C8B-B14F-4D97-AF65-F5344CB8AC3E}">
        <p14:creationId xmlns:p14="http://schemas.microsoft.com/office/powerpoint/2010/main" val="2080559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About faith –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762000"/>
            <a:ext cx="8458200" cy="5867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Faith may be strong or weak.  Nu.13:26-33.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Eagerness to obey God comes from great faith in God.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Since we obey God by faith, it follows that faith is necessary to please God.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Gal.5:6.  Hb.11:6.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“Faith” comes in degrees</a:t>
            </a:r>
          </a:p>
        </p:txBody>
      </p:sp>
    </p:spTree>
    <p:extLst>
      <p:ext uri="{BB962C8B-B14F-4D97-AF65-F5344CB8AC3E}">
        <p14:creationId xmlns:p14="http://schemas.microsoft.com/office/powerpoint/2010/main" val="2148127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Degrees of faith –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762000"/>
            <a:ext cx="8458200" cy="5867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Little.  </a:t>
            </a:r>
            <a:r>
              <a:rPr lang="en-US" altLang="en-US" sz="3100" dirty="0">
                <a:solidFill>
                  <a:schemeClr val="bg1"/>
                </a:solidFill>
              </a:rPr>
              <a:t>Mt.6:30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Weak.</a:t>
            </a:r>
            <a:r>
              <a:rPr lang="en-US" altLang="en-US" sz="3100" dirty="0">
                <a:solidFill>
                  <a:schemeClr val="bg1"/>
                </a:solidFill>
              </a:rPr>
              <a:t>  Ro.4:19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Dead / Vain.  </a:t>
            </a:r>
            <a:r>
              <a:rPr lang="en-US" altLang="en-US" sz="3100">
                <a:solidFill>
                  <a:schemeClr val="bg1"/>
                </a:solidFill>
              </a:rPr>
              <a:t>1 </a:t>
            </a:r>
            <a:r>
              <a:rPr lang="en-US" altLang="en-US" sz="3100" dirty="0">
                <a:solidFill>
                  <a:schemeClr val="bg1"/>
                </a:solidFill>
              </a:rPr>
              <a:t>Co.15:2, 14, 17;  Ja.2:15-17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Strong. </a:t>
            </a:r>
            <a:r>
              <a:rPr lang="en-US" altLang="en-US" sz="3100" dirty="0">
                <a:solidFill>
                  <a:schemeClr val="bg1"/>
                </a:solidFill>
              </a:rPr>
              <a:t> Ro.4:20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Great. </a:t>
            </a:r>
            <a:r>
              <a:rPr lang="en-US" altLang="en-US" sz="3100" dirty="0">
                <a:solidFill>
                  <a:schemeClr val="bg1"/>
                </a:solidFill>
              </a:rPr>
              <a:t> Mt.8:10;  15:28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Abraham, Ro.4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Joseph in Egypt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Elijah, 1 K.19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Daniel (ch.6)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Disciples</a:t>
            </a:r>
            <a:r>
              <a:rPr lang="en-US" altLang="en-US" sz="3000" dirty="0">
                <a:solidFill>
                  <a:schemeClr val="bg1"/>
                </a:solidFill>
              </a:rPr>
              <a:t>, </a:t>
            </a:r>
            <a:r>
              <a:rPr lang="en-US" altLang="en-US" sz="3000">
                <a:solidFill>
                  <a:schemeClr val="bg1"/>
                </a:solidFill>
              </a:rPr>
              <a:t>Lk</a:t>
            </a:r>
            <a:r>
              <a:rPr lang="en-US" altLang="en-US" sz="3000" dirty="0">
                <a:solidFill>
                  <a:schemeClr val="bg1"/>
                </a:solidFill>
              </a:rPr>
              <a:t>.</a:t>
            </a:r>
            <a:r>
              <a:rPr lang="en-US" altLang="en-US" sz="3000">
                <a:solidFill>
                  <a:schemeClr val="bg1"/>
                </a:solidFill>
              </a:rPr>
              <a:t>17:5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DB7E4-6645-4373-8635-426812EFFAD3}"/>
              </a:ext>
            </a:extLst>
          </p:cNvPr>
          <p:cNvSpPr/>
          <p:nvPr/>
        </p:nvSpPr>
        <p:spPr>
          <a:xfrm>
            <a:off x="4953000" y="3429000"/>
            <a:ext cx="3846944" cy="2971800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600"/>
              </a:spcAft>
            </a:pPr>
            <a:r>
              <a:rPr lang="en-US" sz="3100" u="sng" dirty="0">
                <a:solidFill>
                  <a:srgbClr val="FFFF99"/>
                </a:solidFill>
              </a:rPr>
              <a:t>Faithfulness</a:t>
            </a:r>
            <a:endParaRPr lang="en-US" sz="3100" dirty="0">
              <a:solidFill>
                <a:srgbClr val="FFFF99"/>
              </a:solidFill>
            </a:endParaRPr>
          </a:p>
          <a:p>
            <a:pPr algn="ctr"/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⸰ </a:t>
            </a:r>
            <a:r>
              <a:rPr lang="en-US" sz="3100" dirty="0"/>
              <a:t>Faith that does not lead to obedience is counterfeit.</a:t>
            </a:r>
          </a:p>
          <a:p>
            <a:pPr algn="ctr"/>
            <a:r>
              <a:rPr lang="en-US" sz="3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⸰ </a:t>
            </a:r>
            <a:r>
              <a:rPr lang="en-US" sz="3100" dirty="0"/>
              <a:t>Faith that saves is active and obedient.</a:t>
            </a:r>
          </a:p>
        </p:txBody>
      </p:sp>
    </p:spTree>
    <p:extLst>
      <p:ext uri="{BB962C8B-B14F-4D97-AF65-F5344CB8AC3E}">
        <p14:creationId xmlns:p14="http://schemas.microsoft.com/office/powerpoint/2010/main" val="144696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2746038" y="1447800"/>
            <a:ext cx="3656097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Definition of Faith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C0BCF0F-DCA1-4E68-8D6C-22CB4AB333B2}"/>
              </a:ext>
            </a:extLst>
          </p:cNvPr>
          <p:cNvSpPr/>
          <p:nvPr/>
        </p:nvSpPr>
        <p:spPr>
          <a:xfrm>
            <a:off x="1630220" y="26670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99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Design of Faith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E54D918-8899-4C72-83D4-9F0312891EF4}"/>
              </a:ext>
            </a:extLst>
          </p:cNvPr>
          <p:cNvSpPr/>
          <p:nvPr/>
        </p:nvSpPr>
        <p:spPr>
          <a:xfrm>
            <a:off x="2752436" y="2057400"/>
            <a:ext cx="3656097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Degrees of Faith</a:t>
            </a:r>
          </a:p>
        </p:txBody>
      </p:sp>
    </p:spTree>
    <p:extLst>
      <p:ext uri="{BB962C8B-B14F-4D97-AF65-F5344CB8AC3E}">
        <p14:creationId xmlns:p14="http://schemas.microsoft.com/office/powerpoint/2010/main" val="1655786633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446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1_Default Design</vt:lpstr>
      <vt:lpstr>PowerPoint Presentation</vt:lpstr>
      <vt:lpstr>Ro.1:19-20</vt:lpstr>
      <vt:lpstr>PowerPoint Presentation</vt:lpstr>
      <vt:lpstr>Jn.3:16</vt:lpstr>
      <vt:lpstr>Faith</vt:lpstr>
      <vt:lpstr>PowerPoint Presentation</vt:lpstr>
      <vt:lpstr>About faith – </vt:lpstr>
      <vt:lpstr>Degrees of faith – </vt:lpstr>
      <vt:lpstr>PowerPoint Presentation</vt:lpstr>
      <vt:lpstr>What can faith do?</vt:lpstr>
      <vt:lpstr>2 Tim.1:12 in context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44</cp:revision>
  <dcterms:created xsi:type="dcterms:W3CDTF">2006-09-08T19:51:33Z</dcterms:created>
  <dcterms:modified xsi:type="dcterms:W3CDTF">2020-05-29T14:18:21Z</dcterms:modified>
</cp:coreProperties>
</file>