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578" r:id="rId2"/>
    <p:sldId id="579" r:id="rId3"/>
    <p:sldId id="543" r:id="rId4"/>
    <p:sldId id="580" r:id="rId5"/>
    <p:sldId id="624" r:id="rId6"/>
    <p:sldId id="630" r:id="rId7"/>
    <p:sldId id="626" r:id="rId8"/>
    <p:sldId id="627" r:id="rId9"/>
    <p:sldId id="625" r:id="rId10"/>
    <p:sldId id="628" r:id="rId11"/>
    <p:sldId id="629" r:id="rId12"/>
    <p:sldId id="601" r:id="rId13"/>
    <p:sldId id="602" r:id="rId14"/>
    <p:sldId id="631" r:id="rId15"/>
    <p:sldId id="60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FFFF"/>
    <a:srgbClr val="FFFFCC"/>
    <a:srgbClr val="FFFF99"/>
    <a:srgbClr val="CC0000"/>
    <a:srgbClr val="000066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CF640B-0A02-4606-80BE-B46CCAF5C24A}" v="11" dt="2020-07-04T15:02:15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Shelter In a Time of Storm</a:t>
            </a: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Gideon, Jg.6:…11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David, sheltered from Saul…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Elijah, 1 K.17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Hezekiah, 2 K.18-19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Ezra-Nehemiah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Esther, saved her people from Haman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Ezekiel 1:1-3, captivity / visions of God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Daniel 1, 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Apostles, Lk.24:49; Ac.1:4-5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Paul, Gal.1:17, Arabia…  2 Tim.4:10, 16-18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All disciples, Hb.13:5-6  (1 Co.15)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8365F4-E85C-4EEC-9465-154F212B75C2}"/>
              </a:ext>
            </a:extLst>
          </p:cNvPr>
          <p:cNvSpPr/>
          <p:nvPr/>
        </p:nvSpPr>
        <p:spPr>
          <a:xfrm>
            <a:off x="3544456" y="76200"/>
            <a:ext cx="2057400" cy="3688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3/3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36127B-517A-4535-ABF3-45623BD8F02E}"/>
              </a:ext>
            </a:extLst>
          </p:cNvPr>
          <p:cNvSpPr/>
          <p:nvPr/>
        </p:nvSpPr>
        <p:spPr>
          <a:xfrm>
            <a:off x="2687784" y="2362200"/>
            <a:ext cx="3779980" cy="2057400"/>
          </a:xfrm>
          <a:prstGeom prst="rect">
            <a:avLst/>
          </a:prstGeom>
          <a:solidFill>
            <a:schemeClr val="tx1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Jesus, three days in tomb.</a:t>
            </a:r>
          </a:p>
          <a:p>
            <a:pPr algn="ctr"/>
            <a:r>
              <a:rPr lang="en-US" sz="3200" dirty="0">
                <a:solidFill>
                  <a:srgbClr val="FFFF99"/>
                </a:solidFill>
              </a:rPr>
              <a:t>Came forth as Savior of world.</a:t>
            </a:r>
          </a:p>
        </p:txBody>
      </p:sp>
    </p:spTree>
    <p:extLst>
      <p:ext uri="{BB962C8B-B14F-4D97-AF65-F5344CB8AC3E}">
        <p14:creationId xmlns:p14="http://schemas.microsoft.com/office/powerpoint/2010/main" val="114259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140953" y="1311564"/>
            <a:ext cx="4866266" cy="441036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Shelter Promises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9CBE97-60E1-4760-8887-3E472C7CB9CE}"/>
              </a:ext>
            </a:extLst>
          </p:cNvPr>
          <p:cNvSpPr/>
          <p:nvPr/>
        </p:nvSpPr>
        <p:spPr>
          <a:xfrm>
            <a:off x="1334656" y="2542308"/>
            <a:ext cx="6477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Strength Puzzles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6E9880C-BFCA-4FD2-94D1-D1D231AE50B1}"/>
              </a:ext>
            </a:extLst>
          </p:cNvPr>
          <p:cNvSpPr/>
          <p:nvPr/>
        </p:nvSpPr>
        <p:spPr>
          <a:xfrm>
            <a:off x="2142836" y="1921164"/>
            <a:ext cx="4866266" cy="441036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Sheltered People</a:t>
            </a:r>
          </a:p>
        </p:txBody>
      </p:sp>
    </p:spTree>
    <p:extLst>
      <p:ext uri="{BB962C8B-B14F-4D97-AF65-F5344CB8AC3E}">
        <p14:creationId xmlns:p14="http://schemas.microsoft.com/office/powerpoint/2010/main" val="67518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Looks can be deceiving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62000"/>
            <a:ext cx="8305800" cy="5867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Egypt vs Israel (slaves).  Who won?  Why?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Samson attacked by lion, Philistines…    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David survived attacks of Saul / Ammon…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Dn.2, kingdoms of men fall…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Dn.3, in fire…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Dn.6, in lion’s den…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Amos 5:18-20 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Sanhedrin and apostles, Acts 4-5…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Demas, 2 Tim.4:10  </a:t>
            </a:r>
          </a:p>
        </p:txBody>
      </p:sp>
    </p:spTree>
    <p:extLst>
      <p:ext uri="{BB962C8B-B14F-4D97-AF65-F5344CB8AC3E}">
        <p14:creationId xmlns:p14="http://schemas.microsoft.com/office/powerpoint/2010/main" val="143779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Rom.8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D73AE8-E8A2-40E0-A97A-6AF61D9494F5}"/>
              </a:ext>
            </a:extLst>
          </p:cNvPr>
          <p:cNvSpPr/>
          <p:nvPr/>
        </p:nvSpPr>
        <p:spPr>
          <a:xfrm>
            <a:off x="990600" y="990600"/>
            <a:ext cx="7162800" cy="34290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4300"/>
            <a:r>
              <a:rPr 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What then shall we say to these things?   If God 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us, who 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be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against us?    </a:t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it is written: 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“For Your sake we are killed all day long;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accounted as sheep for the slaughter.”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37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Yet in all these things we are more than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conq-uerors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through Him who loved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3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2 Tim.1:7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NOT spirit of fear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BUT spirit of . . 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Power.</a:t>
            </a:r>
            <a:r>
              <a:rPr lang="en-US" altLang="en-US" sz="3200" dirty="0">
                <a:solidFill>
                  <a:schemeClr val="bg1"/>
                </a:solidFill>
              </a:rPr>
              <a:t>  Ability to stand up under </a:t>
            </a:r>
            <a:r>
              <a:rPr lang="en-US" altLang="en-US" sz="3200" dirty="0" err="1">
                <a:solidFill>
                  <a:schemeClr val="bg1"/>
                </a:solidFill>
              </a:rPr>
              <a:t>pres</a:t>
            </a:r>
            <a:r>
              <a:rPr lang="en-US" altLang="en-US" sz="3200" dirty="0">
                <a:solidFill>
                  <a:schemeClr val="bg1"/>
                </a:solidFill>
              </a:rPr>
              <a:t>-sure of foes, trials, dangers.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Love.</a:t>
            </a:r>
            <a:r>
              <a:rPr lang="en-US" altLang="en-US" sz="3200" dirty="0">
                <a:solidFill>
                  <a:schemeClr val="bg1"/>
                </a:solidFill>
              </a:rPr>
              <a:t>   Ep.4:15.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Sound mind.  </a:t>
            </a:r>
            <a:r>
              <a:rPr lang="en-US" altLang="en-US" sz="3200" dirty="0">
                <a:solidFill>
                  <a:schemeClr val="bg1"/>
                </a:solidFill>
              </a:rPr>
              <a:t>Sound judgment, self-control.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883027-CF9E-40CF-8085-C1D6E95E162A}"/>
              </a:ext>
            </a:extLst>
          </p:cNvPr>
          <p:cNvSpPr/>
          <p:nvPr/>
        </p:nvSpPr>
        <p:spPr>
          <a:xfrm>
            <a:off x="723900" y="838200"/>
            <a:ext cx="7696200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God has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given us a spirit of fear,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</a:t>
            </a:r>
            <a:b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power, and of love, and of a sound mind</a:t>
            </a:r>
            <a:r>
              <a:rPr lang="en-US" sz="3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Remember: God shelters us against…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en-US" dirty="0">
                <a:solidFill>
                  <a:srgbClr val="99FFCC"/>
                </a:solidFill>
              </a:rPr>
              <a:t>Temptation,</a:t>
            </a:r>
            <a:r>
              <a:rPr lang="en-US" dirty="0">
                <a:solidFill>
                  <a:schemeClr val="bg1"/>
                </a:solidFill>
              </a:rPr>
              <a:t>  1 Co.10:13.</a:t>
            </a: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en-US" dirty="0">
                <a:solidFill>
                  <a:srgbClr val="99FFCC"/>
                </a:solidFill>
              </a:rPr>
              <a:t>Satan,</a:t>
            </a:r>
            <a:r>
              <a:rPr lang="en-US" dirty="0">
                <a:solidFill>
                  <a:schemeClr val="bg1"/>
                </a:solidFill>
              </a:rPr>
              <a:t>  2 Th.3:3.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99FFCC"/>
                </a:solidFill>
              </a:rPr>
              <a:t>Falling,</a:t>
            </a:r>
            <a:r>
              <a:rPr lang="en-US" dirty="0">
                <a:solidFill>
                  <a:schemeClr val="bg1"/>
                </a:solidFill>
              </a:rPr>
              <a:t>  Jd.24.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3600" dirty="0">
                <a:solidFill>
                  <a:srgbClr val="FFFF99"/>
                </a:solidFill>
              </a:rPr>
              <a:t>Our part…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D4C9EC-51D3-413F-8B8E-4D313F13904C}"/>
              </a:ext>
            </a:extLst>
          </p:cNvPr>
          <p:cNvSpPr/>
          <p:nvPr/>
        </p:nvSpPr>
        <p:spPr>
          <a:xfrm>
            <a:off x="1163784" y="3429000"/>
            <a:ext cx="6818744" cy="25146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…that by two immutable things, in which it is impossible for God to lie,</a:t>
            </a:r>
            <a:b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we might have strong consolation,</a:t>
            </a:r>
            <a:b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who have fled for refuge to lay hold</a:t>
            </a:r>
            <a:b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of the hope set before </a:t>
            </a:r>
            <a:r>
              <a:rPr lang="en-US" sz="3100" i="1" dirty="0">
                <a:solidFill>
                  <a:srgbClr val="CCFFFF"/>
                </a:solidFill>
                <a:ea typeface="Times New Roman" panose="02020603050405020304" pitchFamily="18" charset="0"/>
              </a:rPr>
              <a:t>us </a:t>
            </a:r>
            <a:r>
              <a:rPr lang="en-US" sz="2400" i="1" dirty="0">
                <a:ea typeface="Times New Roman" panose="02020603050405020304" pitchFamily="18" charset="0"/>
              </a:rPr>
              <a:t>– </a:t>
            </a:r>
            <a:r>
              <a:rPr lang="en-US" sz="2400" dirty="0">
                <a:ea typeface="Times New Roman" panose="02020603050405020304" pitchFamily="18" charset="0"/>
              </a:rPr>
              <a:t>Hb.6:18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7694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Dangerous times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Viruses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Confinement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Job losses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Terrorism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Sheltering in crisis can produce problems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God’s shelters reassured His people in troubled times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Shelter: </a:t>
            </a:r>
            <a:r>
              <a:rPr lang="en-US" altLang="en-US" sz="3200" dirty="0">
                <a:solidFill>
                  <a:srgbClr val="99FFCC"/>
                </a:solidFill>
              </a:rPr>
              <a:t>something providing cover or protection, as from weather.  Refuge.  Haven.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335586" y="1219200"/>
            <a:ext cx="6477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Shelter Promises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Opposite of shelter: </a:t>
            </a:r>
            <a:r>
              <a:rPr lang="en-US" altLang="en-US" sz="3600" dirty="0">
                <a:solidFill>
                  <a:schemeClr val="bg1"/>
                </a:solidFill>
              </a:rPr>
              <a:t>exposure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Cain, Gn.4.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Belshazzar, Dt.5:22-30.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Prov.14:32 –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E655F9-DEA6-4FA3-80AE-6E22F3882B16}"/>
              </a:ext>
            </a:extLst>
          </p:cNvPr>
          <p:cNvSpPr/>
          <p:nvPr/>
        </p:nvSpPr>
        <p:spPr>
          <a:xfrm>
            <a:off x="725056" y="3048000"/>
            <a:ext cx="7696200" cy="15240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wicked is banished in his wickedness,</a:t>
            </a:r>
            <a:b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the righteous has a refuge in his death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Shelter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Ps.9:9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Ps.18:2, shield  </a:t>
            </a:r>
            <a:r>
              <a:rPr lang="en-US" altLang="en-US" sz="2800" dirty="0">
                <a:solidFill>
                  <a:schemeClr val="bg1"/>
                </a:solidFill>
              </a:rPr>
              <a:t>(Ep.6:16)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EDE922-8A9D-47E3-9D08-9C33B2F53761}"/>
              </a:ext>
            </a:extLst>
          </p:cNvPr>
          <p:cNvSpPr/>
          <p:nvPr/>
        </p:nvSpPr>
        <p:spPr>
          <a:xfrm>
            <a:off x="1094508" y="1371600"/>
            <a:ext cx="6964220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Lord also will be a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refuge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the oppressed, A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refuge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times of trouble. </a:t>
            </a:r>
            <a:endParaRPr lang="en-US" sz="3300" dirty="0">
              <a:solidFill>
                <a:srgbClr val="CC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1085F3-114F-47F0-83DC-A1380AF9A8A3}"/>
              </a:ext>
            </a:extLst>
          </p:cNvPr>
          <p:cNvSpPr/>
          <p:nvPr/>
        </p:nvSpPr>
        <p:spPr>
          <a:xfrm>
            <a:off x="1096820" y="3447472"/>
            <a:ext cx="6964220" cy="23622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Lord is my rock and my fortress and my deliverer.  My God, my strength, in whom I will trust; My shield and the horn of my salvation, my stronghold. </a:t>
            </a:r>
            <a:endParaRPr lang="en-US" sz="3300" dirty="0">
              <a:solidFill>
                <a:srgbClr val="CC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5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Shelter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Ps.121:1-8 . . 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Almighty power, </a:t>
            </a:r>
            <a:r>
              <a:rPr lang="en-US" altLang="en-US" sz="3200" dirty="0">
                <a:solidFill>
                  <a:schemeClr val="bg1"/>
                </a:solidFill>
              </a:rPr>
              <a:t>2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Sleepless vigilance, </a:t>
            </a:r>
            <a:r>
              <a:rPr lang="en-US" altLang="en-US" sz="3200" dirty="0">
                <a:solidFill>
                  <a:schemeClr val="bg1"/>
                </a:solidFill>
              </a:rPr>
              <a:t>4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lvl="3">
              <a:lnSpc>
                <a:spcPct val="90000"/>
              </a:lnSpc>
              <a:spcAft>
                <a:spcPts val="15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Promise . . . </a:t>
            </a:r>
            <a:r>
              <a:rPr lang="en-US" altLang="en-US" sz="3200" dirty="0">
                <a:solidFill>
                  <a:schemeClr val="bg1"/>
                </a:solidFill>
              </a:rPr>
              <a:t>5: Keeper, Guard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Songs: </a:t>
            </a:r>
            <a:r>
              <a:rPr lang="en-US" altLang="en-US" dirty="0">
                <a:solidFill>
                  <a:schemeClr val="bg1"/>
                </a:solidFill>
              </a:rPr>
              <a:t> 132   /   432   /   650   /   712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140953" y="1311564"/>
            <a:ext cx="4866266" cy="441036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Shelter Promises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9CBE97-60E1-4760-8887-3E472C7CB9CE}"/>
              </a:ext>
            </a:extLst>
          </p:cNvPr>
          <p:cNvSpPr/>
          <p:nvPr/>
        </p:nvSpPr>
        <p:spPr>
          <a:xfrm>
            <a:off x="1334656" y="1905000"/>
            <a:ext cx="6477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Sheltered People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35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Noah, Gn.6-9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Abraham, Gn.12, 15 ... Gal.3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Jacob, Gn.28-33 ... Jacob fled ... returned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Jacob’s children in decline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Simeon / Levi, </a:t>
            </a:r>
            <a:r>
              <a:rPr lang="en-US" altLang="en-US" sz="3100" dirty="0">
                <a:solidFill>
                  <a:schemeClr val="bg1"/>
                </a:solidFill>
              </a:rPr>
              <a:t>Gn.34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Reuben,</a:t>
            </a:r>
            <a:r>
              <a:rPr lang="en-US" altLang="en-US" sz="3100" dirty="0">
                <a:solidFill>
                  <a:schemeClr val="bg1"/>
                </a:solidFill>
              </a:rPr>
              <a:t> Gn.35:22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Joseph</a:t>
            </a:r>
            <a:r>
              <a:rPr lang="en-US" altLang="en-US" sz="3100" dirty="0">
                <a:solidFill>
                  <a:schemeClr val="bg1"/>
                </a:solidFill>
              </a:rPr>
              <a:t>, sold as slave, Gn.37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Judah,</a:t>
            </a:r>
            <a:r>
              <a:rPr lang="en-US" altLang="en-US" sz="3100" dirty="0">
                <a:solidFill>
                  <a:schemeClr val="bg1"/>
                </a:solidFill>
              </a:rPr>
              <a:t> Gn.38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Joseph, Gn.37… preserved in prison from evil influence of brothers…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3900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8365F4-E85C-4EEC-9465-154F212B75C2}"/>
              </a:ext>
            </a:extLst>
          </p:cNvPr>
          <p:cNvSpPr/>
          <p:nvPr/>
        </p:nvSpPr>
        <p:spPr>
          <a:xfrm>
            <a:off x="3544456" y="76200"/>
            <a:ext cx="2057400" cy="3688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38464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Pharaoh hated Israel, Ex.1-2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Moses, Ex.2-3, persecution, power, privilege; 40 years in wilderness…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Israel in wilderness, Ex.14, 19, 20; Nu.13f.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Joshua (Caleb) led people to conquer Canaan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Rahab, protected by Israel; Mt.1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Ruth – Judges, unparalleled wickedness…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Boaz, Bethlehem…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8365F4-E85C-4EEC-9465-154F212B75C2}"/>
              </a:ext>
            </a:extLst>
          </p:cNvPr>
          <p:cNvSpPr/>
          <p:nvPr/>
        </p:nvSpPr>
        <p:spPr>
          <a:xfrm>
            <a:off x="3544456" y="76200"/>
            <a:ext cx="2057400" cy="3688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5072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732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1_Default Design</vt:lpstr>
      <vt:lpstr>PowerPoint Presentation</vt:lpstr>
      <vt:lpstr>Dangerous times</vt:lpstr>
      <vt:lpstr>PowerPoint Presentation</vt:lpstr>
      <vt:lpstr>Opposite of shelter: exposure</vt:lpstr>
      <vt:lpstr>Shelter</vt:lpstr>
      <vt:lpstr>Shelter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Looks can be deceiving</vt:lpstr>
      <vt:lpstr>Rom.8</vt:lpstr>
      <vt:lpstr>2 Tim.1:7</vt:lpstr>
      <vt:lpstr>Remember: God shelters us against…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55</cp:revision>
  <dcterms:created xsi:type="dcterms:W3CDTF">2006-09-08T19:51:33Z</dcterms:created>
  <dcterms:modified xsi:type="dcterms:W3CDTF">2020-07-11T15:58:29Z</dcterms:modified>
</cp:coreProperties>
</file>