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6" r:id="rId2"/>
    <p:sldId id="305" r:id="rId3"/>
    <p:sldId id="675" r:id="rId4"/>
    <p:sldId id="777" r:id="rId5"/>
    <p:sldId id="789" r:id="rId6"/>
    <p:sldId id="790" r:id="rId7"/>
    <p:sldId id="791" r:id="rId8"/>
    <p:sldId id="792" r:id="rId9"/>
    <p:sldId id="793" r:id="rId10"/>
    <p:sldId id="794" r:id="rId11"/>
    <p:sldId id="795" r:id="rId12"/>
    <p:sldId id="796" r:id="rId13"/>
    <p:sldId id="797" r:id="rId14"/>
    <p:sldId id="799" r:id="rId15"/>
    <p:sldId id="776" r:id="rId16"/>
    <p:sldId id="801" r:id="rId17"/>
    <p:sldId id="535" r:id="rId18"/>
    <p:sldId id="8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CC00"/>
    <a:srgbClr val="FFFF99"/>
    <a:srgbClr val="99FF33"/>
    <a:srgbClr val="B2B2B2"/>
    <a:srgbClr val="CCFF33"/>
    <a:srgbClr val="800000"/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60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2192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Jesus, Our Shepherd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Jn.10:12-13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Pharisees are not only strangers and thieves, but hirelings  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have no concern for sheep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“Scatters” – run for their lives</a:t>
            </a:r>
          </a:p>
        </p:txBody>
      </p:sp>
    </p:spTree>
    <p:extLst>
      <p:ext uri="{BB962C8B-B14F-4D97-AF65-F5344CB8AC3E}">
        <p14:creationId xmlns:p14="http://schemas.microsoft.com/office/powerpoint/2010/main" val="38254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Jn.10:14-15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Knows His sheep</a:t>
            </a:r>
          </a:p>
          <a:p>
            <a:pPr marL="230188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Lays down His life for His sheep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A1DBD-7524-4F4C-ACF2-58FBFABD7BE5}"/>
              </a:ext>
            </a:extLst>
          </p:cNvPr>
          <p:cNvSpPr/>
          <p:nvPr/>
        </p:nvSpPr>
        <p:spPr>
          <a:xfrm>
            <a:off x="990600" y="2362200"/>
            <a:ext cx="7162800" cy="2133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“The death of a Palestinian shepherd meant disaster for his sheep.  </a:t>
            </a:r>
            <a:br>
              <a:rPr lang="en-US" sz="3200" dirty="0"/>
            </a:br>
            <a:r>
              <a:rPr lang="en-US" sz="3200" dirty="0"/>
              <a:t>The death of good shepherd means life for His sheep.”</a:t>
            </a:r>
          </a:p>
        </p:txBody>
      </p:sp>
    </p:spTree>
    <p:extLst>
      <p:ext uri="{BB962C8B-B14F-4D97-AF65-F5344CB8AC3E}">
        <p14:creationId xmlns:p14="http://schemas.microsoft.com/office/powerpoint/2010/main" val="7744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Jn.10:16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Flock is not Jews alone.   Gn.12:3.  Ac.18:10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Jn.10:17-18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did more than ordinary shepherds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Voluntary sacrifice.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Laid down His life to take it again.</a:t>
            </a:r>
          </a:p>
          <a:p>
            <a:pPr marL="630238" lvl="1" indent="-230188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0238" lvl="1" indent="-230188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Romans 4:25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4E5B1-B6E1-4A3C-B8BE-62C173EFDC54}"/>
              </a:ext>
            </a:extLst>
          </p:cNvPr>
          <p:cNvSpPr/>
          <p:nvPr/>
        </p:nvSpPr>
        <p:spPr>
          <a:xfrm>
            <a:off x="1497444" y="4377690"/>
            <a:ext cx="6165273" cy="10325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 resurrection is as</a:t>
            </a:r>
            <a:br>
              <a:rPr lang="en-US" sz="3200" dirty="0"/>
            </a:br>
            <a:r>
              <a:rPr lang="en-US" sz="3200" dirty="0"/>
              <a:t>necessary as the crucifixion</a:t>
            </a:r>
          </a:p>
        </p:txBody>
      </p:sp>
    </p:spTree>
    <p:extLst>
      <p:ext uri="{BB962C8B-B14F-4D97-AF65-F5344CB8AC3E}">
        <p14:creationId xmlns:p14="http://schemas.microsoft.com/office/powerpoint/2010/main" val="33286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Jn.10:19-21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neutral ground with Jesus.  Mt.12:30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Mt.26:31, smite Shepherd…the sacrificial Lamb (Jn.1:29)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Lk.23:34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Mt.27:42</a:t>
            </a:r>
          </a:p>
        </p:txBody>
      </p:sp>
    </p:spTree>
    <p:extLst>
      <p:ext uri="{BB962C8B-B14F-4D97-AF65-F5344CB8AC3E}">
        <p14:creationId xmlns:p14="http://schemas.microsoft.com/office/powerpoint/2010/main" val="95512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1" y="533400"/>
            <a:ext cx="7010399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Good Shepherd Dies For The Sheep, Jn.10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9E6EB15-39F9-4E41-BA73-86CCAF749901}"/>
              </a:ext>
            </a:extLst>
          </p:cNvPr>
          <p:cNvSpPr/>
          <p:nvPr/>
        </p:nvSpPr>
        <p:spPr>
          <a:xfrm>
            <a:off x="1076036" y="1143000"/>
            <a:ext cx="7010399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Great Shepherd Lives</a:t>
            </a:r>
            <a:b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The Sheep, 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Hb.13:20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5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Hb.13:20 summarizes whole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856" y="838200"/>
            <a:ext cx="8610600" cy="5486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Words rank among most power of NT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Under this Shepherd’s staff is true peace:  God of peace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Blood of eternal covenant, 10:19;  13:20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Resurrection of Jesus, 13:20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Shepherd’s care for His sheep</a:t>
            </a:r>
          </a:p>
          <a:p>
            <a:pPr marL="0" indent="0" defTabSz="341313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Ps.23:2, 5</a:t>
            </a:r>
          </a:p>
          <a:p>
            <a:pPr marL="0" indent="0" defTabSz="341313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Ps.100:3</a:t>
            </a:r>
          </a:p>
          <a:p>
            <a:pPr marL="0" indent="0" defTabSz="341313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Is.40:11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E3E03B-8293-47F6-A065-7A65466EC6EC}"/>
              </a:ext>
            </a:extLst>
          </p:cNvPr>
          <p:cNvSpPr/>
          <p:nvPr/>
        </p:nvSpPr>
        <p:spPr>
          <a:xfrm>
            <a:off x="6248400" y="3958393"/>
            <a:ext cx="2514600" cy="2290007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Mt.9:36</a:t>
            </a:r>
          </a:p>
          <a:p>
            <a:pPr algn="ctr"/>
            <a:r>
              <a:rPr lang="en-US" sz="3100" dirty="0"/>
              <a:t>1 Pt.5:7</a:t>
            </a:r>
          </a:p>
          <a:p>
            <a:pPr algn="ctr"/>
            <a:r>
              <a:rPr lang="en-US" sz="3100" dirty="0"/>
              <a:t>Lk.2:8</a:t>
            </a:r>
          </a:p>
          <a:p>
            <a:pPr algn="ctr"/>
            <a:r>
              <a:rPr lang="en-US" sz="3100" dirty="0"/>
              <a:t>Gn.31:36-40</a:t>
            </a:r>
          </a:p>
        </p:txBody>
      </p:sp>
    </p:spTree>
    <p:extLst>
      <p:ext uri="{BB962C8B-B14F-4D97-AF65-F5344CB8AC3E}">
        <p14:creationId xmlns:p14="http://schemas.microsoft.com/office/powerpoint/2010/main" val="1358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1" y="533400"/>
            <a:ext cx="7010399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Good Shepherd Dies For The Sheep, Jn.10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9E6EB15-39F9-4E41-BA73-86CCAF749901}"/>
              </a:ext>
            </a:extLst>
          </p:cNvPr>
          <p:cNvSpPr/>
          <p:nvPr/>
        </p:nvSpPr>
        <p:spPr>
          <a:xfrm>
            <a:off x="1076036" y="1752600"/>
            <a:ext cx="7010399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III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Chief Shepherd Comes</a:t>
            </a:r>
            <a:b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The Sheep, 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Pt.5:4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27363A-EA7D-4B7C-B754-19EFF759527C}"/>
              </a:ext>
            </a:extLst>
          </p:cNvPr>
          <p:cNvSpPr/>
          <p:nvPr/>
        </p:nvSpPr>
        <p:spPr>
          <a:xfrm>
            <a:off x="1076036" y="1143000"/>
            <a:ext cx="7010399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Great Shepherd Lives For The Sheep, Hb.13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70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2578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Passages on elders (pastors) imply activity of Chief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Pt.2:25, Shepherd over His flock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20:28, oversee flock of God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Ep.4:11, pastor: shepherd = 1 Pt.5:1-2, shepherd the flock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Peter: Jn.21:16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Moses in wilderness, Ex.3:1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2578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Passages on elders (pastors) imply activity of Chief Shepherd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20:28, oversee flock of God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Ep.4:11, pastor: shepherd = 1 Pt.5:1-2, shepherd the flock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Peter: Jn.21:16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Moses in wilderness, Ex.3:1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1" y="533400"/>
            <a:ext cx="7010399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Good Shepherd Dies</a:t>
            </a:r>
            <a:b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5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The Sheep, 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Jn.10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Context (Jn.10)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Jn.7:2, feast of tabernacles</a:t>
            </a:r>
          </a:p>
          <a:p>
            <a:pPr marL="230188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Jn.8, adulterous woman; attack of enemies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Jn.9:35, Jews cast out formerly blind man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Blind man meets Good Shepherd.  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Ezekiel 34:23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10, Jesus, our Shepherd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Roofless enclosure in open field; wall of rough stones with a “door”</a:t>
            </a:r>
          </a:p>
          <a:p>
            <a:pPr marL="230188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Thief takes what belongs to others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Robber takes with violence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Jn.10:2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Shepherd uses door – no need to climb wall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10:3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Community sheepfold; door-keeper stayed overnight with sheep</a:t>
            </a:r>
          </a:p>
          <a:p>
            <a:pPr marL="230188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Raised mostly for wool, not meat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8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Jn.10:4-5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Trust, obey shepherd; run from imposters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10:6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Figurative saying; allegory or illustration    </a:t>
            </a:r>
          </a:p>
        </p:txBody>
      </p:sp>
    </p:spTree>
    <p:extLst>
      <p:ext uri="{BB962C8B-B14F-4D97-AF65-F5344CB8AC3E}">
        <p14:creationId xmlns:p14="http://schemas.microsoft.com/office/powerpoint/2010/main" val="3667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Jn.10:7-9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Door…hillside sheep-fold…gives access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 in for protection, out for pasture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is both door and shepherd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contrasts with </a:t>
            </a:r>
            <a:r>
              <a:rPr lang="en-US" sz="3200" baseline="300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those who come in another way and with </a:t>
            </a:r>
            <a:r>
              <a:rPr lang="en-US" sz="3200" baseline="30000" dirty="0">
                <a:solidFill>
                  <a:srgbClr val="FF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hirelings 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Shepherd lies across opening; no other entrance (14:6)</a:t>
            </a:r>
          </a:p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 in and out” describes safe, secure life. 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K.3:7;  Ps.121:8</a:t>
            </a:r>
          </a:p>
        </p:txBody>
      </p:sp>
    </p:spTree>
    <p:extLst>
      <p:ext uri="{BB962C8B-B14F-4D97-AF65-F5344CB8AC3E}">
        <p14:creationId xmlns:p14="http://schemas.microsoft.com/office/powerpoint/2010/main" val="143319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Jn.10:10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Thief comes to steal, kill, destroy.   Mt.23:15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Shepherd must protect sheep in fields and in fold.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Bandits climb over wall…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Shepherd gives life in superabundance.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Disciples are sheep in midst of wolves, Mt.10:16</a:t>
            </a:r>
          </a:p>
          <a:p>
            <a:pPr marL="230188" indent="-230188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“Good”: not just skilled, but kind, sympathetic</a:t>
            </a:r>
          </a:p>
        </p:txBody>
      </p:sp>
    </p:spTree>
    <p:extLst>
      <p:ext uri="{BB962C8B-B14F-4D97-AF65-F5344CB8AC3E}">
        <p14:creationId xmlns:p14="http://schemas.microsoft.com/office/powerpoint/2010/main" val="18860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Jn.10:11</a:t>
            </a:r>
            <a:endParaRPr lang="en-US" sz="3600" i="1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Good Shepherd gives life for sheep</a:t>
            </a:r>
          </a:p>
          <a:p>
            <a:pPr marL="230188" indent="-230188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Rabbinic law did not require shepherds to expose life for sheep.   Many did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Skill + kindness + sacrifice saved many sheep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Sm.17:34-37</a:t>
            </a:r>
          </a:p>
        </p:txBody>
      </p:sp>
    </p:spTree>
    <p:extLst>
      <p:ext uri="{BB962C8B-B14F-4D97-AF65-F5344CB8AC3E}">
        <p14:creationId xmlns:p14="http://schemas.microsoft.com/office/powerpoint/2010/main" val="29904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9534</TotalTime>
  <Words>680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Default Design</vt:lpstr>
      <vt:lpstr>PowerPoint Presentation</vt:lpstr>
      <vt:lpstr>PowerPoint Presentation</vt:lpstr>
      <vt:lpstr>Context (Jn.10)</vt:lpstr>
      <vt:lpstr>Jn.10:1</vt:lpstr>
      <vt:lpstr>Jn.10:2</vt:lpstr>
      <vt:lpstr>Jn.10:4-5</vt:lpstr>
      <vt:lpstr>Jn.10:7-9</vt:lpstr>
      <vt:lpstr>Jn.10:10</vt:lpstr>
      <vt:lpstr>Jn.10:11</vt:lpstr>
      <vt:lpstr>Jn.10:12-13</vt:lpstr>
      <vt:lpstr>Jn.10:14-15</vt:lpstr>
      <vt:lpstr>Jn.10:16</vt:lpstr>
      <vt:lpstr>Jn.10:19-21</vt:lpstr>
      <vt:lpstr>PowerPoint Presentation</vt:lpstr>
      <vt:lpstr>Hb.13:20 summarizes whole letter</vt:lpstr>
      <vt:lpstr>PowerPoint Presentation</vt:lpstr>
      <vt:lpstr>Passages on elders (pastors) imply activity of Chief Shepherd</vt:lpstr>
      <vt:lpstr>Passages on elders (pastors) imply activity of Chief Shepherd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911</cp:revision>
  <dcterms:created xsi:type="dcterms:W3CDTF">2004-01-08T21:08:14Z</dcterms:created>
  <dcterms:modified xsi:type="dcterms:W3CDTF">2020-10-24T02:19:08Z</dcterms:modified>
</cp:coreProperties>
</file>