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367" r:id="rId3"/>
    <p:sldId id="401" r:id="rId4"/>
    <p:sldId id="369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5" r:id="rId17"/>
    <p:sldId id="414" r:id="rId18"/>
    <p:sldId id="41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CC00"/>
    <a:srgbClr val="99FF33"/>
    <a:srgbClr val="003366"/>
    <a:srgbClr val="800000"/>
    <a:srgbClr val="FF9900"/>
    <a:srgbClr val="B2B2B2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60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8380" y="1066800"/>
            <a:ext cx="6477000" cy="12954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Did Jesus Build More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Than One Church?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Jn.17:1-5, prayed for Himself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Jn.17:6-19, prayed for disciples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Jn.17: 20-26, prayed for all believers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Built Something He Opposed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400EFB-354D-4777-9344-9367A72A9FC2}"/>
              </a:ext>
            </a:extLst>
          </p:cNvPr>
          <p:cNvSpPr/>
          <p:nvPr/>
        </p:nvSpPr>
        <p:spPr>
          <a:xfrm>
            <a:off x="1059566" y="3429000"/>
            <a:ext cx="7024878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“But denominations believe in Christ;</a:t>
            </a:r>
            <a:br>
              <a:rPr lang="en-US" sz="3100" dirty="0"/>
            </a:br>
            <a:r>
              <a:rPr lang="en-US" sz="3100" dirty="0"/>
              <a:t>this answers His prayer”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05E8E-57BE-4DC1-BD48-D8738AA3D296}"/>
              </a:ext>
            </a:extLst>
          </p:cNvPr>
          <p:cNvSpPr/>
          <p:nvPr/>
        </p:nvSpPr>
        <p:spPr>
          <a:xfrm>
            <a:off x="1061558" y="4724400"/>
            <a:ext cx="7024878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100" u="sng" dirty="0">
                <a:solidFill>
                  <a:srgbClr val="FFFFCC"/>
                </a:solidFill>
              </a:rPr>
              <a:t>Father and Son did not disagree</a:t>
            </a:r>
            <a:endParaRPr lang="en-US" sz="3100" dirty="0"/>
          </a:p>
          <a:p>
            <a:pPr algn="ctr"/>
            <a:r>
              <a:rPr lang="en-US" sz="3100" dirty="0"/>
              <a:t>Ph.3:16, </a:t>
            </a:r>
            <a:r>
              <a:rPr lang="en-US" sz="3100" dirty="0">
                <a:solidFill>
                  <a:srgbClr val="FFFFCC"/>
                </a:solidFill>
              </a:rPr>
              <a:t>no division, no denominations</a:t>
            </a:r>
          </a:p>
        </p:txBody>
      </p:sp>
    </p:spTree>
    <p:extLst>
      <p:ext uri="{BB962C8B-B14F-4D97-AF65-F5344CB8AC3E}">
        <p14:creationId xmlns:p14="http://schemas.microsoft.com/office/powerpoint/2010/main" val="11452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But why do we all have different names?</a:t>
            </a:r>
          </a:p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How do we react when called wrong name?</a:t>
            </a:r>
          </a:p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Sign someone else’s name to your check?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 down a street with any name?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There is Nothing in a Name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878517-E0E8-4065-8538-D38459CC429C}"/>
              </a:ext>
            </a:extLst>
          </p:cNvPr>
          <p:cNvSpPr/>
          <p:nvPr/>
        </p:nvSpPr>
        <p:spPr>
          <a:xfrm>
            <a:off x="427180" y="4114800"/>
            <a:ext cx="8183420" cy="2362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aseline="30000" dirty="0">
                <a:solidFill>
                  <a:srgbClr val="FFC000"/>
                </a:solidFill>
              </a:rPr>
              <a:t>11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FFCC"/>
                </a:solidFill>
              </a:rPr>
              <a:t>This is the ‘stone which was rejected by you builders, which has become the chief cornerstone.’ </a:t>
            </a:r>
            <a:r>
              <a:rPr lang="en-US" sz="2800" baseline="30000" dirty="0">
                <a:solidFill>
                  <a:srgbClr val="FFC000"/>
                </a:solidFill>
              </a:rPr>
              <a:t>12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FFCC"/>
                </a:solidFill>
              </a:rPr>
              <a:t>Nor is there salvation in any other, for there is no other name under heaven given among men</a:t>
            </a:r>
            <a:br>
              <a:rPr lang="en-US" sz="2800" dirty="0">
                <a:solidFill>
                  <a:srgbClr val="FFFFCC"/>
                </a:solidFill>
              </a:rPr>
            </a:br>
            <a:r>
              <a:rPr lang="en-US" sz="2800" dirty="0">
                <a:solidFill>
                  <a:srgbClr val="FFFFCC"/>
                </a:solidFill>
              </a:rPr>
              <a:t>by which we must be saved” </a:t>
            </a:r>
            <a:r>
              <a:rPr lang="en-US" sz="2400" dirty="0"/>
              <a:t>– Ac 4:11–12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4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Join two different denominations at same time – Baptist-Methodist?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Many choose . . 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One closest to them . . .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Largest number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Most impressive architecture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 One Could Prefer One…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Makes Jesus a Spiritual Polygamist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A7FFAD-247D-4B75-99BD-381C56B21C4C}"/>
              </a:ext>
            </a:extLst>
          </p:cNvPr>
          <p:cNvSpPr/>
          <p:nvPr/>
        </p:nvSpPr>
        <p:spPr>
          <a:xfrm>
            <a:off x="325584" y="1600200"/>
            <a:ext cx="8495144" cy="1828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CC"/>
                </a:solidFill>
              </a:rPr>
              <a:t>He who has the </a:t>
            </a:r>
            <a:r>
              <a:rPr lang="en-US" sz="3000" u="sng" dirty="0">
                <a:solidFill>
                  <a:srgbClr val="FFFFCC"/>
                </a:solidFill>
              </a:rPr>
              <a:t>bride</a:t>
            </a:r>
            <a:r>
              <a:rPr lang="en-US" sz="3000" dirty="0">
                <a:solidFill>
                  <a:srgbClr val="FFFFCC"/>
                </a:solidFill>
              </a:rPr>
              <a:t> is the bridegroom; but the friend of the bridegroom, who stands and hears him, rejoices greatly because of the bridegroom’s voice… </a:t>
            </a:r>
            <a:r>
              <a:rPr lang="en-US" sz="2400" dirty="0"/>
              <a:t>– Jn.3:29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DA7323-46EB-458D-9740-4980437EA989}"/>
              </a:ext>
            </a:extLst>
          </p:cNvPr>
          <p:cNvSpPr/>
          <p:nvPr/>
        </p:nvSpPr>
        <p:spPr>
          <a:xfrm>
            <a:off x="332508" y="3657600"/>
            <a:ext cx="8495144" cy="1828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For I am jealous for you with godly jealousy. For</a:t>
            </a:r>
            <a:b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</a:br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I have betrothed you to </a:t>
            </a:r>
            <a:r>
              <a:rPr lang="en-US" sz="3000" u="sng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one husband</a:t>
            </a:r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, that I may present you as a </a:t>
            </a:r>
            <a:r>
              <a:rPr lang="en-US" sz="3000" u="sng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chaste virgin </a:t>
            </a:r>
            <a:r>
              <a:rPr lang="en-US" sz="3000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to </a:t>
            </a:r>
            <a:r>
              <a:rPr lang="en-US" sz="3000" u="sng" dirty="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Christ</a:t>
            </a:r>
            <a:r>
              <a:rPr lang="en-US" sz="3000" b="1" dirty="0">
                <a:solidFill>
                  <a:srgbClr val="FFFFCC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– 2 Co.11:2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Does it matter what we believe, preach, practice?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Football team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Army unit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Mt.15:2, 6-9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Makes No Difference In Belief…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Acts 2:47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Added together (not divided)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Put all in same body (not different ones)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Why not divide them </a:t>
            </a:r>
            <a:r>
              <a:rPr lang="en-US" altLang="en-US" sz="3200">
                <a:solidFill>
                  <a:schemeClr val="bg1"/>
                </a:solidFill>
              </a:rPr>
              <a:t>into denominations?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Denominations are divided…apart.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is Mistaken in His Addition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7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867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Faith prays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Penitent . . . Seeks salvation 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Yet, Mourner’s bench (pray through)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Prov.13:15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‘Dies on the way to praying through…’??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76200"/>
            <a:ext cx="7543800" cy="7619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Mourner’s bench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B9FFE2-6586-4406-9C19-7DAA70FED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990600"/>
            <a:ext cx="45148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9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Acts 2:47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Added together (not divided)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Put all in same body (not different ones)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Why not divide them into denominations?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Denominations are divided…apart.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is Mistaken in His Addition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5913FA-C6F4-4192-B3EF-5EFC1A405C2C}"/>
              </a:ext>
            </a:extLst>
          </p:cNvPr>
          <p:cNvSpPr txBox="1">
            <a:spLocks/>
          </p:cNvSpPr>
          <p:nvPr/>
        </p:nvSpPr>
        <p:spPr bwMode="auto">
          <a:xfrm>
            <a:off x="1144156" y="4648200"/>
            <a:ext cx="6858000" cy="1676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When did Lord stop adding them</a:t>
            </a:r>
            <a:b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to His church and start putting them</a:t>
            </a:r>
            <a:b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into different denominations?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028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8674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1143000" y="76201"/>
            <a:ext cx="6858000" cy="7239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Choice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5913FA-C6F4-4192-B3EF-5EFC1A405C2C}"/>
              </a:ext>
            </a:extLst>
          </p:cNvPr>
          <p:cNvSpPr txBox="1">
            <a:spLocks/>
          </p:cNvSpPr>
          <p:nvPr/>
        </p:nvSpPr>
        <p:spPr bwMode="auto">
          <a:xfrm>
            <a:off x="440311" y="990601"/>
            <a:ext cx="4055489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“I am the way”</a:t>
            </a:r>
            <a:b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(John 14:6)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99CBE4-6519-4BB9-97E2-6CD527F6CAF4}"/>
              </a:ext>
            </a:extLst>
          </p:cNvPr>
          <p:cNvSpPr txBox="1">
            <a:spLocks/>
          </p:cNvSpPr>
          <p:nvPr/>
        </p:nvSpPr>
        <p:spPr bwMode="auto">
          <a:xfrm>
            <a:off x="4648200" y="990600"/>
            <a:ext cx="4055489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“I did it my way”</a:t>
            </a:r>
            <a:b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(Human preference)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Many try to settle salvation / church issues on basis of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opinion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Relatives, living and dead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 new attitude –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Mt.16:13-18</a:t>
            </a: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Mt.16:13-18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13-14: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 valued his own </a:t>
            </a:r>
            <a:r>
              <a:rPr lang="en-US" alt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opinion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. . . </a:t>
            </a:r>
          </a:p>
          <a:p>
            <a:pPr marL="684213" indent="-684213">
              <a:spcAft>
                <a:spcPts val="900"/>
              </a:spcAft>
              <a:buNone/>
            </a:pP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15-16: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disciples got it right: </a:t>
            </a: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same answer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though all others were wrong</a:t>
            </a:r>
          </a:p>
          <a:p>
            <a:pPr marL="684213" indent="-684213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17: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explanation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listen to Father, not flesh…</a:t>
            </a:r>
          </a:p>
          <a:p>
            <a:pPr marL="684213" indent="-684213">
              <a:spcAft>
                <a:spcPts val="900"/>
              </a:spcAft>
              <a:buNone/>
            </a:pP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promise: rock…I will build…My church</a:t>
            </a:r>
          </a:p>
          <a:p>
            <a:pPr marL="684213" indent="-684213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19: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keys (18:18).   Lk.11:52</a:t>
            </a:r>
          </a:p>
          <a:p>
            <a:pPr marL="684213" indent="-684213">
              <a:spcAft>
                <a:spcPts val="600"/>
              </a:spcAft>
              <a:buNone/>
            </a:pPr>
            <a:r>
              <a:rPr lang="en-US" altLang="en-US" sz="32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20: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apostles could not share information until endowed . . . (Jn.14-16; Ac.2)</a:t>
            </a:r>
          </a:p>
        </p:txBody>
      </p:sp>
    </p:spTree>
    <p:extLst>
      <p:ext uri="{BB962C8B-B14F-4D97-AF65-F5344CB8AC3E}">
        <p14:creationId xmlns:p14="http://schemas.microsoft.com/office/powerpoint/2010/main" val="368537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“My church” </a:t>
            </a:r>
            <a:r>
              <a:rPr lang="en-US" altLang="en-US" sz="3100" dirty="0">
                <a:solidFill>
                  <a:srgbClr val="FFFFCC"/>
                </a:solidFill>
              </a:rPr>
              <a:t>(sg.) </a:t>
            </a:r>
            <a:r>
              <a:rPr lang="en-US" altLang="en-US" dirty="0">
                <a:solidFill>
                  <a:schemeClr val="bg1"/>
                </a:solidFill>
              </a:rPr>
              <a:t>[plural used only of local congregations]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“Against it” </a:t>
            </a:r>
            <a:r>
              <a:rPr lang="en-US" altLang="en-US" sz="3100" dirty="0">
                <a:solidFill>
                  <a:srgbClr val="FFFFCC"/>
                </a:solidFill>
              </a:rPr>
              <a:t>(sg.).   </a:t>
            </a:r>
            <a:r>
              <a:rPr lang="en-US" altLang="en-US" dirty="0">
                <a:solidFill>
                  <a:schemeClr val="bg1"/>
                </a:solidFill>
              </a:rPr>
              <a:t>He carefully kept it singular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280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Text Is Gramatically Incorrect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Surely He would approve anything / everything He built.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Mt.15:9, 13;   23:15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Approves All Of Them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5715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Denominational differences set them apart.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Does Lord call one man to deny what He calls another to affirm?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Sprinkling / Pouring / Immersion 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Jim Jones – O. Roberts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Jimmy </a:t>
            </a:r>
            <a:r>
              <a:rPr lang="en-US" altLang="en-US" sz="3200" dirty="0" err="1">
                <a:solidFill>
                  <a:srgbClr val="FFFFCC"/>
                </a:solidFill>
              </a:rPr>
              <a:t>Swaggart</a:t>
            </a:r>
            <a:endParaRPr lang="en-US" altLang="en-US" sz="3200" dirty="0">
              <a:solidFill>
                <a:srgbClr val="FFFFCC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Would Contradict Himself 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333B7D-C538-4F96-9283-F31BC6830DC4}"/>
              </a:ext>
            </a:extLst>
          </p:cNvPr>
          <p:cNvSpPr/>
          <p:nvPr/>
        </p:nvSpPr>
        <p:spPr>
          <a:xfrm>
            <a:off x="7086600" y="3276601"/>
            <a:ext cx="1676400" cy="533399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Rom.6:4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FF782B-01DA-46FA-ADD8-33137C22DFB6}"/>
              </a:ext>
            </a:extLst>
          </p:cNvPr>
          <p:cNvSpPr/>
          <p:nvPr/>
        </p:nvSpPr>
        <p:spPr>
          <a:xfrm>
            <a:off x="6734556" y="4171999"/>
            <a:ext cx="2028444" cy="709954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Mt.16:18</a:t>
            </a:r>
          </a:p>
        </p:txBody>
      </p:sp>
    </p:spTree>
    <p:extLst>
      <p:ext uri="{BB962C8B-B14F-4D97-AF65-F5344CB8AC3E}">
        <p14:creationId xmlns:p14="http://schemas.microsoft.com/office/powerpoint/2010/main" val="34244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5715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Lk.8:11, same seed produces same fruit.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Gal.6:7-8, sow . . . reap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Problem – Gal.1:6-9, different gospel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Five preachers – same Bible – </a:t>
            </a:r>
            <a:r>
              <a:rPr lang="en-US" altLang="en-US" sz="3200" dirty="0">
                <a:solidFill>
                  <a:srgbClr val="FFCC00"/>
                </a:solidFill>
              </a:rPr>
              <a:t>different</a:t>
            </a:r>
            <a:r>
              <a:rPr lang="en-US" altLang="en-US" sz="3200" dirty="0">
                <a:solidFill>
                  <a:schemeClr val="bg1"/>
                </a:solidFill>
              </a:rPr>
              <a:t> names / beliefs / practices . . .? 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Five preachers – Acts 15 – </a:t>
            </a:r>
            <a:r>
              <a:rPr lang="en-US" altLang="en-US" dirty="0">
                <a:solidFill>
                  <a:srgbClr val="FFCC00"/>
                </a:solidFill>
              </a:rPr>
              <a:t>same</a:t>
            </a:r>
            <a:r>
              <a:rPr lang="en-US" altLang="en-US" dirty="0">
                <a:solidFill>
                  <a:schemeClr val="bg1"/>
                </a:solidFill>
              </a:rPr>
              <a:t> Bible – </a:t>
            </a:r>
            <a:r>
              <a:rPr lang="en-US" altLang="en-US" dirty="0">
                <a:solidFill>
                  <a:srgbClr val="FFCC00"/>
                </a:solidFill>
              </a:rPr>
              <a:t>same</a:t>
            </a:r>
            <a:r>
              <a:rPr lang="en-US" altLang="en-US" dirty="0">
                <a:solidFill>
                  <a:schemeClr val="bg1"/>
                </a:solidFill>
              </a:rPr>
              <a:t> names / belief / practices . . .!</a:t>
            </a:r>
            <a:endParaRPr lang="en-US" altLang="en-US" sz="3200" dirty="0">
              <a:solidFill>
                <a:srgbClr val="FFFFCC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Scheme Contrary to Natural Law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578D8B-5D49-49EA-9470-53C6353483C8}"/>
              </a:ext>
            </a:extLst>
          </p:cNvPr>
          <p:cNvSpPr/>
          <p:nvPr/>
        </p:nvSpPr>
        <p:spPr>
          <a:xfrm>
            <a:off x="362528" y="5943600"/>
            <a:ext cx="1676400" cy="5333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Paul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B4673-7D54-471F-8D77-AC5B989C9076}"/>
              </a:ext>
            </a:extLst>
          </p:cNvPr>
          <p:cNvSpPr/>
          <p:nvPr/>
        </p:nvSpPr>
        <p:spPr>
          <a:xfrm>
            <a:off x="2050476" y="5943600"/>
            <a:ext cx="1676400" cy="5333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Barnabas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898177-0D83-4601-9E38-DFE91D16D56B}"/>
              </a:ext>
            </a:extLst>
          </p:cNvPr>
          <p:cNvSpPr/>
          <p:nvPr/>
        </p:nvSpPr>
        <p:spPr>
          <a:xfrm>
            <a:off x="3738424" y="5943600"/>
            <a:ext cx="1676400" cy="5333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Peter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B9B018-1859-4FBF-B0B6-EF949D974696}"/>
              </a:ext>
            </a:extLst>
          </p:cNvPr>
          <p:cNvSpPr/>
          <p:nvPr/>
        </p:nvSpPr>
        <p:spPr>
          <a:xfrm>
            <a:off x="5426372" y="5943600"/>
            <a:ext cx="1676400" cy="5333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James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BE9D7F-8EBD-4132-8227-0BCA66B9E162}"/>
              </a:ext>
            </a:extLst>
          </p:cNvPr>
          <p:cNvSpPr/>
          <p:nvPr/>
        </p:nvSpPr>
        <p:spPr>
          <a:xfrm>
            <a:off x="7114320" y="5943600"/>
            <a:ext cx="1676400" cy="533399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Silas</a:t>
            </a:r>
          </a:p>
        </p:txBody>
      </p:sp>
    </p:spTree>
    <p:extLst>
      <p:ext uri="{BB962C8B-B14F-4D97-AF65-F5344CB8AC3E}">
        <p14:creationId xmlns:p14="http://schemas.microsoft.com/office/powerpoint/2010/main" val="9023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Ep.1:22-23, how many heads?  …bodies?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Would Be Head Of All Churches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D02144-8006-4D48-9BAC-68D9CB8CB888}"/>
              </a:ext>
            </a:extLst>
          </p:cNvPr>
          <p:cNvSpPr/>
          <p:nvPr/>
        </p:nvSpPr>
        <p:spPr>
          <a:xfrm>
            <a:off x="2187859" y="2057400"/>
            <a:ext cx="4775206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/>
              <a:t>Catholic</a:t>
            </a:r>
            <a:r>
              <a:rPr lang="en-US" sz="3100" dirty="0"/>
              <a:t> doctrine:</a:t>
            </a:r>
          </a:p>
          <a:p>
            <a:pPr algn="ctr"/>
            <a:r>
              <a:rPr lang="en-US" sz="3100" dirty="0">
                <a:solidFill>
                  <a:srgbClr val="CCFFFF"/>
                </a:solidFill>
              </a:rPr>
              <a:t>(Head) (Head)</a:t>
            </a:r>
          </a:p>
          <a:p>
            <a:pPr algn="ctr"/>
            <a:r>
              <a:rPr lang="en-US" sz="3100" dirty="0"/>
              <a:t>Body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497898-8788-45D5-AFEC-7212FF654516}"/>
              </a:ext>
            </a:extLst>
          </p:cNvPr>
          <p:cNvSpPr/>
          <p:nvPr/>
        </p:nvSpPr>
        <p:spPr>
          <a:xfrm>
            <a:off x="2190171" y="3657600"/>
            <a:ext cx="4772894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/>
              <a:t>Protestant</a:t>
            </a:r>
            <a:r>
              <a:rPr lang="en-US" sz="3100" dirty="0"/>
              <a:t> doctrine:</a:t>
            </a:r>
          </a:p>
          <a:p>
            <a:pPr algn="ctr"/>
            <a:r>
              <a:rPr lang="en-US" sz="3100" dirty="0">
                <a:solidFill>
                  <a:srgbClr val="CCFFFF"/>
                </a:solidFill>
              </a:rPr>
              <a:t>(Head) (Head)…</a:t>
            </a:r>
          </a:p>
          <a:p>
            <a:pPr algn="ctr"/>
            <a:r>
              <a:rPr lang="en-US" sz="3100" dirty="0"/>
              <a:t>(Body) (Body) (Body)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F49C51-8C20-4A70-B4B5-32929903701A}"/>
              </a:ext>
            </a:extLst>
          </p:cNvPr>
          <p:cNvSpPr/>
          <p:nvPr/>
        </p:nvSpPr>
        <p:spPr>
          <a:xfrm>
            <a:off x="2187859" y="5257800"/>
            <a:ext cx="4779818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/>
              <a:t>NT</a:t>
            </a:r>
            <a:r>
              <a:rPr lang="en-US" sz="3100" dirty="0"/>
              <a:t>:</a:t>
            </a:r>
            <a:endParaRPr lang="en-US" sz="3100" dirty="0">
              <a:solidFill>
                <a:srgbClr val="CCFFFF"/>
              </a:solidFill>
            </a:endParaRPr>
          </a:p>
          <a:p>
            <a:pPr algn="ctr"/>
            <a:r>
              <a:rPr lang="en-US" sz="3100" dirty="0">
                <a:solidFill>
                  <a:srgbClr val="CCFFFF"/>
                </a:solidFill>
              </a:rPr>
              <a:t>(Head: Christ)</a:t>
            </a:r>
          </a:p>
          <a:p>
            <a:pPr algn="ctr"/>
            <a:r>
              <a:rPr lang="en-US" sz="3100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0656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762000"/>
            <a:ext cx="8458200" cy="6019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altLang="en-US" sz="3600" dirty="0">
              <a:solidFill>
                <a:srgbClr val="CCFFFF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Who died for Jim Jones’ church? . . . 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Our </a:t>
            </a:r>
            <a:r>
              <a:rPr lang="en-US" altLang="en-US" u="sng" dirty="0">
                <a:solidFill>
                  <a:schemeClr val="bg1"/>
                </a:solidFill>
              </a:rPr>
              <a:t>blood</a:t>
            </a:r>
            <a:r>
              <a:rPr lang="en-US" altLang="en-US" dirty="0">
                <a:solidFill>
                  <a:schemeClr val="bg1"/>
                </a:solidFill>
              </a:rPr>
              <a:t> is </a:t>
            </a:r>
            <a:r>
              <a:rPr lang="en-US" altLang="en-US" u="sng" dirty="0">
                <a:solidFill>
                  <a:schemeClr val="bg1"/>
                </a:solidFill>
              </a:rPr>
              <a:t>in</a:t>
            </a:r>
            <a:r>
              <a:rPr lang="en-US" altLang="en-US" dirty="0">
                <a:solidFill>
                  <a:schemeClr val="bg1"/>
                </a:solidFill>
              </a:rPr>
              <a:t> our </a:t>
            </a:r>
            <a:r>
              <a:rPr lang="en-US" altLang="en-US" u="sng" dirty="0">
                <a:solidFill>
                  <a:schemeClr val="bg1"/>
                </a:solidFill>
              </a:rPr>
              <a:t>body</a:t>
            </a:r>
            <a:r>
              <a:rPr lang="en-US" altLang="en-US" dirty="0">
                <a:solidFill>
                  <a:schemeClr val="bg1"/>
                </a:solidFill>
              </a:rPr>
              <a:t>.   Ac.20:28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B8B80-5B6E-49A2-971C-01F795465A73}"/>
              </a:ext>
            </a:extLst>
          </p:cNvPr>
          <p:cNvSpPr/>
          <p:nvPr/>
        </p:nvSpPr>
        <p:spPr>
          <a:xfrm>
            <a:off x="976122" y="152400"/>
            <a:ext cx="719175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Jesus built more than one church . . 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8A7DC1-D6F8-45EF-8F8E-521E8BF6680E}"/>
              </a:ext>
            </a:extLst>
          </p:cNvPr>
          <p:cNvSpPr txBox="1">
            <a:spLocks/>
          </p:cNvSpPr>
          <p:nvPr/>
        </p:nvSpPr>
        <p:spPr bwMode="auto">
          <a:xfrm>
            <a:off x="800100" y="838200"/>
            <a:ext cx="7543800" cy="533399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His Blood Is Without Benefit</a:t>
            </a:r>
            <a:endParaRPr lang="en-US" sz="3600" dirty="0">
              <a:solidFill>
                <a:srgbClr val="CCFFFF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2F22A7-0A67-4EDA-85B0-49D10E36FB13}"/>
              </a:ext>
            </a:extLst>
          </p:cNvPr>
          <p:cNvSpPr/>
          <p:nvPr/>
        </p:nvSpPr>
        <p:spPr>
          <a:xfrm>
            <a:off x="838200" y="2895600"/>
            <a:ext cx="7467600" cy="2743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Therefore take heed to yourselves and to all the </a:t>
            </a:r>
            <a:r>
              <a:rPr lang="en-US" sz="3200" u="sng" dirty="0">
                <a:solidFill>
                  <a:srgbClr val="FFFFCC"/>
                </a:solidFill>
              </a:rPr>
              <a:t>flock</a:t>
            </a:r>
            <a:r>
              <a:rPr lang="en-US" sz="3200" dirty="0">
                <a:solidFill>
                  <a:srgbClr val="FFFFCC"/>
                </a:solidFill>
              </a:rPr>
              <a:t>, among which the Holy Spirit has made you overseers, to shepherd the </a:t>
            </a:r>
            <a:r>
              <a:rPr lang="en-US" sz="3200" u="sng" dirty="0">
                <a:solidFill>
                  <a:srgbClr val="FFFFCC"/>
                </a:solidFill>
              </a:rPr>
              <a:t>church</a:t>
            </a:r>
            <a:r>
              <a:rPr lang="en-US" sz="3200" dirty="0">
                <a:solidFill>
                  <a:srgbClr val="FFFFCC"/>
                </a:solidFill>
              </a:rPr>
              <a:t> of God which He </a:t>
            </a:r>
            <a:r>
              <a:rPr lang="en-US" sz="3200" u="sng" dirty="0">
                <a:solidFill>
                  <a:srgbClr val="FFFFCC"/>
                </a:solidFill>
              </a:rPr>
              <a:t>purchased with His own blood</a:t>
            </a:r>
            <a:r>
              <a:rPr lang="en-US" sz="3200" dirty="0">
                <a:solidFill>
                  <a:srgbClr val="FFFFCC"/>
                </a:solidFill>
              </a:rPr>
              <a:t>.</a:t>
            </a:r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988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Default Design</vt:lpstr>
      <vt:lpstr>PowerPoint Presentation</vt:lpstr>
      <vt:lpstr>Many try to settle salvation / church issues on basis of . . .</vt:lpstr>
      <vt:lpstr>Mt.16:13-18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317</cp:revision>
  <dcterms:created xsi:type="dcterms:W3CDTF">2004-01-08T21:08:14Z</dcterms:created>
  <dcterms:modified xsi:type="dcterms:W3CDTF">2020-12-06T22:55:03Z</dcterms:modified>
</cp:coreProperties>
</file>