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81" r:id="rId3"/>
    <p:sldId id="257" r:id="rId4"/>
    <p:sldId id="258" r:id="rId5"/>
    <p:sldId id="259" r:id="rId6"/>
    <p:sldId id="260" r:id="rId7"/>
    <p:sldId id="261" r:id="rId8"/>
    <p:sldId id="262" r:id="rId9"/>
    <p:sldId id="263" r:id="rId10"/>
    <p:sldId id="264" r:id="rId11"/>
    <p:sldId id="266" r:id="rId12"/>
    <p:sldId id="265" r:id="rId13"/>
    <p:sldId id="267" r:id="rId14"/>
    <p:sldId id="269" r:id="rId15"/>
    <p:sldId id="268" r:id="rId16"/>
    <p:sldId id="276" r:id="rId17"/>
    <p:sldId id="277" r:id="rId18"/>
    <p:sldId id="270" r:id="rId19"/>
    <p:sldId id="279" r:id="rId20"/>
    <p:sldId id="278" r:id="rId21"/>
    <p:sldId id="273" r:id="rId22"/>
    <p:sldId id="284" r:id="rId23"/>
    <p:sldId id="285" r:id="rId24"/>
    <p:sldId id="274" r:id="rId25"/>
    <p:sldId id="286" r:id="rId26"/>
    <p:sldId id="287" r:id="rId27"/>
    <p:sldId id="28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5218F2-C8C0-F44A-9236-EC0E66EC94AB}" v="42" dt="2020-12-27T08:03:11.4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9"/>
    <p:restoredTop sz="94694"/>
  </p:normalViewPr>
  <p:slideViewPr>
    <p:cSldViewPr snapToGrid="0" snapToObjects="1">
      <p:cViewPr varScale="1">
        <p:scale>
          <a:sx n="85" d="100"/>
          <a:sy n="85" d="100"/>
        </p:scale>
        <p:origin x="1512" y="9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 Duggin" userId="eead1dd03dce2014" providerId="LiveId" clId="{F8ED34F1-E759-8843-B350-2C8B0583B613}"/>
    <pc:docChg chg="undo custSel modSld">
      <pc:chgData name="Matt Duggin" userId="eead1dd03dce2014" providerId="LiveId" clId="{F8ED34F1-E759-8843-B350-2C8B0583B613}" dt="2020-12-27T08:32:37.046" v="55" actId="14100"/>
      <pc:docMkLst>
        <pc:docMk/>
      </pc:docMkLst>
      <pc:sldChg chg="modSp">
        <pc:chgData name="Matt Duggin" userId="eead1dd03dce2014" providerId="LiveId" clId="{F8ED34F1-E759-8843-B350-2C8B0583B613}" dt="2020-12-27T08:27:45.533" v="7" actId="2711"/>
        <pc:sldMkLst>
          <pc:docMk/>
          <pc:sldMk cId="3269201983" sldId="257"/>
        </pc:sldMkLst>
        <pc:spChg chg="mod">
          <ac:chgData name="Matt Duggin" userId="eead1dd03dce2014" providerId="LiveId" clId="{F8ED34F1-E759-8843-B350-2C8B0583B613}" dt="2020-12-27T08:27:45.533" v="7" actId="2711"/>
          <ac:spMkLst>
            <pc:docMk/>
            <pc:sldMk cId="3269201983" sldId="257"/>
            <ac:spMk id="2" creationId="{42A54308-7F70-B547-A531-BEA927B0F5D5}"/>
          </ac:spMkLst>
        </pc:spChg>
      </pc:sldChg>
      <pc:sldChg chg="modSp">
        <pc:chgData name="Matt Duggin" userId="eead1dd03dce2014" providerId="LiveId" clId="{F8ED34F1-E759-8843-B350-2C8B0583B613}" dt="2020-12-27T08:27:53.901" v="8" actId="2711"/>
        <pc:sldMkLst>
          <pc:docMk/>
          <pc:sldMk cId="78951841" sldId="258"/>
        </pc:sldMkLst>
        <pc:spChg chg="mod">
          <ac:chgData name="Matt Duggin" userId="eead1dd03dce2014" providerId="LiveId" clId="{F8ED34F1-E759-8843-B350-2C8B0583B613}" dt="2020-12-27T08:27:53.901" v="8" actId="2711"/>
          <ac:spMkLst>
            <pc:docMk/>
            <pc:sldMk cId="78951841" sldId="258"/>
            <ac:spMk id="2" creationId="{42A54308-7F70-B547-A531-BEA927B0F5D5}"/>
          </ac:spMkLst>
        </pc:spChg>
      </pc:sldChg>
      <pc:sldChg chg="modSp">
        <pc:chgData name="Matt Duggin" userId="eead1dd03dce2014" providerId="LiveId" clId="{F8ED34F1-E759-8843-B350-2C8B0583B613}" dt="2020-12-27T08:28:22.789" v="9" actId="2711"/>
        <pc:sldMkLst>
          <pc:docMk/>
          <pc:sldMk cId="204089300" sldId="259"/>
        </pc:sldMkLst>
        <pc:spChg chg="mod">
          <ac:chgData name="Matt Duggin" userId="eead1dd03dce2014" providerId="LiveId" clId="{F8ED34F1-E759-8843-B350-2C8B0583B613}" dt="2020-12-27T08:28:22.789" v="9" actId="2711"/>
          <ac:spMkLst>
            <pc:docMk/>
            <pc:sldMk cId="204089300" sldId="259"/>
            <ac:spMk id="2" creationId="{9BD44E61-FD83-904F-AB91-B7899CBF831C}"/>
          </ac:spMkLst>
        </pc:spChg>
      </pc:sldChg>
      <pc:sldChg chg="modSp">
        <pc:chgData name="Matt Duggin" userId="eead1dd03dce2014" providerId="LiveId" clId="{F8ED34F1-E759-8843-B350-2C8B0583B613}" dt="2020-12-27T08:29:37.089" v="20" actId="27636"/>
        <pc:sldMkLst>
          <pc:docMk/>
          <pc:sldMk cId="877946939" sldId="260"/>
        </pc:sldMkLst>
        <pc:spChg chg="mod">
          <ac:chgData name="Matt Duggin" userId="eead1dd03dce2014" providerId="LiveId" clId="{F8ED34F1-E759-8843-B350-2C8B0583B613}" dt="2020-12-27T08:29:37.089" v="20" actId="27636"/>
          <ac:spMkLst>
            <pc:docMk/>
            <pc:sldMk cId="877946939" sldId="260"/>
            <ac:spMk id="2" creationId="{58E66B41-5561-F648-8973-E077323807E0}"/>
          </ac:spMkLst>
        </pc:spChg>
        <pc:spChg chg="mod">
          <ac:chgData name="Matt Duggin" userId="eead1dd03dce2014" providerId="LiveId" clId="{F8ED34F1-E759-8843-B350-2C8B0583B613}" dt="2020-12-27T08:29:12.523" v="15" actId="20577"/>
          <ac:spMkLst>
            <pc:docMk/>
            <pc:sldMk cId="877946939" sldId="260"/>
            <ac:spMk id="3" creationId="{0CECEFA4-A66E-8346-945E-790ED917B137}"/>
          </ac:spMkLst>
        </pc:spChg>
      </pc:sldChg>
      <pc:sldChg chg="modSp">
        <pc:chgData name="Matt Duggin" userId="eead1dd03dce2014" providerId="LiveId" clId="{F8ED34F1-E759-8843-B350-2C8B0583B613}" dt="2020-12-27T08:29:36.723" v="19" actId="2711"/>
        <pc:sldMkLst>
          <pc:docMk/>
          <pc:sldMk cId="2397344266" sldId="261"/>
        </pc:sldMkLst>
        <pc:spChg chg="mod">
          <ac:chgData name="Matt Duggin" userId="eead1dd03dce2014" providerId="LiveId" clId="{F8ED34F1-E759-8843-B350-2C8B0583B613}" dt="2020-12-27T08:29:36.723" v="19" actId="2711"/>
          <ac:spMkLst>
            <pc:docMk/>
            <pc:sldMk cId="2397344266" sldId="261"/>
            <ac:spMk id="2" creationId="{ABFC336E-79CB-4B4C-BA85-7CF926F505AA}"/>
          </ac:spMkLst>
        </pc:spChg>
      </pc:sldChg>
      <pc:sldChg chg="modSp">
        <pc:chgData name="Matt Duggin" userId="eead1dd03dce2014" providerId="LiveId" clId="{F8ED34F1-E759-8843-B350-2C8B0583B613}" dt="2020-12-27T08:29:43.764" v="22" actId="27636"/>
        <pc:sldMkLst>
          <pc:docMk/>
          <pc:sldMk cId="2836758614" sldId="262"/>
        </pc:sldMkLst>
        <pc:spChg chg="mod">
          <ac:chgData name="Matt Duggin" userId="eead1dd03dce2014" providerId="LiveId" clId="{F8ED34F1-E759-8843-B350-2C8B0583B613}" dt="2020-12-27T08:29:43.764" v="22" actId="27636"/>
          <ac:spMkLst>
            <pc:docMk/>
            <pc:sldMk cId="2836758614" sldId="262"/>
            <ac:spMk id="2" creationId="{9BD5B03D-1CDC-264D-BF1A-25C4F997D159}"/>
          </ac:spMkLst>
        </pc:spChg>
      </pc:sldChg>
      <pc:sldChg chg="modSp">
        <pc:chgData name="Matt Duggin" userId="eead1dd03dce2014" providerId="LiveId" clId="{F8ED34F1-E759-8843-B350-2C8B0583B613}" dt="2020-12-27T08:29:50.714" v="23" actId="2711"/>
        <pc:sldMkLst>
          <pc:docMk/>
          <pc:sldMk cId="164935385" sldId="263"/>
        </pc:sldMkLst>
        <pc:spChg chg="mod">
          <ac:chgData name="Matt Duggin" userId="eead1dd03dce2014" providerId="LiveId" clId="{F8ED34F1-E759-8843-B350-2C8B0583B613}" dt="2020-12-27T08:29:50.714" v="23" actId="2711"/>
          <ac:spMkLst>
            <pc:docMk/>
            <pc:sldMk cId="164935385" sldId="263"/>
            <ac:spMk id="2" creationId="{A47D80ED-33E9-6D47-ADFB-6AFFAD0695F9}"/>
          </ac:spMkLst>
        </pc:spChg>
      </pc:sldChg>
      <pc:sldChg chg="modSp">
        <pc:chgData name="Matt Duggin" userId="eead1dd03dce2014" providerId="LiveId" clId="{F8ED34F1-E759-8843-B350-2C8B0583B613}" dt="2020-12-27T08:29:55.866" v="25" actId="27636"/>
        <pc:sldMkLst>
          <pc:docMk/>
          <pc:sldMk cId="1974142091" sldId="264"/>
        </pc:sldMkLst>
        <pc:spChg chg="mod">
          <ac:chgData name="Matt Duggin" userId="eead1dd03dce2014" providerId="LiveId" clId="{F8ED34F1-E759-8843-B350-2C8B0583B613}" dt="2020-12-27T08:29:55.866" v="25" actId="27636"/>
          <ac:spMkLst>
            <pc:docMk/>
            <pc:sldMk cId="1974142091" sldId="264"/>
            <ac:spMk id="2" creationId="{D2C405EE-8745-204F-8163-0FEBB1CA4A9E}"/>
          </ac:spMkLst>
        </pc:spChg>
      </pc:sldChg>
      <pc:sldChg chg="modSp">
        <pc:chgData name="Matt Duggin" userId="eead1dd03dce2014" providerId="LiveId" clId="{F8ED34F1-E759-8843-B350-2C8B0583B613}" dt="2020-12-27T08:30:13.108" v="29" actId="27636"/>
        <pc:sldMkLst>
          <pc:docMk/>
          <pc:sldMk cId="2522866151" sldId="265"/>
        </pc:sldMkLst>
        <pc:spChg chg="mod">
          <ac:chgData name="Matt Duggin" userId="eead1dd03dce2014" providerId="LiveId" clId="{F8ED34F1-E759-8843-B350-2C8B0583B613}" dt="2020-12-27T08:30:13.108" v="29" actId="27636"/>
          <ac:spMkLst>
            <pc:docMk/>
            <pc:sldMk cId="2522866151" sldId="265"/>
            <ac:spMk id="2" creationId="{D2C405EE-8745-204F-8163-0FEBB1CA4A9E}"/>
          </ac:spMkLst>
        </pc:spChg>
      </pc:sldChg>
      <pc:sldChg chg="modSp">
        <pc:chgData name="Matt Duggin" userId="eead1dd03dce2014" providerId="LiveId" clId="{F8ED34F1-E759-8843-B350-2C8B0583B613}" dt="2020-12-27T08:30:08.220" v="27" actId="2711"/>
        <pc:sldMkLst>
          <pc:docMk/>
          <pc:sldMk cId="3280695052" sldId="266"/>
        </pc:sldMkLst>
        <pc:spChg chg="mod">
          <ac:chgData name="Matt Duggin" userId="eead1dd03dce2014" providerId="LiveId" clId="{F8ED34F1-E759-8843-B350-2C8B0583B613}" dt="2020-12-27T08:30:08.220" v="27" actId="2711"/>
          <ac:spMkLst>
            <pc:docMk/>
            <pc:sldMk cId="3280695052" sldId="266"/>
            <ac:spMk id="2" creationId="{98A8B693-DDB2-204A-BD04-7F0A01183D4A}"/>
          </ac:spMkLst>
        </pc:spChg>
        <pc:spChg chg="mod">
          <ac:chgData name="Matt Duggin" userId="eead1dd03dce2014" providerId="LiveId" clId="{F8ED34F1-E759-8843-B350-2C8B0583B613}" dt="2020-12-27T08:30:02.951" v="26" actId="2711"/>
          <ac:spMkLst>
            <pc:docMk/>
            <pc:sldMk cId="3280695052" sldId="266"/>
            <ac:spMk id="4" creationId="{97AFAA9E-7AD9-A647-B528-A701EC40FF1F}"/>
          </ac:spMkLst>
        </pc:spChg>
      </pc:sldChg>
      <pc:sldChg chg="modSp">
        <pc:chgData name="Matt Duggin" userId="eead1dd03dce2014" providerId="LiveId" clId="{F8ED34F1-E759-8843-B350-2C8B0583B613}" dt="2020-12-27T08:30:19.296" v="30" actId="2711"/>
        <pc:sldMkLst>
          <pc:docMk/>
          <pc:sldMk cId="29378154" sldId="267"/>
        </pc:sldMkLst>
        <pc:spChg chg="mod">
          <ac:chgData name="Matt Duggin" userId="eead1dd03dce2014" providerId="LiveId" clId="{F8ED34F1-E759-8843-B350-2C8B0583B613}" dt="2020-12-27T08:30:19.296" v="30" actId="2711"/>
          <ac:spMkLst>
            <pc:docMk/>
            <pc:sldMk cId="29378154" sldId="267"/>
            <ac:spMk id="2" creationId="{F80B695A-2928-5F49-AC2D-F20B32A29382}"/>
          </ac:spMkLst>
        </pc:spChg>
      </pc:sldChg>
      <pc:sldChg chg="modSp">
        <pc:chgData name="Matt Duggin" userId="eead1dd03dce2014" providerId="LiveId" clId="{F8ED34F1-E759-8843-B350-2C8B0583B613}" dt="2020-12-27T08:30:42.690" v="33" actId="14100"/>
        <pc:sldMkLst>
          <pc:docMk/>
          <pc:sldMk cId="147961792" sldId="268"/>
        </pc:sldMkLst>
        <pc:spChg chg="mod">
          <ac:chgData name="Matt Duggin" userId="eead1dd03dce2014" providerId="LiveId" clId="{F8ED34F1-E759-8843-B350-2C8B0583B613}" dt="2020-12-27T08:30:42.690" v="33" actId="14100"/>
          <ac:spMkLst>
            <pc:docMk/>
            <pc:sldMk cId="147961792" sldId="268"/>
            <ac:spMk id="2" creationId="{D2C405EE-8745-204F-8163-0FEBB1CA4A9E}"/>
          </ac:spMkLst>
        </pc:spChg>
      </pc:sldChg>
      <pc:sldChg chg="modSp">
        <pc:chgData name="Matt Duggin" userId="eead1dd03dce2014" providerId="LiveId" clId="{F8ED34F1-E759-8843-B350-2C8B0583B613}" dt="2020-12-27T08:30:26.958" v="31" actId="2711"/>
        <pc:sldMkLst>
          <pc:docMk/>
          <pc:sldMk cId="1471956930" sldId="269"/>
        </pc:sldMkLst>
        <pc:spChg chg="mod">
          <ac:chgData name="Matt Duggin" userId="eead1dd03dce2014" providerId="LiveId" clId="{F8ED34F1-E759-8843-B350-2C8B0583B613}" dt="2020-12-27T08:30:26.958" v="31" actId="2711"/>
          <ac:spMkLst>
            <pc:docMk/>
            <pc:sldMk cId="1471956930" sldId="269"/>
            <ac:spMk id="2" creationId="{57BC50B4-3B6F-0D4F-A393-68E83B8AFA0D}"/>
          </ac:spMkLst>
        </pc:spChg>
      </pc:sldChg>
      <pc:sldChg chg="modSp">
        <pc:chgData name="Matt Duggin" userId="eead1dd03dce2014" providerId="LiveId" clId="{F8ED34F1-E759-8843-B350-2C8B0583B613}" dt="2020-12-27T08:31:09.492" v="38" actId="14100"/>
        <pc:sldMkLst>
          <pc:docMk/>
          <pc:sldMk cId="478348075" sldId="270"/>
        </pc:sldMkLst>
        <pc:spChg chg="mod">
          <ac:chgData name="Matt Duggin" userId="eead1dd03dce2014" providerId="LiveId" clId="{F8ED34F1-E759-8843-B350-2C8B0583B613}" dt="2020-12-27T08:31:09.492" v="38" actId="14100"/>
          <ac:spMkLst>
            <pc:docMk/>
            <pc:sldMk cId="478348075" sldId="270"/>
            <ac:spMk id="6" creationId="{56DCF65E-50AA-9942-B453-A86F87302314}"/>
          </ac:spMkLst>
        </pc:spChg>
      </pc:sldChg>
      <pc:sldChg chg="modSp">
        <pc:chgData name="Matt Duggin" userId="eead1dd03dce2014" providerId="LiveId" clId="{F8ED34F1-E759-8843-B350-2C8B0583B613}" dt="2020-12-27T08:31:32.404" v="43" actId="14100"/>
        <pc:sldMkLst>
          <pc:docMk/>
          <pc:sldMk cId="996662865" sldId="273"/>
        </pc:sldMkLst>
        <pc:spChg chg="mod">
          <ac:chgData name="Matt Duggin" userId="eead1dd03dce2014" providerId="LiveId" clId="{F8ED34F1-E759-8843-B350-2C8B0583B613}" dt="2020-12-27T08:31:32.404" v="43" actId="14100"/>
          <ac:spMkLst>
            <pc:docMk/>
            <pc:sldMk cId="996662865" sldId="273"/>
            <ac:spMk id="6" creationId="{56DCF65E-50AA-9942-B453-A86F87302314}"/>
          </ac:spMkLst>
        </pc:spChg>
      </pc:sldChg>
      <pc:sldChg chg="modSp">
        <pc:chgData name="Matt Duggin" userId="eead1dd03dce2014" providerId="LiveId" clId="{F8ED34F1-E759-8843-B350-2C8B0583B613}" dt="2020-12-27T08:32:11.153" v="49" actId="14100"/>
        <pc:sldMkLst>
          <pc:docMk/>
          <pc:sldMk cId="463326792" sldId="274"/>
        </pc:sldMkLst>
        <pc:spChg chg="mod">
          <ac:chgData name="Matt Duggin" userId="eead1dd03dce2014" providerId="LiveId" clId="{F8ED34F1-E759-8843-B350-2C8B0583B613}" dt="2020-12-27T08:32:11.153" v="49" actId="14100"/>
          <ac:spMkLst>
            <pc:docMk/>
            <pc:sldMk cId="463326792" sldId="274"/>
            <ac:spMk id="6" creationId="{56DCF65E-50AA-9942-B453-A86F87302314}"/>
          </ac:spMkLst>
        </pc:spChg>
      </pc:sldChg>
      <pc:sldChg chg="modSp">
        <pc:chgData name="Matt Duggin" userId="eead1dd03dce2014" providerId="LiveId" clId="{F8ED34F1-E759-8843-B350-2C8B0583B613}" dt="2020-12-27T08:30:54.069" v="34" actId="2711"/>
        <pc:sldMkLst>
          <pc:docMk/>
          <pc:sldMk cId="4238194943" sldId="276"/>
        </pc:sldMkLst>
        <pc:spChg chg="mod">
          <ac:chgData name="Matt Duggin" userId="eead1dd03dce2014" providerId="LiveId" clId="{F8ED34F1-E759-8843-B350-2C8B0583B613}" dt="2020-12-27T08:30:54.069" v="34" actId="2711"/>
          <ac:spMkLst>
            <pc:docMk/>
            <pc:sldMk cId="4238194943" sldId="276"/>
            <ac:spMk id="2" creationId="{01157A19-0B55-614F-8AA6-75D44A03CCFA}"/>
          </ac:spMkLst>
        </pc:spChg>
      </pc:sldChg>
      <pc:sldChg chg="modSp">
        <pc:chgData name="Matt Duggin" userId="eead1dd03dce2014" providerId="LiveId" clId="{F8ED34F1-E759-8843-B350-2C8B0583B613}" dt="2020-12-27T08:31:01.940" v="36" actId="14100"/>
        <pc:sldMkLst>
          <pc:docMk/>
          <pc:sldMk cId="2093494505" sldId="277"/>
        </pc:sldMkLst>
        <pc:spChg chg="mod">
          <ac:chgData name="Matt Duggin" userId="eead1dd03dce2014" providerId="LiveId" clId="{F8ED34F1-E759-8843-B350-2C8B0583B613}" dt="2020-12-27T08:31:01.940" v="36" actId="14100"/>
          <ac:spMkLst>
            <pc:docMk/>
            <pc:sldMk cId="2093494505" sldId="277"/>
            <ac:spMk id="2" creationId="{D2C405EE-8745-204F-8163-0FEBB1CA4A9E}"/>
          </ac:spMkLst>
        </pc:spChg>
      </pc:sldChg>
      <pc:sldChg chg="modSp">
        <pc:chgData name="Matt Duggin" userId="eead1dd03dce2014" providerId="LiveId" clId="{F8ED34F1-E759-8843-B350-2C8B0583B613}" dt="2020-12-27T08:31:23.388" v="41" actId="14100"/>
        <pc:sldMkLst>
          <pc:docMk/>
          <pc:sldMk cId="1981618716" sldId="278"/>
        </pc:sldMkLst>
        <pc:spChg chg="mod">
          <ac:chgData name="Matt Duggin" userId="eead1dd03dce2014" providerId="LiveId" clId="{F8ED34F1-E759-8843-B350-2C8B0583B613}" dt="2020-12-27T08:31:23.388" v="41" actId="14100"/>
          <ac:spMkLst>
            <pc:docMk/>
            <pc:sldMk cId="1981618716" sldId="278"/>
            <ac:spMk id="6" creationId="{56DCF65E-50AA-9942-B453-A86F87302314}"/>
          </ac:spMkLst>
        </pc:spChg>
      </pc:sldChg>
      <pc:sldChg chg="modSp">
        <pc:chgData name="Matt Duggin" userId="eead1dd03dce2014" providerId="LiveId" clId="{F8ED34F1-E759-8843-B350-2C8B0583B613}" dt="2020-12-27T08:31:16.551" v="39" actId="2711"/>
        <pc:sldMkLst>
          <pc:docMk/>
          <pc:sldMk cId="2428254488" sldId="279"/>
        </pc:sldMkLst>
        <pc:spChg chg="mod">
          <ac:chgData name="Matt Duggin" userId="eead1dd03dce2014" providerId="LiveId" clId="{F8ED34F1-E759-8843-B350-2C8B0583B613}" dt="2020-12-27T08:31:16.551" v="39" actId="2711"/>
          <ac:spMkLst>
            <pc:docMk/>
            <pc:sldMk cId="2428254488" sldId="279"/>
            <ac:spMk id="2" creationId="{5D8227F2-13F7-4149-B12E-4198A2D2032E}"/>
          </ac:spMkLst>
        </pc:spChg>
      </pc:sldChg>
      <pc:sldChg chg="modSp">
        <pc:chgData name="Matt Duggin" userId="eead1dd03dce2014" providerId="LiveId" clId="{F8ED34F1-E759-8843-B350-2C8B0583B613}" dt="2020-12-27T08:32:37.046" v="55" actId="14100"/>
        <pc:sldMkLst>
          <pc:docMk/>
          <pc:sldMk cId="3157125118" sldId="280"/>
        </pc:sldMkLst>
        <pc:spChg chg="mod">
          <ac:chgData name="Matt Duggin" userId="eead1dd03dce2014" providerId="LiveId" clId="{F8ED34F1-E759-8843-B350-2C8B0583B613}" dt="2020-12-27T08:32:37.046" v="55" actId="14100"/>
          <ac:spMkLst>
            <pc:docMk/>
            <pc:sldMk cId="3157125118" sldId="280"/>
            <ac:spMk id="6" creationId="{56DCF65E-50AA-9942-B453-A86F87302314}"/>
          </ac:spMkLst>
        </pc:spChg>
      </pc:sldChg>
      <pc:sldChg chg="modSp">
        <pc:chgData name="Matt Duggin" userId="eead1dd03dce2014" providerId="LiveId" clId="{F8ED34F1-E759-8843-B350-2C8B0583B613}" dt="2020-12-27T08:27:25.752" v="6" actId="27636"/>
        <pc:sldMkLst>
          <pc:docMk/>
          <pc:sldMk cId="2461938824" sldId="281"/>
        </pc:sldMkLst>
        <pc:spChg chg="mod">
          <ac:chgData name="Matt Duggin" userId="eead1dd03dce2014" providerId="LiveId" clId="{F8ED34F1-E759-8843-B350-2C8B0583B613}" dt="2020-12-27T08:27:25.752" v="6" actId="27636"/>
          <ac:spMkLst>
            <pc:docMk/>
            <pc:sldMk cId="2461938824" sldId="281"/>
            <ac:spMk id="2" creationId="{2A71FB6F-1F9B-2B44-BAD6-3CB8C78D18AA}"/>
          </ac:spMkLst>
        </pc:spChg>
      </pc:sldChg>
      <pc:sldChg chg="modSp">
        <pc:chgData name="Matt Duggin" userId="eead1dd03dce2014" providerId="LiveId" clId="{F8ED34F1-E759-8843-B350-2C8B0583B613}" dt="2020-12-27T08:31:39.329" v="44" actId="2711"/>
        <pc:sldMkLst>
          <pc:docMk/>
          <pc:sldMk cId="756341475" sldId="284"/>
        </pc:sldMkLst>
        <pc:spChg chg="mod">
          <ac:chgData name="Matt Duggin" userId="eead1dd03dce2014" providerId="LiveId" clId="{F8ED34F1-E759-8843-B350-2C8B0583B613}" dt="2020-12-27T08:31:39.329" v="44" actId="2711"/>
          <ac:spMkLst>
            <pc:docMk/>
            <pc:sldMk cId="756341475" sldId="284"/>
            <ac:spMk id="2" creationId="{2345056C-1F69-614A-AA76-C000D5D26884}"/>
          </ac:spMkLst>
        </pc:spChg>
      </pc:sldChg>
      <pc:sldChg chg="modSp">
        <pc:chgData name="Matt Duggin" userId="eead1dd03dce2014" providerId="LiveId" clId="{F8ED34F1-E759-8843-B350-2C8B0583B613}" dt="2020-12-27T08:31:44.974" v="45" actId="2711"/>
        <pc:sldMkLst>
          <pc:docMk/>
          <pc:sldMk cId="1551475631" sldId="285"/>
        </pc:sldMkLst>
        <pc:spChg chg="mod">
          <ac:chgData name="Matt Duggin" userId="eead1dd03dce2014" providerId="LiveId" clId="{F8ED34F1-E759-8843-B350-2C8B0583B613}" dt="2020-12-27T08:31:44.974" v="45" actId="2711"/>
          <ac:spMkLst>
            <pc:docMk/>
            <pc:sldMk cId="1551475631" sldId="285"/>
            <ac:spMk id="2" creationId="{92127CEC-E9D4-6440-99F1-244530FF510A}"/>
          </ac:spMkLst>
        </pc:spChg>
      </pc:sldChg>
      <pc:sldChg chg="modSp">
        <pc:chgData name="Matt Duggin" userId="eead1dd03dce2014" providerId="LiveId" clId="{F8ED34F1-E759-8843-B350-2C8B0583B613}" dt="2020-12-27T08:32:19.563" v="50" actId="2711"/>
        <pc:sldMkLst>
          <pc:docMk/>
          <pc:sldMk cId="4018074747" sldId="286"/>
        </pc:sldMkLst>
        <pc:spChg chg="mod">
          <ac:chgData name="Matt Duggin" userId="eead1dd03dce2014" providerId="LiveId" clId="{F8ED34F1-E759-8843-B350-2C8B0583B613}" dt="2020-12-27T08:32:19.563" v="50" actId="2711"/>
          <ac:spMkLst>
            <pc:docMk/>
            <pc:sldMk cId="4018074747" sldId="286"/>
            <ac:spMk id="2" creationId="{A90BEFA4-40B5-1D45-9505-95B7B96347AD}"/>
          </ac:spMkLst>
        </pc:spChg>
      </pc:sldChg>
      <pc:sldChg chg="modSp">
        <pc:chgData name="Matt Duggin" userId="eead1dd03dce2014" providerId="LiveId" clId="{F8ED34F1-E759-8843-B350-2C8B0583B613}" dt="2020-12-27T08:32:23.930" v="51" actId="2711"/>
        <pc:sldMkLst>
          <pc:docMk/>
          <pc:sldMk cId="2713651845" sldId="287"/>
        </pc:sldMkLst>
        <pc:spChg chg="mod">
          <ac:chgData name="Matt Duggin" userId="eead1dd03dce2014" providerId="LiveId" clId="{F8ED34F1-E759-8843-B350-2C8B0583B613}" dt="2020-12-27T08:32:23.930" v="51" actId="2711"/>
          <ac:spMkLst>
            <pc:docMk/>
            <pc:sldMk cId="2713651845" sldId="287"/>
            <ac:spMk id="2" creationId="{8B1FCD0A-A4C5-5740-BE5B-4444FD6E2894}"/>
          </ac:spMkLst>
        </pc:spChg>
      </pc:sldChg>
    </pc:docChg>
  </pc:docChgLst>
  <pc:docChgLst>
    <pc:chgData name="Matt Duggin" userId="eead1dd03dce2014" providerId="LiveId" clId="{C55218F2-C8C0-F44A-9236-EC0E66EC94AB}"/>
    <pc:docChg chg="undo redo custSel addSld delSld modSld sldOrd modMainMaster">
      <pc:chgData name="Matt Duggin" userId="eead1dd03dce2014" providerId="LiveId" clId="{C55218F2-C8C0-F44A-9236-EC0E66EC94AB}" dt="2020-12-27T08:16:36.911" v="1203" actId="2711"/>
      <pc:docMkLst>
        <pc:docMk/>
      </pc:docMkLst>
      <pc:sldChg chg="addSp delSp modSp mod setBg">
        <pc:chgData name="Matt Duggin" userId="eead1dd03dce2014" providerId="LiveId" clId="{C55218F2-C8C0-F44A-9236-EC0E66EC94AB}" dt="2020-12-27T07:53:14.023" v="1075" actId="478"/>
        <pc:sldMkLst>
          <pc:docMk/>
          <pc:sldMk cId="2923683775" sldId="256"/>
        </pc:sldMkLst>
        <pc:spChg chg="del mod">
          <ac:chgData name="Matt Duggin" userId="eead1dd03dce2014" providerId="LiveId" clId="{C55218F2-C8C0-F44A-9236-EC0E66EC94AB}" dt="2020-12-27T07:53:10.695" v="1074" actId="478"/>
          <ac:spMkLst>
            <pc:docMk/>
            <pc:sldMk cId="2923683775" sldId="256"/>
            <ac:spMk id="2" creationId="{2A71FB6F-1F9B-2B44-BAD6-3CB8C78D18AA}"/>
          </ac:spMkLst>
        </pc:spChg>
        <pc:spChg chg="del">
          <ac:chgData name="Matt Duggin" userId="eead1dd03dce2014" providerId="LiveId" clId="{C55218F2-C8C0-F44A-9236-EC0E66EC94AB}" dt="2020-12-26T06:47:05.478" v="9" actId="478"/>
          <ac:spMkLst>
            <pc:docMk/>
            <pc:sldMk cId="2923683775" sldId="256"/>
            <ac:spMk id="3" creationId="{5C51492A-3D75-AC46-9A9A-AAC5DB45B941}"/>
          </ac:spMkLst>
        </pc:spChg>
        <pc:spChg chg="add del mod">
          <ac:chgData name="Matt Duggin" userId="eead1dd03dce2014" providerId="LiveId" clId="{C55218F2-C8C0-F44A-9236-EC0E66EC94AB}" dt="2020-12-27T07:53:14.023" v="1075" actId="478"/>
          <ac:spMkLst>
            <pc:docMk/>
            <pc:sldMk cId="2923683775" sldId="256"/>
            <ac:spMk id="5" creationId="{E7D56240-0FFD-CB42-BDB7-DE496FF1AD01}"/>
          </ac:spMkLst>
        </pc:spChg>
      </pc:sldChg>
      <pc:sldChg chg="modSp mod setBg">
        <pc:chgData name="Matt Duggin" userId="eead1dd03dce2014" providerId="LiveId" clId="{C55218F2-C8C0-F44A-9236-EC0E66EC94AB}" dt="2020-12-26T06:56:45.116" v="208" actId="403"/>
        <pc:sldMkLst>
          <pc:docMk/>
          <pc:sldMk cId="3269201983" sldId="257"/>
        </pc:sldMkLst>
        <pc:spChg chg="mod">
          <ac:chgData name="Matt Duggin" userId="eead1dd03dce2014" providerId="LiveId" clId="{C55218F2-C8C0-F44A-9236-EC0E66EC94AB}" dt="2020-12-26T06:54:38.769" v="52" actId="207"/>
          <ac:spMkLst>
            <pc:docMk/>
            <pc:sldMk cId="3269201983" sldId="257"/>
            <ac:spMk id="2" creationId="{42A54308-7F70-B547-A531-BEA927B0F5D5}"/>
          </ac:spMkLst>
        </pc:spChg>
        <pc:spChg chg="mod">
          <ac:chgData name="Matt Duggin" userId="eead1dd03dce2014" providerId="LiveId" clId="{C55218F2-C8C0-F44A-9236-EC0E66EC94AB}" dt="2020-12-26T06:56:45.116" v="208" actId="403"/>
          <ac:spMkLst>
            <pc:docMk/>
            <pc:sldMk cId="3269201983" sldId="257"/>
            <ac:spMk id="3" creationId="{D627DE9D-4E94-3140-91A4-F0A897F44C9B}"/>
          </ac:spMkLst>
        </pc:spChg>
      </pc:sldChg>
      <pc:sldChg chg="addSp modSp add mod">
        <pc:chgData name="Matt Duggin" userId="eead1dd03dce2014" providerId="LiveId" clId="{C55218F2-C8C0-F44A-9236-EC0E66EC94AB}" dt="2020-12-26T23:55:47.636" v="363" actId="20577"/>
        <pc:sldMkLst>
          <pc:docMk/>
          <pc:sldMk cId="78951841" sldId="258"/>
        </pc:sldMkLst>
        <pc:spChg chg="mod">
          <ac:chgData name="Matt Duggin" userId="eead1dd03dce2014" providerId="LiveId" clId="{C55218F2-C8C0-F44A-9236-EC0E66EC94AB}" dt="2020-12-26T06:57:19.305" v="216" actId="20577"/>
          <ac:spMkLst>
            <pc:docMk/>
            <pc:sldMk cId="78951841" sldId="258"/>
            <ac:spMk id="2" creationId="{42A54308-7F70-B547-A531-BEA927B0F5D5}"/>
          </ac:spMkLst>
        </pc:spChg>
        <pc:spChg chg="mod">
          <ac:chgData name="Matt Duggin" userId="eead1dd03dce2014" providerId="LiveId" clId="{C55218F2-C8C0-F44A-9236-EC0E66EC94AB}" dt="2020-12-26T23:55:47.636" v="363" actId="20577"/>
          <ac:spMkLst>
            <pc:docMk/>
            <pc:sldMk cId="78951841" sldId="258"/>
            <ac:spMk id="3" creationId="{D627DE9D-4E94-3140-91A4-F0A897F44C9B}"/>
          </ac:spMkLst>
        </pc:spChg>
        <pc:picChg chg="add mod">
          <ac:chgData name="Matt Duggin" userId="eead1dd03dce2014" providerId="LiveId" clId="{C55218F2-C8C0-F44A-9236-EC0E66EC94AB}" dt="2020-12-26T23:55:30.681" v="359" actId="1076"/>
          <ac:picMkLst>
            <pc:docMk/>
            <pc:sldMk cId="78951841" sldId="258"/>
            <ac:picMk id="5" creationId="{58EC863A-83AE-DC4A-9A43-45B77E41DC11}"/>
          </ac:picMkLst>
        </pc:picChg>
      </pc:sldChg>
      <pc:sldChg chg="modSp new mod">
        <pc:chgData name="Matt Duggin" userId="eead1dd03dce2014" providerId="LiveId" clId="{C55218F2-C8C0-F44A-9236-EC0E66EC94AB}" dt="2020-12-27T02:04:58.277" v="380" actId="403"/>
        <pc:sldMkLst>
          <pc:docMk/>
          <pc:sldMk cId="204089300" sldId="259"/>
        </pc:sldMkLst>
        <pc:spChg chg="mod">
          <ac:chgData name="Matt Duggin" userId="eead1dd03dce2014" providerId="LiveId" clId="{C55218F2-C8C0-F44A-9236-EC0E66EC94AB}" dt="2020-12-27T01:58:36.954" v="375" actId="20577"/>
          <ac:spMkLst>
            <pc:docMk/>
            <pc:sldMk cId="204089300" sldId="259"/>
            <ac:spMk id="2" creationId="{9BD44E61-FD83-904F-AB91-B7899CBF831C}"/>
          </ac:spMkLst>
        </pc:spChg>
        <pc:spChg chg="mod">
          <ac:chgData name="Matt Duggin" userId="eead1dd03dce2014" providerId="LiveId" clId="{C55218F2-C8C0-F44A-9236-EC0E66EC94AB}" dt="2020-12-27T02:04:58.277" v="380" actId="403"/>
          <ac:spMkLst>
            <pc:docMk/>
            <pc:sldMk cId="204089300" sldId="259"/>
            <ac:spMk id="3" creationId="{F238A2B5-2EB0-B642-BCD8-744A685F0301}"/>
          </ac:spMkLst>
        </pc:spChg>
      </pc:sldChg>
      <pc:sldChg chg="modSp new mod">
        <pc:chgData name="Matt Duggin" userId="eead1dd03dce2014" providerId="LiveId" clId="{C55218F2-C8C0-F44A-9236-EC0E66EC94AB}" dt="2020-12-27T02:07:50.125" v="469" actId="20577"/>
        <pc:sldMkLst>
          <pc:docMk/>
          <pc:sldMk cId="877946939" sldId="260"/>
        </pc:sldMkLst>
        <pc:spChg chg="mod">
          <ac:chgData name="Matt Duggin" userId="eead1dd03dce2014" providerId="LiveId" clId="{C55218F2-C8C0-F44A-9236-EC0E66EC94AB}" dt="2020-12-27T02:06:58.629" v="446" actId="1035"/>
          <ac:spMkLst>
            <pc:docMk/>
            <pc:sldMk cId="877946939" sldId="260"/>
            <ac:spMk id="2" creationId="{58E66B41-5561-F648-8973-E077323807E0}"/>
          </ac:spMkLst>
        </pc:spChg>
        <pc:spChg chg="mod">
          <ac:chgData name="Matt Duggin" userId="eead1dd03dce2014" providerId="LiveId" clId="{C55218F2-C8C0-F44A-9236-EC0E66EC94AB}" dt="2020-12-27T02:07:50.125" v="469" actId="20577"/>
          <ac:spMkLst>
            <pc:docMk/>
            <pc:sldMk cId="877946939" sldId="260"/>
            <ac:spMk id="3" creationId="{0CECEFA4-A66E-8346-945E-790ED917B137}"/>
          </ac:spMkLst>
        </pc:spChg>
      </pc:sldChg>
      <pc:sldChg chg="modSp new mod">
        <pc:chgData name="Matt Duggin" userId="eead1dd03dce2014" providerId="LiveId" clId="{C55218F2-C8C0-F44A-9236-EC0E66EC94AB}" dt="2020-12-27T02:34:25.254" v="498" actId="139"/>
        <pc:sldMkLst>
          <pc:docMk/>
          <pc:sldMk cId="2397344266" sldId="261"/>
        </pc:sldMkLst>
        <pc:spChg chg="mod">
          <ac:chgData name="Matt Duggin" userId="eead1dd03dce2014" providerId="LiveId" clId="{C55218F2-C8C0-F44A-9236-EC0E66EC94AB}" dt="2020-12-27T02:33:02.738" v="486" actId="20577"/>
          <ac:spMkLst>
            <pc:docMk/>
            <pc:sldMk cId="2397344266" sldId="261"/>
            <ac:spMk id="2" creationId="{ABFC336E-79CB-4B4C-BA85-7CF926F505AA}"/>
          </ac:spMkLst>
        </pc:spChg>
        <pc:spChg chg="mod">
          <ac:chgData name="Matt Duggin" userId="eead1dd03dce2014" providerId="LiveId" clId="{C55218F2-C8C0-F44A-9236-EC0E66EC94AB}" dt="2020-12-27T02:34:25.254" v="498" actId="139"/>
          <ac:spMkLst>
            <pc:docMk/>
            <pc:sldMk cId="2397344266" sldId="261"/>
            <ac:spMk id="3" creationId="{44451BDD-69F9-BB42-9669-B3BA3DD8CA2E}"/>
          </ac:spMkLst>
        </pc:spChg>
      </pc:sldChg>
      <pc:sldChg chg="modSp new mod">
        <pc:chgData name="Matt Duggin" userId="eead1dd03dce2014" providerId="LiveId" clId="{C55218F2-C8C0-F44A-9236-EC0E66EC94AB}" dt="2020-12-27T02:37:41.390" v="525" actId="403"/>
        <pc:sldMkLst>
          <pc:docMk/>
          <pc:sldMk cId="2836758614" sldId="262"/>
        </pc:sldMkLst>
        <pc:spChg chg="mod">
          <ac:chgData name="Matt Duggin" userId="eead1dd03dce2014" providerId="LiveId" clId="{C55218F2-C8C0-F44A-9236-EC0E66EC94AB}" dt="2020-12-27T02:37:27.189" v="521" actId="20577"/>
          <ac:spMkLst>
            <pc:docMk/>
            <pc:sldMk cId="2836758614" sldId="262"/>
            <ac:spMk id="2" creationId="{9BD5B03D-1CDC-264D-BF1A-25C4F997D159}"/>
          </ac:spMkLst>
        </pc:spChg>
        <pc:spChg chg="mod">
          <ac:chgData name="Matt Duggin" userId="eead1dd03dce2014" providerId="LiveId" clId="{C55218F2-C8C0-F44A-9236-EC0E66EC94AB}" dt="2020-12-27T02:37:41.390" v="525" actId="403"/>
          <ac:spMkLst>
            <pc:docMk/>
            <pc:sldMk cId="2836758614" sldId="262"/>
            <ac:spMk id="3" creationId="{1BB1B70B-604E-AE40-A1AE-0413329B22B7}"/>
          </ac:spMkLst>
        </pc:spChg>
      </pc:sldChg>
      <pc:sldChg chg="modSp new mod">
        <pc:chgData name="Matt Duggin" userId="eead1dd03dce2014" providerId="LiveId" clId="{C55218F2-C8C0-F44A-9236-EC0E66EC94AB}" dt="2020-12-27T07:23:23.644" v="544" actId="20577"/>
        <pc:sldMkLst>
          <pc:docMk/>
          <pc:sldMk cId="164935385" sldId="263"/>
        </pc:sldMkLst>
        <pc:spChg chg="mod">
          <ac:chgData name="Matt Duggin" userId="eead1dd03dce2014" providerId="LiveId" clId="{C55218F2-C8C0-F44A-9236-EC0E66EC94AB}" dt="2020-12-27T07:23:02.649" v="542" actId="20577"/>
          <ac:spMkLst>
            <pc:docMk/>
            <pc:sldMk cId="164935385" sldId="263"/>
            <ac:spMk id="2" creationId="{A47D80ED-33E9-6D47-ADFB-6AFFAD0695F9}"/>
          </ac:spMkLst>
        </pc:spChg>
        <pc:spChg chg="mod">
          <ac:chgData name="Matt Duggin" userId="eead1dd03dce2014" providerId="LiveId" clId="{C55218F2-C8C0-F44A-9236-EC0E66EC94AB}" dt="2020-12-27T07:23:23.644" v="544" actId="20577"/>
          <ac:spMkLst>
            <pc:docMk/>
            <pc:sldMk cId="164935385" sldId="263"/>
            <ac:spMk id="3" creationId="{80784C1F-6282-674F-ADC3-182DDBDF72F6}"/>
          </ac:spMkLst>
        </pc:spChg>
      </pc:sldChg>
      <pc:sldChg chg="modSp new mod">
        <pc:chgData name="Matt Duggin" userId="eead1dd03dce2014" providerId="LiveId" clId="{C55218F2-C8C0-F44A-9236-EC0E66EC94AB}" dt="2020-12-27T07:24:30.132" v="586" actId="20577"/>
        <pc:sldMkLst>
          <pc:docMk/>
          <pc:sldMk cId="1974142091" sldId="264"/>
        </pc:sldMkLst>
        <pc:spChg chg="mod">
          <ac:chgData name="Matt Duggin" userId="eead1dd03dce2014" providerId="LiveId" clId="{C55218F2-C8C0-F44A-9236-EC0E66EC94AB}" dt="2020-12-27T07:24:06.731" v="565" actId="20577"/>
          <ac:spMkLst>
            <pc:docMk/>
            <pc:sldMk cId="1974142091" sldId="264"/>
            <ac:spMk id="2" creationId="{D2C405EE-8745-204F-8163-0FEBB1CA4A9E}"/>
          </ac:spMkLst>
        </pc:spChg>
        <pc:spChg chg="mod">
          <ac:chgData name="Matt Duggin" userId="eead1dd03dce2014" providerId="LiveId" clId="{C55218F2-C8C0-F44A-9236-EC0E66EC94AB}" dt="2020-12-27T07:24:30.132" v="586" actId="20577"/>
          <ac:spMkLst>
            <pc:docMk/>
            <pc:sldMk cId="1974142091" sldId="264"/>
            <ac:spMk id="3" creationId="{DE446876-6F0F-A349-9C48-586E96404995}"/>
          </ac:spMkLst>
        </pc:spChg>
      </pc:sldChg>
      <pc:sldChg chg="modSp add mod">
        <pc:chgData name="Matt Duggin" userId="eead1dd03dce2014" providerId="LiveId" clId="{C55218F2-C8C0-F44A-9236-EC0E66EC94AB}" dt="2020-12-27T07:26:52.730" v="635" actId="20577"/>
        <pc:sldMkLst>
          <pc:docMk/>
          <pc:sldMk cId="2522866151" sldId="265"/>
        </pc:sldMkLst>
        <pc:spChg chg="mod">
          <ac:chgData name="Matt Duggin" userId="eead1dd03dce2014" providerId="LiveId" clId="{C55218F2-C8C0-F44A-9236-EC0E66EC94AB}" dt="2020-12-27T07:26:52.730" v="635" actId="20577"/>
          <ac:spMkLst>
            <pc:docMk/>
            <pc:sldMk cId="2522866151" sldId="265"/>
            <ac:spMk id="3" creationId="{DE446876-6F0F-A349-9C48-586E96404995}"/>
          </ac:spMkLst>
        </pc:spChg>
      </pc:sldChg>
      <pc:sldChg chg="addSp modSp new mod">
        <pc:chgData name="Matt Duggin" userId="eead1dd03dce2014" providerId="LiveId" clId="{C55218F2-C8C0-F44A-9236-EC0E66EC94AB}" dt="2020-12-27T07:26:28.193" v="627" actId="20577"/>
        <pc:sldMkLst>
          <pc:docMk/>
          <pc:sldMk cId="3280695052" sldId="266"/>
        </pc:sldMkLst>
        <pc:spChg chg="mod">
          <ac:chgData name="Matt Duggin" userId="eead1dd03dce2014" providerId="LiveId" clId="{C55218F2-C8C0-F44A-9236-EC0E66EC94AB}" dt="2020-12-27T07:25:42.871" v="617" actId="20577"/>
          <ac:spMkLst>
            <pc:docMk/>
            <pc:sldMk cId="3280695052" sldId="266"/>
            <ac:spMk id="2" creationId="{98A8B693-DDB2-204A-BD04-7F0A01183D4A}"/>
          </ac:spMkLst>
        </pc:spChg>
        <pc:spChg chg="mod">
          <ac:chgData name="Matt Duggin" userId="eead1dd03dce2014" providerId="LiveId" clId="{C55218F2-C8C0-F44A-9236-EC0E66EC94AB}" dt="2020-12-27T07:25:22.638" v="607" actId="14100"/>
          <ac:spMkLst>
            <pc:docMk/>
            <pc:sldMk cId="3280695052" sldId="266"/>
            <ac:spMk id="3" creationId="{E811F246-AA4B-2B4B-A351-A3AE1503BE63}"/>
          </ac:spMkLst>
        </pc:spChg>
        <pc:spChg chg="add mod">
          <ac:chgData name="Matt Duggin" userId="eead1dd03dce2014" providerId="LiveId" clId="{C55218F2-C8C0-F44A-9236-EC0E66EC94AB}" dt="2020-12-27T07:25:27.952" v="608"/>
          <ac:spMkLst>
            <pc:docMk/>
            <pc:sldMk cId="3280695052" sldId="266"/>
            <ac:spMk id="4" creationId="{97AFAA9E-7AD9-A647-B528-A701EC40FF1F}"/>
          </ac:spMkLst>
        </pc:spChg>
        <pc:spChg chg="add mod">
          <ac:chgData name="Matt Duggin" userId="eead1dd03dce2014" providerId="LiveId" clId="{C55218F2-C8C0-F44A-9236-EC0E66EC94AB}" dt="2020-12-27T07:26:28.193" v="627" actId="20577"/>
          <ac:spMkLst>
            <pc:docMk/>
            <pc:sldMk cId="3280695052" sldId="266"/>
            <ac:spMk id="5" creationId="{1B4B15BB-688A-384A-8060-AA46F96FFFE6}"/>
          </ac:spMkLst>
        </pc:spChg>
      </pc:sldChg>
      <pc:sldChg chg="modSp new mod ord">
        <pc:chgData name="Matt Duggin" userId="eead1dd03dce2014" providerId="LiveId" clId="{C55218F2-C8C0-F44A-9236-EC0E66EC94AB}" dt="2020-12-27T07:28:39.961" v="674" actId="403"/>
        <pc:sldMkLst>
          <pc:docMk/>
          <pc:sldMk cId="29378154" sldId="267"/>
        </pc:sldMkLst>
        <pc:spChg chg="mod">
          <ac:chgData name="Matt Duggin" userId="eead1dd03dce2014" providerId="LiveId" clId="{C55218F2-C8C0-F44A-9236-EC0E66EC94AB}" dt="2020-12-27T07:27:49.245" v="662" actId="20577"/>
          <ac:spMkLst>
            <pc:docMk/>
            <pc:sldMk cId="29378154" sldId="267"/>
            <ac:spMk id="2" creationId="{F80B695A-2928-5F49-AC2D-F20B32A29382}"/>
          </ac:spMkLst>
        </pc:spChg>
        <pc:spChg chg="mod">
          <ac:chgData name="Matt Duggin" userId="eead1dd03dce2014" providerId="LiveId" clId="{C55218F2-C8C0-F44A-9236-EC0E66EC94AB}" dt="2020-12-27T07:28:39.961" v="674" actId="403"/>
          <ac:spMkLst>
            <pc:docMk/>
            <pc:sldMk cId="29378154" sldId="267"/>
            <ac:spMk id="3" creationId="{E952DB80-B145-CF40-A6C8-4B201932E7B9}"/>
          </ac:spMkLst>
        </pc:spChg>
      </pc:sldChg>
      <pc:sldChg chg="addSp delSp modSp add mod">
        <pc:chgData name="Matt Duggin" userId="eead1dd03dce2014" providerId="LiveId" clId="{C55218F2-C8C0-F44A-9236-EC0E66EC94AB}" dt="2020-12-27T07:46:07.094" v="1035" actId="20577"/>
        <pc:sldMkLst>
          <pc:docMk/>
          <pc:sldMk cId="147961792" sldId="268"/>
        </pc:sldMkLst>
        <pc:spChg chg="add del mod">
          <ac:chgData name="Matt Duggin" userId="eead1dd03dce2014" providerId="LiveId" clId="{C55218F2-C8C0-F44A-9236-EC0E66EC94AB}" dt="2020-12-27T07:39:18.234" v="914" actId="21"/>
          <ac:spMkLst>
            <pc:docMk/>
            <pc:sldMk cId="147961792" sldId="268"/>
            <ac:spMk id="2" creationId="{D2C405EE-8745-204F-8163-0FEBB1CA4A9E}"/>
          </ac:spMkLst>
        </pc:spChg>
        <pc:spChg chg="mod">
          <ac:chgData name="Matt Duggin" userId="eead1dd03dce2014" providerId="LiveId" clId="{C55218F2-C8C0-F44A-9236-EC0E66EC94AB}" dt="2020-12-27T07:46:07.094" v="1035" actId="20577"/>
          <ac:spMkLst>
            <pc:docMk/>
            <pc:sldMk cId="147961792" sldId="268"/>
            <ac:spMk id="3" creationId="{DE446876-6F0F-A349-9C48-586E96404995}"/>
          </ac:spMkLst>
        </pc:spChg>
        <pc:spChg chg="add del mod">
          <ac:chgData name="Matt Duggin" userId="eead1dd03dce2014" providerId="LiveId" clId="{C55218F2-C8C0-F44A-9236-EC0E66EC94AB}" dt="2020-12-27T07:39:18.234" v="914" actId="21"/>
          <ac:spMkLst>
            <pc:docMk/>
            <pc:sldMk cId="147961792" sldId="268"/>
            <ac:spMk id="5" creationId="{3B0B7E4D-9453-E54D-9536-D3CAA644C65A}"/>
          </ac:spMkLst>
        </pc:spChg>
      </pc:sldChg>
      <pc:sldChg chg="modSp new mod">
        <pc:chgData name="Matt Duggin" userId="eead1dd03dce2014" providerId="LiveId" clId="{C55218F2-C8C0-F44A-9236-EC0E66EC94AB}" dt="2020-12-27T07:30:03.701" v="698" actId="403"/>
        <pc:sldMkLst>
          <pc:docMk/>
          <pc:sldMk cId="1471956930" sldId="269"/>
        </pc:sldMkLst>
        <pc:spChg chg="mod">
          <ac:chgData name="Matt Duggin" userId="eead1dd03dce2014" providerId="LiveId" clId="{C55218F2-C8C0-F44A-9236-EC0E66EC94AB}" dt="2020-12-27T07:29:37.328" v="690" actId="20577"/>
          <ac:spMkLst>
            <pc:docMk/>
            <pc:sldMk cId="1471956930" sldId="269"/>
            <ac:spMk id="2" creationId="{57BC50B4-3B6F-0D4F-A393-68E83B8AFA0D}"/>
          </ac:spMkLst>
        </pc:spChg>
        <pc:spChg chg="mod">
          <ac:chgData name="Matt Duggin" userId="eead1dd03dce2014" providerId="LiveId" clId="{C55218F2-C8C0-F44A-9236-EC0E66EC94AB}" dt="2020-12-27T07:30:03.701" v="698" actId="403"/>
          <ac:spMkLst>
            <pc:docMk/>
            <pc:sldMk cId="1471956930" sldId="269"/>
            <ac:spMk id="3" creationId="{E8ADC04E-6C0C-A848-9D6D-0CB29B22FAC3}"/>
          </ac:spMkLst>
        </pc:spChg>
      </pc:sldChg>
      <pc:sldChg chg="addSp delSp modSp new mod">
        <pc:chgData name="Matt Duggin" userId="eead1dd03dce2014" providerId="LiveId" clId="{C55218F2-C8C0-F44A-9236-EC0E66EC94AB}" dt="2020-12-27T07:49:00.868" v="1039" actId="20577"/>
        <pc:sldMkLst>
          <pc:docMk/>
          <pc:sldMk cId="478348075" sldId="270"/>
        </pc:sldMkLst>
        <pc:spChg chg="del mod">
          <ac:chgData name="Matt Duggin" userId="eead1dd03dce2014" providerId="LiveId" clId="{C55218F2-C8C0-F44A-9236-EC0E66EC94AB}" dt="2020-12-27T07:39:26.572" v="915" actId="478"/>
          <ac:spMkLst>
            <pc:docMk/>
            <pc:sldMk cId="478348075" sldId="270"/>
            <ac:spMk id="2" creationId="{E15BD068-DEE8-304D-925C-568D60CAA655}"/>
          </ac:spMkLst>
        </pc:spChg>
        <pc:spChg chg="mod">
          <ac:chgData name="Matt Duggin" userId="eead1dd03dce2014" providerId="LiveId" clId="{C55218F2-C8C0-F44A-9236-EC0E66EC94AB}" dt="2020-12-27T07:49:00.868" v="1039" actId="20577"/>
          <ac:spMkLst>
            <pc:docMk/>
            <pc:sldMk cId="478348075" sldId="270"/>
            <ac:spMk id="3" creationId="{57B62AF2-7B7F-CA4A-8F42-9AAC92BB2687}"/>
          </ac:spMkLst>
        </pc:spChg>
        <pc:spChg chg="add del mod">
          <ac:chgData name="Matt Duggin" userId="eead1dd03dce2014" providerId="LiveId" clId="{C55218F2-C8C0-F44A-9236-EC0E66EC94AB}" dt="2020-12-27T07:39:29.169" v="916" actId="478"/>
          <ac:spMkLst>
            <pc:docMk/>
            <pc:sldMk cId="478348075" sldId="270"/>
            <ac:spMk id="5" creationId="{8C0A1961-8814-1342-A3DD-EFDBA5D6723E}"/>
          </ac:spMkLst>
        </pc:spChg>
        <pc:spChg chg="add mod">
          <ac:chgData name="Matt Duggin" userId="eead1dd03dce2014" providerId="LiveId" clId="{C55218F2-C8C0-F44A-9236-EC0E66EC94AB}" dt="2020-12-27T07:39:57.994" v="933" actId="207"/>
          <ac:spMkLst>
            <pc:docMk/>
            <pc:sldMk cId="478348075" sldId="270"/>
            <ac:spMk id="6" creationId="{56DCF65E-50AA-9942-B453-A86F87302314}"/>
          </ac:spMkLst>
        </pc:spChg>
      </pc:sldChg>
      <pc:sldChg chg="addSp delSp modSp new del mod">
        <pc:chgData name="Matt Duggin" userId="eead1dd03dce2014" providerId="LiveId" clId="{C55218F2-C8C0-F44A-9236-EC0E66EC94AB}" dt="2020-12-27T07:40:36.503" v="951" actId="2696"/>
        <pc:sldMkLst>
          <pc:docMk/>
          <pc:sldMk cId="1937945728" sldId="271"/>
        </pc:sldMkLst>
        <pc:spChg chg="del mod">
          <ac:chgData name="Matt Duggin" userId="eead1dd03dce2014" providerId="LiveId" clId="{C55218F2-C8C0-F44A-9236-EC0E66EC94AB}" dt="2020-12-27T07:40:11.247" v="934" actId="478"/>
          <ac:spMkLst>
            <pc:docMk/>
            <pc:sldMk cId="1937945728" sldId="271"/>
            <ac:spMk id="2" creationId="{F342054D-52A6-0B43-A42F-A2C99C71C018}"/>
          </ac:spMkLst>
        </pc:spChg>
        <pc:spChg chg="del mod">
          <ac:chgData name="Matt Duggin" userId="eead1dd03dce2014" providerId="LiveId" clId="{C55218F2-C8C0-F44A-9236-EC0E66EC94AB}" dt="2020-12-27T07:40:15.272" v="937" actId="478"/>
          <ac:spMkLst>
            <pc:docMk/>
            <pc:sldMk cId="1937945728" sldId="271"/>
            <ac:spMk id="3" creationId="{FE07E4E5-28F0-9343-AE86-F3A639AEBFFF}"/>
          </ac:spMkLst>
        </pc:spChg>
        <pc:spChg chg="add del mod">
          <ac:chgData name="Matt Duggin" userId="eead1dd03dce2014" providerId="LiveId" clId="{C55218F2-C8C0-F44A-9236-EC0E66EC94AB}" dt="2020-12-27T07:40:12.111" v="935" actId="478"/>
          <ac:spMkLst>
            <pc:docMk/>
            <pc:sldMk cId="1937945728" sldId="271"/>
            <ac:spMk id="5" creationId="{22EF9827-404C-E047-8B87-4AAF5BFDD07F}"/>
          </ac:spMkLst>
        </pc:spChg>
        <pc:spChg chg="add del mod">
          <ac:chgData name="Matt Duggin" userId="eead1dd03dce2014" providerId="LiveId" clId="{C55218F2-C8C0-F44A-9236-EC0E66EC94AB}" dt="2020-12-27T07:40:32.146" v="950"/>
          <ac:spMkLst>
            <pc:docMk/>
            <pc:sldMk cId="1937945728" sldId="271"/>
            <ac:spMk id="6" creationId="{4DE05E65-061A-A541-9457-3BC16DB4A7F8}"/>
          </ac:spMkLst>
        </pc:spChg>
      </pc:sldChg>
      <pc:sldChg chg="addSp delSp modSp add del mod">
        <pc:chgData name="Matt Duggin" userId="eead1dd03dce2014" providerId="LiveId" clId="{C55218F2-C8C0-F44A-9236-EC0E66EC94AB}" dt="2020-12-27T07:41:22.337" v="976" actId="2696"/>
        <pc:sldMkLst>
          <pc:docMk/>
          <pc:sldMk cId="3111485907" sldId="272"/>
        </pc:sldMkLst>
        <pc:spChg chg="mod">
          <ac:chgData name="Matt Duggin" userId="eead1dd03dce2014" providerId="LiveId" clId="{C55218F2-C8C0-F44A-9236-EC0E66EC94AB}" dt="2020-12-27T07:36:12.164" v="882" actId="20577"/>
          <ac:spMkLst>
            <pc:docMk/>
            <pc:sldMk cId="3111485907" sldId="272"/>
            <ac:spMk id="2" creationId="{F342054D-52A6-0B43-A42F-A2C99C71C018}"/>
          </ac:spMkLst>
        </pc:spChg>
        <pc:spChg chg="del mod">
          <ac:chgData name="Matt Duggin" userId="eead1dd03dce2014" providerId="LiveId" clId="{C55218F2-C8C0-F44A-9236-EC0E66EC94AB}" dt="2020-12-27T07:36:15.657" v="883" actId="478"/>
          <ac:spMkLst>
            <pc:docMk/>
            <pc:sldMk cId="3111485907" sldId="272"/>
            <ac:spMk id="3" creationId="{FE07E4E5-28F0-9343-AE86-F3A639AEBFFF}"/>
          </ac:spMkLst>
        </pc:spChg>
        <pc:spChg chg="add mod">
          <ac:chgData name="Matt Duggin" userId="eead1dd03dce2014" providerId="LiveId" clId="{C55218F2-C8C0-F44A-9236-EC0E66EC94AB}" dt="2020-12-27T07:36:08.429" v="879" actId="20577"/>
          <ac:spMkLst>
            <pc:docMk/>
            <pc:sldMk cId="3111485907" sldId="272"/>
            <ac:spMk id="4" creationId="{79054074-38B2-A042-B19E-E771BDDDF525}"/>
          </ac:spMkLst>
        </pc:spChg>
      </pc:sldChg>
      <pc:sldChg chg="addSp delSp modSp add mod">
        <pc:chgData name="Matt Duggin" userId="eead1dd03dce2014" providerId="LiveId" clId="{C55218F2-C8C0-F44A-9236-EC0E66EC94AB}" dt="2020-12-27T07:50:55.874" v="1061" actId="14100"/>
        <pc:sldMkLst>
          <pc:docMk/>
          <pc:sldMk cId="996662865" sldId="273"/>
        </pc:sldMkLst>
        <pc:spChg chg="del">
          <ac:chgData name="Matt Duggin" userId="eead1dd03dce2014" providerId="LiveId" clId="{C55218F2-C8C0-F44A-9236-EC0E66EC94AB}" dt="2020-12-27T07:40:44.784" v="953" actId="478"/>
          <ac:spMkLst>
            <pc:docMk/>
            <pc:sldMk cId="996662865" sldId="273"/>
            <ac:spMk id="3" creationId="{57B62AF2-7B7F-CA4A-8F42-9AAC92BB2687}"/>
          </ac:spMkLst>
        </pc:spChg>
        <pc:spChg chg="add del mod">
          <ac:chgData name="Matt Duggin" userId="eead1dd03dce2014" providerId="LiveId" clId="{C55218F2-C8C0-F44A-9236-EC0E66EC94AB}" dt="2020-12-27T07:40:47.673" v="954" actId="478"/>
          <ac:spMkLst>
            <pc:docMk/>
            <pc:sldMk cId="996662865" sldId="273"/>
            <ac:spMk id="4" creationId="{8077D41F-370E-E54D-8330-D8749C82E7D9}"/>
          </ac:spMkLst>
        </pc:spChg>
        <pc:spChg chg="mod">
          <ac:chgData name="Matt Duggin" userId="eead1dd03dce2014" providerId="LiveId" clId="{C55218F2-C8C0-F44A-9236-EC0E66EC94AB}" dt="2020-12-27T07:50:55.874" v="1061" actId="14100"/>
          <ac:spMkLst>
            <pc:docMk/>
            <pc:sldMk cId="996662865" sldId="273"/>
            <ac:spMk id="6" creationId="{56DCF65E-50AA-9942-B453-A86F87302314}"/>
          </ac:spMkLst>
        </pc:spChg>
      </pc:sldChg>
      <pc:sldChg chg="modSp add mod">
        <pc:chgData name="Matt Duggin" userId="eead1dd03dce2014" providerId="LiveId" clId="{C55218F2-C8C0-F44A-9236-EC0E66EC94AB}" dt="2020-12-27T07:51:57.478" v="1067" actId="14100"/>
        <pc:sldMkLst>
          <pc:docMk/>
          <pc:sldMk cId="463326792" sldId="274"/>
        </pc:sldMkLst>
        <pc:spChg chg="mod">
          <ac:chgData name="Matt Duggin" userId="eead1dd03dce2014" providerId="LiveId" clId="{C55218F2-C8C0-F44A-9236-EC0E66EC94AB}" dt="2020-12-27T07:51:57.478" v="1067" actId="14100"/>
          <ac:spMkLst>
            <pc:docMk/>
            <pc:sldMk cId="463326792" sldId="274"/>
            <ac:spMk id="6" creationId="{56DCF65E-50AA-9942-B453-A86F87302314}"/>
          </ac:spMkLst>
        </pc:spChg>
      </pc:sldChg>
      <pc:sldChg chg="addSp delSp modSp add del mod">
        <pc:chgData name="Matt Duggin" userId="eead1dd03dce2014" providerId="LiveId" clId="{C55218F2-C8C0-F44A-9236-EC0E66EC94AB}" dt="2020-12-27T07:52:34.760" v="1071" actId="2696"/>
        <pc:sldMkLst>
          <pc:docMk/>
          <pc:sldMk cId="61939598" sldId="275"/>
        </pc:sldMkLst>
        <pc:spChg chg="mod">
          <ac:chgData name="Matt Duggin" userId="eead1dd03dce2014" providerId="LiveId" clId="{C55218F2-C8C0-F44A-9236-EC0E66EC94AB}" dt="2020-12-27T07:43:18.661" v="1012" actId="207"/>
          <ac:spMkLst>
            <pc:docMk/>
            <pc:sldMk cId="61939598" sldId="275"/>
            <ac:spMk id="6" creationId="{56DCF65E-50AA-9942-B453-A86F87302314}"/>
          </ac:spMkLst>
        </pc:spChg>
        <pc:picChg chg="add del mod">
          <ac:chgData name="Matt Duggin" userId="eead1dd03dce2014" providerId="LiveId" clId="{C55218F2-C8C0-F44A-9236-EC0E66EC94AB}" dt="2020-12-27T07:42:37.503" v="1007"/>
          <ac:picMkLst>
            <pc:docMk/>
            <pc:sldMk cId="61939598" sldId="275"/>
            <ac:picMk id="3" creationId="{3C5A24AC-85ED-5E46-86EB-DEC21F2BF3D3}"/>
          </ac:picMkLst>
        </pc:picChg>
        <pc:picChg chg="add del mod">
          <ac:chgData name="Matt Duggin" userId="eead1dd03dce2014" providerId="LiveId" clId="{C55218F2-C8C0-F44A-9236-EC0E66EC94AB}" dt="2020-12-27T07:52:29.255" v="1070" actId="21"/>
          <ac:picMkLst>
            <pc:docMk/>
            <pc:sldMk cId="61939598" sldId="275"/>
            <ac:picMk id="5" creationId="{A2A640F5-53DD-F644-9D9B-F90FCA6B6C4F}"/>
          </ac:picMkLst>
        </pc:picChg>
      </pc:sldChg>
      <pc:sldChg chg="modSp new mod ord">
        <pc:chgData name="Matt Duggin" userId="eead1dd03dce2014" providerId="LiveId" clId="{C55218F2-C8C0-F44A-9236-EC0E66EC94AB}" dt="2020-12-27T07:46:02.493" v="1034" actId="20578"/>
        <pc:sldMkLst>
          <pc:docMk/>
          <pc:sldMk cId="4238194943" sldId="276"/>
        </pc:sldMkLst>
        <pc:spChg chg="mod">
          <ac:chgData name="Matt Duggin" userId="eead1dd03dce2014" providerId="LiveId" clId="{C55218F2-C8C0-F44A-9236-EC0E66EC94AB}" dt="2020-12-27T07:44:58.489" v="1029" actId="20577"/>
          <ac:spMkLst>
            <pc:docMk/>
            <pc:sldMk cId="4238194943" sldId="276"/>
            <ac:spMk id="2" creationId="{01157A19-0B55-614F-8AA6-75D44A03CCFA}"/>
          </ac:spMkLst>
        </pc:spChg>
        <pc:spChg chg="mod">
          <ac:chgData name="Matt Duggin" userId="eead1dd03dce2014" providerId="LiveId" clId="{C55218F2-C8C0-F44A-9236-EC0E66EC94AB}" dt="2020-12-27T07:45:07.276" v="1032" actId="20577"/>
          <ac:spMkLst>
            <pc:docMk/>
            <pc:sldMk cId="4238194943" sldId="276"/>
            <ac:spMk id="3" creationId="{FE3227D1-212B-194D-A27E-4C3985EF6C82}"/>
          </ac:spMkLst>
        </pc:spChg>
      </pc:sldChg>
      <pc:sldChg chg="add">
        <pc:chgData name="Matt Duggin" userId="eead1dd03dce2014" providerId="LiveId" clId="{C55218F2-C8C0-F44A-9236-EC0E66EC94AB}" dt="2020-12-27T07:46:00.128" v="1033" actId="2890"/>
        <pc:sldMkLst>
          <pc:docMk/>
          <pc:sldMk cId="2093494505" sldId="277"/>
        </pc:sldMkLst>
      </pc:sldChg>
      <pc:sldChg chg="modSp add mod">
        <pc:chgData name="Matt Duggin" userId="eead1dd03dce2014" providerId="LiveId" clId="{C55218F2-C8C0-F44A-9236-EC0E66EC94AB}" dt="2020-12-27T07:48:57.573" v="1038" actId="20577"/>
        <pc:sldMkLst>
          <pc:docMk/>
          <pc:sldMk cId="1981618716" sldId="278"/>
        </pc:sldMkLst>
        <pc:spChg chg="mod">
          <ac:chgData name="Matt Duggin" userId="eead1dd03dce2014" providerId="LiveId" clId="{C55218F2-C8C0-F44A-9236-EC0E66EC94AB}" dt="2020-12-27T07:48:57.573" v="1038" actId="20577"/>
          <ac:spMkLst>
            <pc:docMk/>
            <pc:sldMk cId="1981618716" sldId="278"/>
            <ac:spMk id="3" creationId="{57B62AF2-7B7F-CA4A-8F42-9AAC92BB2687}"/>
          </ac:spMkLst>
        </pc:spChg>
      </pc:sldChg>
      <pc:sldChg chg="modSp new mod">
        <pc:chgData name="Matt Duggin" userId="eead1dd03dce2014" providerId="LiveId" clId="{C55218F2-C8C0-F44A-9236-EC0E66EC94AB}" dt="2020-12-27T07:49:46.178" v="1058" actId="403"/>
        <pc:sldMkLst>
          <pc:docMk/>
          <pc:sldMk cId="2428254488" sldId="279"/>
        </pc:sldMkLst>
        <pc:spChg chg="mod">
          <ac:chgData name="Matt Duggin" userId="eead1dd03dce2014" providerId="LiveId" clId="{C55218F2-C8C0-F44A-9236-EC0E66EC94AB}" dt="2020-12-27T07:49:15.583" v="1054" actId="20577"/>
          <ac:spMkLst>
            <pc:docMk/>
            <pc:sldMk cId="2428254488" sldId="279"/>
            <ac:spMk id="2" creationId="{5D8227F2-13F7-4149-B12E-4198A2D2032E}"/>
          </ac:spMkLst>
        </pc:spChg>
        <pc:spChg chg="mod">
          <ac:chgData name="Matt Duggin" userId="eead1dd03dce2014" providerId="LiveId" clId="{C55218F2-C8C0-F44A-9236-EC0E66EC94AB}" dt="2020-12-27T07:49:46.178" v="1058" actId="403"/>
          <ac:spMkLst>
            <pc:docMk/>
            <pc:sldMk cId="2428254488" sldId="279"/>
            <ac:spMk id="3" creationId="{A1DFB5DF-6433-D242-B06D-69EC746F395B}"/>
          </ac:spMkLst>
        </pc:spChg>
      </pc:sldChg>
      <pc:sldChg chg="add del">
        <pc:chgData name="Matt Duggin" userId="eead1dd03dce2014" providerId="LiveId" clId="{C55218F2-C8C0-F44A-9236-EC0E66EC94AB}" dt="2020-12-27T07:51:17.947" v="1063" actId="2890"/>
        <pc:sldMkLst>
          <pc:docMk/>
          <pc:sldMk cId="764718648" sldId="280"/>
        </pc:sldMkLst>
      </pc:sldChg>
      <pc:sldChg chg="addSp modSp add mod">
        <pc:chgData name="Matt Duggin" userId="eead1dd03dce2014" providerId="LiveId" clId="{C55218F2-C8C0-F44A-9236-EC0E66EC94AB}" dt="2020-12-27T07:52:37.217" v="1072"/>
        <pc:sldMkLst>
          <pc:docMk/>
          <pc:sldMk cId="3157125118" sldId="280"/>
        </pc:sldMkLst>
        <pc:spChg chg="mod">
          <ac:chgData name="Matt Duggin" userId="eead1dd03dce2014" providerId="LiveId" clId="{C55218F2-C8C0-F44A-9236-EC0E66EC94AB}" dt="2020-12-27T07:52:21.411" v="1069" actId="207"/>
          <ac:spMkLst>
            <pc:docMk/>
            <pc:sldMk cId="3157125118" sldId="280"/>
            <ac:spMk id="6" creationId="{56DCF65E-50AA-9942-B453-A86F87302314}"/>
          </ac:spMkLst>
        </pc:spChg>
        <pc:picChg chg="add mod">
          <ac:chgData name="Matt Duggin" userId="eead1dd03dce2014" providerId="LiveId" clId="{C55218F2-C8C0-F44A-9236-EC0E66EC94AB}" dt="2020-12-27T07:52:37.217" v="1072"/>
          <ac:picMkLst>
            <pc:docMk/>
            <pc:sldMk cId="3157125118" sldId="280"/>
            <ac:picMk id="3" creationId="{E57144C3-C80F-F343-9BC9-9B54FD7BD4B1}"/>
          </ac:picMkLst>
        </pc:picChg>
      </pc:sldChg>
      <pc:sldChg chg="modSp add mod">
        <pc:chgData name="Matt Duggin" userId="eead1dd03dce2014" providerId="LiveId" clId="{C55218F2-C8C0-F44A-9236-EC0E66EC94AB}" dt="2020-12-27T08:16:36.911" v="1203" actId="2711"/>
        <pc:sldMkLst>
          <pc:docMk/>
          <pc:sldMk cId="2461938824" sldId="281"/>
        </pc:sldMkLst>
        <pc:spChg chg="mod">
          <ac:chgData name="Matt Duggin" userId="eead1dd03dce2014" providerId="LiveId" clId="{C55218F2-C8C0-F44A-9236-EC0E66EC94AB}" dt="2020-12-27T08:16:36.911" v="1203" actId="2711"/>
          <ac:spMkLst>
            <pc:docMk/>
            <pc:sldMk cId="2461938824" sldId="281"/>
            <ac:spMk id="2" creationId="{2A71FB6F-1F9B-2B44-BAD6-3CB8C78D18AA}"/>
          </ac:spMkLst>
        </pc:spChg>
      </pc:sldChg>
      <pc:sldChg chg="addSp delSp modSp new mod ord setBg">
        <pc:chgData name="Matt Duggin" userId="eead1dd03dce2014" providerId="LiveId" clId="{C55218F2-C8C0-F44A-9236-EC0E66EC94AB}" dt="2020-12-27T07:55:13.906" v="1084" actId="478"/>
        <pc:sldMkLst>
          <pc:docMk/>
          <pc:sldMk cId="1737229803" sldId="282"/>
        </pc:sldMkLst>
        <pc:spChg chg="del">
          <ac:chgData name="Matt Duggin" userId="eead1dd03dce2014" providerId="LiveId" clId="{C55218F2-C8C0-F44A-9236-EC0E66EC94AB}" dt="2020-12-27T07:55:11.892" v="1083" actId="478"/>
          <ac:spMkLst>
            <pc:docMk/>
            <pc:sldMk cId="1737229803" sldId="282"/>
            <ac:spMk id="2" creationId="{3A3D213E-3F12-9E46-954D-25B4B1FDCC7A}"/>
          </ac:spMkLst>
        </pc:spChg>
        <pc:spChg chg="del">
          <ac:chgData name="Matt Duggin" userId="eead1dd03dce2014" providerId="LiveId" clId="{C55218F2-C8C0-F44A-9236-EC0E66EC94AB}" dt="2020-12-27T07:55:13.906" v="1084" actId="478"/>
          <ac:spMkLst>
            <pc:docMk/>
            <pc:sldMk cId="1737229803" sldId="282"/>
            <ac:spMk id="3" creationId="{58FD8869-5E01-1444-9B31-BCA7D3A0ECD5}"/>
          </ac:spMkLst>
        </pc:spChg>
        <pc:spChg chg="add mod">
          <ac:chgData name="Matt Duggin" userId="eead1dd03dce2014" providerId="LiveId" clId="{C55218F2-C8C0-F44A-9236-EC0E66EC94AB}" dt="2020-12-27T07:55:04.029" v="1082" actId="339"/>
          <ac:spMkLst>
            <pc:docMk/>
            <pc:sldMk cId="1737229803" sldId="282"/>
            <ac:spMk id="4" creationId="{315E588A-3F1B-4542-8299-7F4DACEF7753}"/>
          </ac:spMkLst>
        </pc:spChg>
      </pc:sldChg>
      <pc:sldChg chg="add ord">
        <pc:chgData name="Matt Duggin" userId="eead1dd03dce2014" providerId="LiveId" clId="{C55218F2-C8C0-F44A-9236-EC0E66EC94AB}" dt="2020-12-27T07:55:48.065" v="1087" actId="20578"/>
        <pc:sldMkLst>
          <pc:docMk/>
          <pc:sldMk cId="1754215798" sldId="283"/>
        </pc:sldMkLst>
      </pc:sldChg>
      <pc:sldChg chg="modSp new mod">
        <pc:chgData name="Matt Duggin" userId="eead1dd03dce2014" providerId="LiveId" clId="{C55218F2-C8C0-F44A-9236-EC0E66EC94AB}" dt="2020-12-27T07:59:13.174" v="1111" actId="14100"/>
        <pc:sldMkLst>
          <pc:docMk/>
          <pc:sldMk cId="756341475" sldId="284"/>
        </pc:sldMkLst>
        <pc:spChg chg="mod">
          <ac:chgData name="Matt Duggin" userId="eead1dd03dce2014" providerId="LiveId" clId="{C55218F2-C8C0-F44A-9236-EC0E66EC94AB}" dt="2020-12-27T07:58:18.356" v="1101" actId="20577"/>
          <ac:spMkLst>
            <pc:docMk/>
            <pc:sldMk cId="756341475" sldId="284"/>
            <ac:spMk id="2" creationId="{2345056C-1F69-614A-AA76-C000D5D26884}"/>
          </ac:spMkLst>
        </pc:spChg>
        <pc:spChg chg="mod">
          <ac:chgData name="Matt Duggin" userId="eead1dd03dce2014" providerId="LiveId" clId="{C55218F2-C8C0-F44A-9236-EC0E66EC94AB}" dt="2020-12-27T07:59:13.174" v="1111" actId="14100"/>
          <ac:spMkLst>
            <pc:docMk/>
            <pc:sldMk cId="756341475" sldId="284"/>
            <ac:spMk id="3" creationId="{C41B8946-CD50-F84F-B8D3-8FF8633058C6}"/>
          </ac:spMkLst>
        </pc:spChg>
      </pc:sldChg>
      <pc:sldChg chg="modSp new mod">
        <pc:chgData name="Matt Duggin" userId="eead1dd03dce2014" providerId="LiveId" clId="{C55218F2-C8C0-F44A-9236-EC0E66EC94AB}" dt="2020-12-27T08:00:24.108" v="1132" actId="403"/>
        <pc:sldMkLst>
          <pc:docMk/>
          <pc:sldMk cId="1551475631" sldId="285"/>
        </pc:sldMkLst>
        <pc:spChg chg="mod">
          <ac:chgData name="Matt Duggin" userId="eead1dd03dce2014" providerId="LiveId" clId="{C55218F2-C8C0-F44A-9236-EC0E66EC94AB}" dt="2020-12-27T07:59:58.135" v="1125" actId="20577"/>
          <ac:spMkLst>
            <pc:docMk/>
            <pc:sldMk cId="1551475631" sldId="285"/>
            <ac:spMk id="2" creationId="{92127CEC-E9D4-6440-99F1-244530FF510A}"/>
          </ac:spMkLst>
        </pc:spChg>
        <pc:spChg chg="mod">
          <ac:chgData name="Matt Duggin" userId="eead1dd03dce2014" providerId="LiveId" clId="{C55218F2-C8C0-F44A-9236-EC0E66EC94AB}" dt="2020-12-27T08:00:24.108" v="1132" actId="403"/>
          <ac:spMkLst>
            <pc:docMk/>
            <pc:sldMk cId="1551475631" sldId="285"/>
            <ac:spMk id="3" creationId="{9711B929-A63C-2541-9CCF-107867834F92}"/>
          </ac:spMkLst>
        </pc:spChg>
      </pc:sldChg>
      <pc:sldChg chg="modSp new mod">
        <pc:chgData name="Matt Duggin" userId="eead1dd03dce2014" providerId="LiveId" clId="{C55218F2-C8C0-F44A-9236-EC0E66EC94AB}" dt="2020-12-27T08:01:40.998" v="1180" actId="14100"/>
        <pc:sldMkLst>
          <pc:docMk/>
          <pc:sldMk cId="4018074747" sldId="286"/>
        </pc:sldMkLst>
        <pc:spChg chg="mod">
          <ac:chgData name="Matt Duggin" userId="eead1dd03dce2014" providerId="LiveId" clId="{C55218F2-C8C0-F44A-9236-EC0E66EC94AB}" dt="2020-12-27T08:01:37.532" v="1179" actId="1035"/>
          <ac:spMkLst>
            <pc:docMk/>
            <pc:sldMk cId="4018074747" sldId="286"/>
            <ac:spMk id="2" creationId="{A90BEFA4-40B5-1D45-9505-95B7B96347AD}"/>
          </ac:spMkLst>
        </pc:spChg>
        <pc:spChg chg="mod">
          <ac:chgData name="Matt Duggin" userId="eead1dd03dce2014" providerId="LiveId" clId="{C55218F2-C8C0-F44A-9236-EC0E66EC94AB}" dt="2020-12-27T08:01:40.998" v="1180" actId="14100"/>
          <ac:spMkLst>
            <pc:docMk/>
            <pc:sldMk cId="4018074747" sldId="286"/>
            <ac:spMk id="3" creationId="{BBD73281-0A9E-A343-AB1E-C55781256B9B}"/>
          </ac:spMkLst>
        </pc:spChg>
      </pc:sldChg>
      <pc:sldChg chg="modSp new mod">
        <pc:chgData name="Matt Duggin" userId="eead1dd03dce2014" providerId="LiveId" clId="{C55218F2-C8C0-F44A-9236-EC0E66EC94AB}" dt="2020-12-27T08:03:18.441" v="1201" actId="403"/>
        <pc:sldMkLst>
          <pc:docMk/>
          <pc:sldMk cId="2713651845" sldId="287"/>
        </pc:sldMkLst>
        <pc:spChg chg="mod">
          <ac:chgData name="Matt Duggin" userId="eead1dd03dce2014" providerId="LiveId" clId="{C55218F2-C8C0-F44A-9236-EC0E66EC94AB}" dt="2020-12-27T08:01:59.594" v="1195" actId="20577"/>
          <ac:spMkLst>
            <pc:docMk/>
            <pc:sldMk cId="2713651845" sldId="287"/>
            <ac:spMk id="2" creationId="{8B1FCD0A-A4C5-5740-BE5B-4444FD6E2894}"/>
          </ac:spMkLst>
        </pc:spChg>
        <pc:spChg chg="mod">
          <ac:chgData name="Matt Duggin" userId="eead1dd03dce2014" providerId="LiveId" clId="{C55218F2-C8C0-F44A-9236-EC0E66EC94AB}" dt="2020-12-27T08:03:18.441" v="1201" actId="403"/>
          <ac:spMkLst>
            <pc:docMk/>
            <pc:sldMk cId="2713651845" sldId="287"/>
            <ac:spMk id="3" creationId="{72F1B212-CDCE-7D4C-965C-2D6417CA478B}"/>
          </ac:spMkLst>
        </pc:spChg>
      </pc:sldChg>
      <pc:sldMasterChg chg="modSldLayout">
        <pc:chgData name="Matt Duggin" userId="eead1dd03dce2014" providerId="LiveId" clId="{C55218F2-C8C0-F44A-9236-EC0E66EC94AB}" dt="2020-12-27T08:16:12.977" v="1202" actId="2711"/>
        <pc:sldMasterMkLst>
          <pc:docMk/>
          <pc:sldMasterMk cId="1816532956" sldId="2147483672"/>
        </pc:sldMasterMkLst>
        <pc:sldLayoutChg chg="modSp mod setBg">
          <pc:chgData name="Matt Duggin" userId="eead1dd03dce2014" providerId="LiveId" clId="{C55218F2-C8C0-F44A-9236-EC0E66EC94AB}" dt="2020-12-27T08:16:12.977" v="1202" actId="2711"/>
          <pc:sldLayoutMkLst>
            <pc:docMk/>
            <pc:sldMasterMk cId="1816532956" sldId="2147483672"/>
            <pc:sldLayoutMk cId="3119561280" sldId="2147483674"/>
          </pc:sldLayoutMkLst>
          <pc:spChg chg="mod">
            <ac:chgData name="Matt Duggin" userId="eead1dd03dce2014" providerId="LiveId" clId="{C55218F2-C8C0-F44A-9236-EC0E66EC94AB}" dt="2020-12-27T08:16:12.977" v="1202" actId="2711"/>
            <ac:spMkLst>
              <pc:docMk/>
              <pc:sldMasterMk cId="1816532956" sldId="2147483672"/>
              <pc:sldLayoutMk cId="3119561280" sldId="2147483674"/>
              <ac:spMk id="2" creationId="{00000000-0000-0000-0000-000000000000}"/>
            </ac:spMkLst>
          </pc:spChg>
          <pc:spChg chg="mod">
            <ac:chgData name="Matt Duggin" userId="eead1dd03dce2014" providerId="LiveId" clId="{C55218F2-C8C0-F44A-9236-EC0E66EC94AB}" dt="2020-12-27T02:34:57.877" v="499" actId="179"/>
            <ac:spMkLst>
              <pc:docMk/>
              <pc:sldMasterMk cId="1816532956" sldId="2147483672"/>
              <pc:sldLayoutMk cId="3119561280" sldId="2147483674"/>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080449-0478-9842-8BE7-95521E931C0A}"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42022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80449-0478-9842-8BE7-95521E931C0A}"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371613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080449-0478-9842-8BE7-95521E931C0A}"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87498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400" b="1" i="0">
                <a:solidFill>
                  <a:schemeClr val="bg1"/>
                </a:solidFill>
                <a:latin typeface="Hypatia Sans Pro" panose="020B0502020204020303"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marL="9525" indent="-9525">
              <a:buNone/>
              <a:tabLst/>
              <a:defRPr>
                <a:solidFill>
                  <a:schemeClr val="bg1"/>
                </a:solidFill>
              </a:defRPr>
            </a:lvl1pPr>
            <a:lvl2pPr>
              <a:buNone/>
              <a:defRPr>
                <a:solidFill>
                  <a:schemeClr val="bg1"/>
                </a:solidFill>
              </a:defRPr>
            </a:lvl2pPr>
            <a:lvl3pPr>
              <a:buNone/>
              <a:defRPr>
                <a:solidFill>
                  <a:schemeClr val="bg1"/>
                </a:solidFill>
              </a:defRPr>
            </a:lvl3pPr>
            <a:lvl4pPr>
              <a:buNone/>
              <a:defRPr>
                <a:solidFill>
                  <a:schemeClr val="bg1"/>
                </a:solidFill>
              </a:defRPr>
            </a:lvl4pPr>
            <a:lvl5pPr>
              <a:buNone/>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B080449-0478-9842-8BE7-95521E931C0A}"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31195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080449-0478-9842-8BE7-95521E931C0A}" type="datetimeFigureOut">
              <a:rPr lang="en-US" smtClean="0"/>
              <a:t>12/27/2020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29019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080449-0478-9842-8BE7-95521E931C0A}"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205534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080449-0478-9842-8BE7-95521E931C0A}" type="datetimeFigureOut">
              <a:rPr lang="en-US" smtClean="0"/>
              <a:t>12/27/2020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1802896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B080449-0478-9842-8BE7-95521E931C0A}" type="datetimeFigureOut">
              <a:rPr lang="en-US" smtClean="0"/>
              <a:t>12/27/2020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62681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080449-0478-9842-8BE7-95521E931C0A}" type="datetimeFigureOut">
              <a:rPr lang="en-US" smtClean="0"/>
              <a:t>12/27/2020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259854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080449-0478-9842-8BE7-95521E931C0A}"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409202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B080449-0478-9842-8BE7-95521E931C0A}" type="datetimeFigureOut">
              <a:rPr lang="en-US" smtClean="0"/>
              <a:t>12/27/2020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BFA50E-75B8-7641-B3DC-573280E4540B}" type="slidenum">
              <a:rPr lang="en-US" smtClean="0"/>
              <a:t>‹#›</a:t>
            </a:fld>
            <a:endParaRPr lang="en-US"/>
          </a:p>
        </p:txBody>
      </p:sp>
    </p:spTree>
    <p:extLst>
      <p:ext uri="{BB962C8B-B14F-4D97-AF65-F5344CB8AC3E}">
        <p14:creationId xmlns:p14="http://schemas.microsoft.com/office/powerpoint/2010/main" val="2682912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080449-0478-9842-8BE7-95521E931C0A}" type="datetimeFigureOut">
              <a:rPr lang="en-US" smtClean="0"/>
              <a:t>12/27/2020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BFA50E-75B8-7641-B3DC-573280E4540B}" type="slidenum">
              <a:rPr lang="en-US" smtClean="0"/>
              <a:t>‹#›</a:t>
            </a:fld>
            <a:endParaRPr lang="en-US"/>
          </a:p>
        </p:txBody>
      </p:sp>
    </p:spTree>
    <p:extLst>
      <p:ext uri="{BB962C8B-B14F-4D97-AF65-F5344CB8AC3E}">
        <p14:creationId xmlns:p14="http://schemas.microsoft.com/office/powerpoint/2010/main" val="18165329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b="1" i="0" kern="1200">
          <a:solidFill>
            <a:schemeClr val="tx1"/>
          </a:solidFill>
          <a:latin typeface="Hypatia Sans Pro Semibold" panose="020B05020202040203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i="0" kern="1200">
          <a:solidFill>
            <a:schemeClr val="tx1"/>
          </a:solidFill>
          <a:latin typeface="TT Lakes DemiBold" panose="02000503020000020004"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i="0" kern="1200">
          <a:solidFill>
            <a:schemeClr val="tx1"/>
          </a:solidFill>
          <a:latin typeface="TT Lakes DemiBold" panose="0200050302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i="0" kern="1200">
          <a:solidFill>
            <a:schemeClr val="tx1"/>
          </a:solidFill>
          <a:latin typeface="TT Lakes DemiBold" panose="0200050302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TT Lakes DemiBold" panose="0200050302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i="0" kern="1200">
          <a:solidFill>
            <a:schemeClr val="tx1"/>
          </a:solidFill>
          <a:latin typeface="TT Lakes DemiBold" panose="0200050302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368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05EE-8745-204F-8163-0FEBB1CA4A9E}"/>
              </a:ext>
            </a:extLst>
          </p:cNvPr>
          <p:cNvSpPr>
            <a:spLocks noGrp="1"/>
          </p:cNvSpPr>
          <p:nvPr>
            <p:ph type="title"/>
          </p:nvPr>
        </p:nvSpPr>
        <p:spPr/>
        <p:txBody>
          <a:bodyPr>
            <a:normAutofit fontScale="90000"/>
          </a:bodyPr>
          <a:lstStyle/>
          <a:p>
            <a:r>
              <a:rPr lang="en-US" dirty="0">
                <a:latin typeface="Courier" pitchFamily="49"/>
              </a:rPr>
              <a:t>Sources of Authority</a:t>
            </a:r>
          </a:p>
        </p:txBody>
      </p:sp>
      <p:sp>
        <p:nvSpPr>
          <p:cNvPr id="3" name="Content Placeholder 2">
            <a:extLst>
              <a:ext uri="{FF2B5EF4-FFF2-40B4-BE49-F238E27FC236}">
                <a16:creationId xmlns:a16="http://schemas.microsoft.com/office/drawing/2014/main" id="{DE446876-6F0F-A349-9C48-586E96404995}"/>
              </a:ext>
            </a:extLst>
          </p:cNvPr>
          <p:cNvSpPr>
            <a:spLocks noGrp="1"/>
          </p:cNvSpPr>
          <p:nvPr>
            <p:ph idx="1"/>
          </p:nvPr>
        </p:nvSpPr>
        <p:spPr/>
        <p:txBody>
          <a:bodyPr>
            <a:normAutofit/>
          </a:bodyPr>
          <a:lstStyle/>
          <a:p>
            <a:r>
              <a:rPr lang="en-US" sz="4000" dirty="0"/>
              <a:t>Science</a:t>
            </a:r>
          </a:p>
          <a:p>
            <a:r>
              <a:rPr lang="en-US" sz="4000" dirty="0"/>
              <a:t>Psychology</a:t>
            </a:r>
          </a:p>
        </p:txBody>
      </p:sp>
    </p:spTree>
    <p:extLst>
      <p:ext uri="{BB962C8B-B14F-4D97-AF65-F5344CB8AC3E}">
        <p14:creationId xmlns:p14="http://schemas.microsoft.com/office/powerpoint/2010/main" val="1974142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8B693-DDB2-204A-BD04-7F0A01183D4A}"/>
              </a:ext>
            </a:extLst>
          </p:cNvPr>
          <p:cNvSpPr>
            <a:spLocks noGrp="1"/>
          </p:cNvSpPr>
          <p:nvPr>
            <p:ph type="title"/>
          </p:nvPr>
        </p:nvSpPr>
        <p:spPr>
          <a:xfrm>
            <a:off x="781050" y="3044031"/>
            <a:ext cx="7886700" cy="1325563"/>
          </a:xfrm>
        </p:spPr>
        <p:txBody>
          <a:bodyPr/>
          <a:lstStyle/>
          <a:p>
            <a:r>
              <a:rPr lang="en-US" dirty="0">
                <a:latin typeface="Courier" pitchFamily="49"/>
              </a:rPr>
              <a:t>Proverbs 23:13-14</a:t>
            </a:r>
          </a:p>
        </p:txBody>
      </p:sp>
      <p:sp>
        <p:nvSpPr>
          <p:cNvPr id="3" name="Content Placeholder 2">
            <a:extLst>
              <a:ext uri="{FF2B5EF4-FFF2-40B4-BE49-F238E27FC236}">
                <a16:creationId xmlns:a16="http://schemas.microsoft.com/office/drawing/2014/main" id="{E811F246-AA4B-2B4B-A351-A3AE1503BE63}"/>
              </a:ext>
            </a:extLst>
          </p:cNvPr>
          <p:cNvSpPr>
            <a:spLocks noGrp="1"/>
          </p:cNvSpPr>
          <p:nvPr>
            <p:ph idx="1"/>
          </p:nvPr>
        </p:nvSpPr>
        <p:spPr>
          <a:xfrm>
            <a:off x="628650" y="1825625"/>
            <a:ext cx="7886700" cy="1325563"/>
          </a:xfrm>
        </p:spPr>
        <p:txBody>
          <a:bodyPr/>
          <a:lstStyle/>
          <a:p>
            <a:r>
              <a:rPr lang="en-US" dirty="0"/>
              <a:t>He who spares his rod hates his son,</a:t>
            </a:r>
          </a:p>
          <a:p>
            <a:r>
              <a:rPr lang="en-US" dirty="0"/>
              <a:t>But he who loves him disciplines him promptly.</a:t>
            </a:r>
          </a:p>
        </p:txBody>
      </p:sp>
      <p:sp>
        <p:nvSpPr>
          <p:cNvPr id="4" name="Title 1">
            <a:extLst>
              <a:ext uri="{FF2B5EF4-FFF2-40B4-BE49-F238E27FC236}">
                <a16:creationId xmlns:a16="http://schemas.microsoft.com/office/drawing/2014/main" id="{97AFAA9E-7AD9-A647-B528-A701EC40FF1F}"/>
              </a:ext>
            </a:extLst>
          </p:cNvPr>
          <p:cNvSpPr txBox="1">
            <a:spLocks/>
          </p:cNvSpPr>
          <p:nvPr/>
        </p:nvSpPr>
        <p:spPr>
          <a:xfrm>
            <a:off x="781050" y="5175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b="1" i="0" kern="1200">
                <a:solidFill>
                  <a:schemeClr val="bg1"/>
                </a:solidFill>
                <a:latin typeface="Hypatia Sans Pro Semibold" panose="020B0502020204020303" pitchFamily="34" charset="0"/>
                <a:ea typeface="+mj-ea"/>
                <a:cs typeface="+mj-cs"/>
              </a:defRPr>
            </a:lvl1pPr>
          </a:lstStyle>
          <a:p>
            <a:r>
              <a:rPr lang="en-US">
                <a:latin typeface="Courier" pitchFamily="49"/>
              </a:rPr>
              <a:t>Proverbs 13:24</a:t>
            </a:r>
            <a:endParaRPr lang="en-US" dirty="0">
              <a:latin typeface="Courier" pitchFamily="49"/>
            </a:endParaRPr>
          </a:p>
        </p:txBody>
      </p:sp>
      <p:sp>
        <p:nvSpPr>
          <p:cNvPr id="5" name="Content Placeholder 2">
            <a:extLst>
              <a:ext uri="{FF2B5EF4-FFF2-40B4-BE49-F238E27FC236}">
                <a16:creationId xmlns:a16="http://schemas.microsoft.com/office/drawing/2014/main" id="{1B4B15BB-688A-384A-8060-AA46F96FFFE6}"/>
              </a:ext>
            </a:extLst>
          </p:cNvPr>
          <p:cNvSpPr txBox="1">
            <a:spLocks/>
          </p:cNvSpPr>
          <p:nvPr/>
        </p:nvSpPr>
        <p:spPr>
          <a:xfrm>
            <a:off x="628650" y="4459287"/>
            <a:ext cx="7886700" cy="2246313"/>
          </a:xfrm>
          <a:prstGeom prst="rect">
            <a:avLst/>
          </a:prstGeom>
        </p:spPr>
        <p:txBody>
          <a:bodyPr vert="horz" lIns="91440" tIns="45720" rIns="91440" bIns="45720" rtlCol="0">
            <a:normAutofit/>
          </a:bodyPr>
          <a:lstStyle>
            <a:lvl1pPr marL="9525" indent="-9525" algn="l" defTabSz="914400" rtl="0" eaLnBrk="1" latinLnBrk="0" hangingPunct="1">
              <a:lnSpc>
                <a:spcPct val="90000"/>
              </a:lnSpc>
              <a:spcBef>
                <a:spcPts val="1000"/>
              </a:spcBef>
              <a:buFont typeface="Arial" panose="020B0604020202020204" pitchFamily="34" charset="0"/>
              <a:buNone/>
              <a:tabLst/>
              <a:defRPr sz="2800" b="1" i="0" kern="1200">
                <a:solidFill>
                  <a:schemeClr val="bg1"/>
                </a:solidFill>
                <a:latin typeface="TT Lakes DemiBold" panose="02000503020000020004"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1" i="0" kern="1200">
                <a:solidFill>
                  <a:schemeClr val="bg1"/>
                </a:solidFill>
                <a:latin typeface="TT Lakes DemiBold" panose="02000503020000020004" pitchFamily="2" charset="77"/>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1" i="0" kern="1200">
                <a:solidFill>
                  <a:schemeClr val="bg1"/>
                </a:solidFill>
                <a:latin typeface="TT Lakes DemiBold" panose="02000503020000020004" pitchFamily="2" charset="77"/>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TT Lakes DemiBold" panose="02000503020000020004" pitchFamily="2" charset="77"/>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1" i="0" kern="1200">
                <a:solidFill>
                  <a:schemeClr val="bg1"/>
                </a:solidFill>
                <a:latin typeface="TT Lakes DemiBold" panose="02000503020000020004"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Do not withhold correction from a child,</a:t>
            </a:r>
          </a:p>
          <a:p>
            <a:r>
              <a:rPr lang="en-US" dirty="0"/>
              <a:t>For </a:t>
            </a:r>
            <a:r>
              <a:rPr lang="en-US" i="1" dirty="0"/>
              <a:t>if</a:t>
            </a:r>
            <a:r>
              <a:rPr lang="en-US" dirty="0"/>
              <a:t> you beat him with a rod, he will not die.</a:t>
            </a:r>
          </a:p>
          <a:p>
            <a:r>
              <a:rPr lang="en-US" dirty="0"/>
              <a:t>You shall beat him with a rod,</a:t>
            </a:r>
          </a:p>
          <a:p>
            <a:r>
              <a:rPr lang="en-US" dirty="0"/>
              <a:t>And deliver his soul from hell..</a:t>
            </a:r>
          </a:p>
        </p:txBody>
      </p:sp>
    </p:spTree>
    <p:extLst>
      <p:ext uri="{BB962C8B-B14F-4D97-AF65-F5344CB8AC3E}">
        <p14:creationId xmlns:p14="http://schemas.microsoft.com/office/powerpoint/2010/main" val="3280695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05EE-8745-204F-8163-0FEBB1CA4A9E}"/>
              </a:ext>
            </a:extLst>
          </p:cNvPr>
          <p:cNvSpPr>
            <a:spLocks noGrp="1"/>
          </p:cNvSpPr>
          <p:nvPr>
            <p:ph type="title"/>
          </p:nvPr>
        </p:nvSpPr>
        <p:spPr/>
        <p:txBody>
          <a:bodyPr>
            <a:normAutofit fontScale="90000"/>
          </a:bodyPr>
          <a:lstStyle/>
          <a:p>
            <a:r>
              <a:rPr lang="en-US" dirty="0">
                <a:latin typeface="Courier" pitchFamily="49"/>
              </a:rPr>
              <a:t>Sources of Authority</a:t>
            </a:r>
          </a:p>
        </p:txBody>
      </p:sp>
      <p:sp>
        <p:nvSpPr>
          <p:cNvPr id="3" name="Content Placeholder 2">
            <a:extLst>
              <a:ext uri="{FF2B5EF4-FFF2-40B4-BE49-F238E27FC236}">
                <a16:creationId xmlns:a16="http://schemas.microsoft.com/office/drawing/2014/main" id="{DE446876-6F0F-A349-9C48-586E96404995}"/>
              </a:ext>
            </a:extLst>
          </p:cNvPr>
          <p:cNvSpPr>
            <a:spLocks noGrp="1"/>
          </p:cNvSpPr>
          <p:nvPr>
            <p:ph idx="1"/>
          </p:nvPr>
        </p:nvSpPr>
        <p:spPr/>
        <p:txBody>
          <a:bodyPr>
            <a:normAutofit/>
          </a:bodyPr>
          <a:lstStyle/>
          <a:p>
            <a:r>
              <a:rPr lang="en-US" sz="4000" dirty="0"/>
              <a:t>Science</a:t>
            </a:r>
          </a:p>
          <a:p>
            <a:r>
              <a:rPr lang="en-US" sz="4000" dirty="0"/>
              <a:t>Psychology</a:t>
            </a:r>
          </a:p>
          <a:p>
            <a:r>
              <a:rPr lang="en-US" sz="4000" dirty="0"/>
              <a:t>Society</a:t>
            </a:r>
          </a:p>
        </p:txBody>
      </p:sp>
    </p:spTree>
    <p:extLst>
      <p:ext uri="{BB962C8B-B14F-4D97-AF65-F5344CB8AC3E}">
        <p14:creationId xmlns:p14="http://schemas.microsoft.com/office/powerpoint/2010/main" val="2522866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B695A-2928-5F49-AC2D-F20B32A29382}"/>
              </a:ext>
            </a:extLst>
          </p:cNvPr>
          <p:cNvSpPr>
            <a:spLocks noGrp="1"/>
          </p:cNvSpPr>
          <p:nvPr>
            <p:ph type="title"/>
          </p:nvPr>
        </p:nvSpPr>
        <p:spPr/>
        <p:txBody>
          <a:bodyPr/>
          <a:lstStyle/>
          <a:p>
            <a:r>
              <a:rPr lang="en-US" dirty="0">
                <a:latin typeface="Courier" pitchFamily="49"/>
              </a:rPr>
              <a:t>1 Samuel 8:5-7</a:t>
            </a:r>
          </a:p>
        </p:txBody>
      </p:sp>
      <p:sp>
        <p:nvSpPr>
          <p:cNvPr id="3" name="Content Placeholder 2">
            <a:extLst>
              <a:ext uri="{FF2B5EF4-FFF2-40B4-BE49-F238E27FC236}">
                <a16:creationId xmlns:a16="http://schemas.microsoft.com/office/drawing/2014/main" id="{E952DB80-B145-CF40-A6C8-4B201932E7B9}"/>
              </a:ext>
            </a:extLst>
          </p:cNvPr>
          <p:cNvSpPr>
            <a:spLocks noGrp="1"/>
          </p:cNvSpPr>
          <p:nvPr>
            <p:ph idx="1"/>
          </p:nvPr>
        </p:nvSpPr>
        <p:spPr>
          <a:xfrm>
            <a:off x="628650" y="1825624"/>
            <a:ext cx="7886700" cy="5032375"/>
          </a:xfrm>
        </p:spPr>
        <p:txBody>
          <a:bodyPr/>
          <a:lstStyle/>
          <a:p>
            <a:r>
              <a:rPr lang="en-US" sz="3200" dirty="0"/>
              <a:t>…Look, you are old, and your sons do not walk in your ways. Now make us a king to judge us like all the nations.” But the thing displeased Samuel when they said, “Give us a king to judge us.” So Samuel prayed to the Lord. </a:t>
            </a:r>
            <a:r>
              <a:rPr lang="en-US" sz="3200" baseline="30000" dirty="0"/>
              <a:t> </a:t>
            </a:r>
            <a:r>
              <a:rPr lang="en-US" sz="3200" dirty="0"/>
              <a:t>And the Lord said to Samuel, “Heed the voice of the people in all that they say to you; for they have not rejected you, but they have rejected Me, that I should not reign over them.</a:t>
            </a:r>
          </a:p>
          <a:p>
            <a:endParaRPr lang="en-US" dirty="0"/>
          </a:p>
        </p:txBody>
      </p:sp>
    </p:spTree>
    <p:extLst>
      <p:ext uri="{BB962C8B-B14F-4D97-AF65-F5344CB8AC3E}">
        <p14:creationId xmlns:p14="http://schemas.microsoft.com/office/powerpoint/2010/main" val="29378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C50B4-3B6F-0D4F-A393-68E83B8AFA0D}"/>
              </a:ext>
            </a:extLst>
          </p:cNvPr>
          <p:cNvSpPr>
            <a:spLocks noGrp="1"/>
          </p:cNvSpPr>
          <p:nvPr>
            <p:ph type="title"/>
          </p:nvPr>
        </p:nvSpPr>
        <p:spPr/>
        <p:txBody>
          <a:bodyPr/>
          <a:lstStyle/>
          <a:p>
            <a:r>
              <a:rPr lang="en-US" dirty="0">
                <a:latin typeface="Courier" pitchFamily="49"/>
              </a:rPr>
              <a:t>Matthew 7:13-14</a:t>
            </a:r>
          </a:p>
        </p:txBody>
      </p:sp>
      <p:sp>
        <p:nvSpPr>
          <p:cNvPr id="3" name="Content Placeholder 2">
            <a:extLst>
              <a:ext uri="{FF2B5EF4-FFF2-40B4-BE49-F238E27FC236}">
                <a16:creationId xmlns:a16="http://schemas.microsoft.com/office/drawing/2014/main" id="{E8ADC04E-6C0C-A848-9D6D-0CB29B22FAC3}"/>
              </a:ext>
            </a:extLst>
          </p:cNvPr>
          <p:cNvSpPr>
            <a:spLocks noGrp="1"/>
          </p:cNvSpPr>
          <p:nvPr>
            <p:ph idx="1"/>
          </p:nvPr>
        </p:nvSpPr>
        <p:spPr/>
        <p:txBody>
          <a:bodyPr>
            <a:normAutofit/>
          </a:bodyPr>
          <a:lstStyle/>
          <a:p>
            <a:r>
              <a:rPr lang="en-US" sz="3600" dirty="0"/>
              <a:t>Enter by the narrow gate; for wide </a:t>
            </a:r>
            <a:r>
              <a:rPr lang="en-US" sz="3600" i="1" dirty="0"/>
              <a:t>is</a:t>
            </a:r>
            <a:r>
              <a:rPr lang="en-US" sz="3600" dirty="0"/>
              <a:t> the gate and broad </a:t>
            </a:r>
            <a:r>
              <a:rPr lang="en-US" sz="3600" i="1" dirty="0"/>
              <a:t>is</a:t>
            </a:r>
            <a:r>
              <a:rPr lang="en-US" sz="3600" dirty="0"/>
              <a:t> the way that leads to destruction, and there are many who go in by it. </a:t>
            </a:r>
            <a:r>
              <a:rPr lang="en-US" sz="3600" baseline="30000" dirty="0"/>
              <a:t> </a:t>
            </a:r>
            <a:r>
              <a:rPr lang="en-US" sz="3600" dirty="0"/>
              <a:t>Because narrow </a:t>
            </a:r>
            <a:r>
              <a:rPr lang="en-US" sz="3600" i="1" dirty="0"/>
              <a:t>is</a:t>
            </a:r>
            <a:r>
              <a:rPr lang="en-US" sz="3600" dirty="0"/>
              <a:t> the gate and difficult </a:t>
            </a:r>
            <a:r>
              <a:rPr lang="en-US" sz="3600" i="1" dirty="0"/>
              <a:t>is</a:t>
            </a:r>
            <a:r>
              <a:rPr lang="en-US" sz="3600" dirty="0"/>
              <a:t> the way which leads to life, and there are few who find it.</a:t>
            </a:r>
          </a:p>
        </p:txBody>
      </p:sp>
    </p:spTree>
    <p:extLst>
      <p:ext uri="{BB962C8B-B14F-4D97-AF65-F5344CB8AC3E}">
        <p14:creationId xmlns:p14="http://schemas.microsoft.com/office/powerpoint/2010/main" val="1471956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05EE-8745-204F-8163-0FEBB1CA4A9E}"/>
              </a:ext>
            </a:extLst>
          </p:cNvPr>
          <p:cNvSpPr>
            <a:spLocks noGrp="1"/>
          </p:cNvSpPr>
          <p:nvPr>
            <p:ph type="title"/>
          </p:nvPr>
        </p:nvSpPr>
        <p:spPr>
          <a:xfrm>
            <a:off x="628650" y="0"/>
            <a:ext cx="8515350" cy="2149474"/>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latin typeface="Courier" pitchFamily="49"/>
              </a:rPr>
              <a:t>Default Rules</a:t>
            </a:r>
          </a:p>
        </p:txBody>
      </p:sp>
      <p:sp>
        <p:nvSpPr>
          <p:cNvPr id="3" name="Content Placeholder 2">
            <a:extLst>
              <a:ext uri="{FF2B5EF4-FFF2-40B4-BE49-F238E27FC236}">
                <a16:creationId xmlns:a16="http://schemas.microsoft.com/office/drawing/2014/main" id="{DE446876-6F0F-A349-9C48-586E96404995}"/>
              </a:ext>
            </a:extLst>
          </p:cNvPr>
          <p:cNvSpPr>
            <a:spLocks noGrp="1"/>
          </p:cNvSpPr>
          <p:nvPr>
            <p:ph idx="1"/>
          </p:nvPr>
        </p:nvSpPr>
        <p:spPr/>
        <p:txBody>
          <a:bodyPr>
            <a:normAutofit/>
          </a:bodyPr>
          <a:lstStyle/>
          <a:p>
            <a:r>
              <a:rPr lang="en-US" sz="4000" dirty="0"/>
              <a:t>What’s Polite… Acceptable</a:t>
            </a:r>
          </a:p>
        </p:txBody>
      </p:sp>
    </p:spTree>
    <p:extLst>
      <p:ext uri="{BB962C8B-B14F-4D97-AF65-F5344CB8AC3E}">
        <p14:creationId xmlns:p14="http://schemas.microsoft.com/office/powerpoint/2010/main" val="147961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57A19-0B55-614F-8AA6-75D44A03CCFA}"/>
              </a:ext>
            </a:extLst>
          </p:cNvPr>
          <p:cNvSpPr>
            <a:spLocks noGrp="1"/>
          </p:cNvSpPr>
          <p:nvPr>
            <p:ph type="title"/>
          </p:nvPr>
        </p:nvSpPr>
        <p:spPr/>
        <p:txBody>
          <a:bodyPr/>
          <a:lstStyle/>
          <a:p>
            <a:r>
              <a:rPr lang="en-US" dirty="0">
                <a:latin typeface="Courier" pitchFamily="49"/>
              </a:rPr>
              <a:t>Acts 18:24-26</a:t>
            </a:r>
          </a:p>
        </p:txBody>
      </p:sp>
      <p:sp>
        <p:nvSpPr>
          <p:cNvPr id="3" name="Content Placeholder 2">
            <a:extLst>
              <a:ext uri="{FF2B5EF4-FFF2-40B4-BE49-F238E27FC236}">
                <a16:creationId xmlns:a16="http://schemas.microsoft.com/office/drawing/2014/main" id="{FE3227D1-212B-194D-A27E-4C3985EF6C82}"/>
              </a:ext>
            </a:extLst>
          </p:cNvPr>
          <p:cNvSpPr>
            <a:spLocks noGrp="1"/>
          </p:cNvSpPr>
          <p:nvPr>
            <p:ph idx="1"/>
          </p:nvPr>
        </p:nvSpPr>
        <p:spPr/>
        <p:txBody>
          <a:bodyPr/>
          <a:lstStyle/>
          <a:p>
            <a:r>
              <a:rPr lang="en-US" dirty="0"/>
              <a:t>Now a certain Jew named Apollos, born at Alexandria, an eloquent man </a:t>
            </a:r>
            <a:r>
              <a:rPr lang="en-US" i="1" dirty="0"/>
              <a:t>and</a:t>
            </a:r>
            <a:r>
              <a:rPr lang="en-US" dirty="0"/>
              <a:t> mighty in the Scriptures, came to Ephesus. This man had been instructed in the way of the Lord; and being fervent in spirit, he spoke and taught accurately the things of the Lord, though he knew only the baptism of John. </a:t>
            </a:r>
            <a:r>
              <a:rPr lang="en-US" baseline="30000" dirty="0"/>
              <a:t> </a:t>
            </a:r>
            <a:r>
              <a:rPr lang="en-US" dirty="0"/>
              <a:t>So he began to speak boldly in the synagogue. When Aquila and Priscilla heard him, they took him aside and explained to him the way of God more accurately.</a:t>
            </a:r>
          </a:p>
          <a:p>
            <a:endParaRPr lang="en-US" dirty="0"/>
          </a:p>
        </p:txBody>
      </p:sp>
    </p:spTree>
    <p:extLst>
      <p:ext uri="{BB962C8B-B14F-4D97-AF65-F5344CB8AC3E}">
        <p14:creationId xmlns:p14="http://schemas.microsoft.com/office/powerpoint/2010/main" val="423819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405EE-8745-204F-8163-0FEBB1CA4A9E}"/>
              </a:ext>
            </a:extLst>
          </p:cNvPr>
          <p:cNvSpPr>
            <a:spLocks noGrp="1"/>
          </p:cNvSpPr>
          <p:nvPr>
            <p:ph type="title"/>
          </p:nvPr>
        </p:nvSpPr>
        <p:spPr>
          <a:xfrm>
            <a:off x="628649" y="0"/>
            <a:ext cx="8613429" cy="2149474"/>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latin typeface="Courier" pitchFamily="49"/>
              </a:rPr>
              <a:t>Default Rules</a:t>
            </a:r>
          </a:p>
        </p:txBody>
      </p:sp>
      <p:sp>
        <p:nvSpPr>
          <p:cNvPr id="3" name="Content Placeholder 2">
            <a:extLst>
              <a:ext uri="{FF2B5EF4-FFF2-40B4-BE49-F238E27FC236}">
                <a16:creationId xmlns:a16="http://schemas.microsoft.com/office/drawing/2014/main" id="{DE446876-6F0F-A349-9C48-586E96404995}"/>
              </a:ext>
            </a:extLst>
          </p:cNvPr>
          <p:cNvSpPr>
            <a:spLocks noGrp="1"/>
          </p:cNvSpPr>
          <p:nvPr>
            <p:ph idx="1"/>
          </p:nvPr>
        </p:nvSpPr>
        <p:spPr/>
        <p:txBody>
          <a:bodyPr>
            <a:normAutofit/>
          </a:bodyPr>
          <a:lstStyle/>
          <a:p>
            <a:r>
              <a:rPr lang="en-US" sz="4000" dirty="0"/>
              <a:t>What’s Polite… Acceptable</a:t>
            </a:r>
          </a:p>
          <a:p>
            <a:r>
              <a:rPr lang="en-US" sz="4000" dirty="0"/>
              <a:t>Definition of Terms</a:t>
            </a:r>
          </a:p>
        </p:txBody>
      </p:sp>
    </p:spTree>
    <p:extLst>
      <p:ext uri="{BB962C8B-B14F-4D97-AF65-F5344CB8AC3E}">
        <p14:creationId xmlns:p14="http://schemas.microsoft.com/office/powerpoint/2010/main" val="20934945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62AF2-7B7F-CA4A-8F42-9AAC92BB2687}"/>
              </a:ext>
            </a:extLst>
          </p:cNvPr>
          <p:cNvSpPr>
            <a:spLocks noGrp="1"/>
          </p:cNvSpPr>
          <p:nvPr>
            <p:ph idx="1"/>
          </p:nvPr>
        </p:nvSpPr>
        <p:spPr>
          <a:xfrm>
            <a:off x="628650" y="2775857"/>
            <a:ext cx="7886700" cy="4082142"/>
          </a:xfrm>
        </p:spPr>
        <p:txBody>
          <a:bodyPr>
            <a:normAutofit/>
          </a:bodyPr>
          <a:lstStyle/>
          <a:p>
            <a:r>
              <a:rPr lang="en-US" sz="4000" dirty="0"/>
              <a:t>Music</a:t>
            </a:r>
          </a:p>
          <a:p>
            <a:r>
              <a:rPr lang="en-US" sz="4000" dirty="0"/>
              <a:t>Entertainment</a:t>
            </a:r>
          </a:p>
          <a:p>
            <a:r>
              <a:rPr lang="en-US" sz="4000" dirty="0"/>
              <a:t>Social Media</a:t>
            </a:r>
          </a:p>
          <a:p>
            <a:endParaRPr lang="en-US" sz="4000" dirty="0"/>
          </a:p>
        </p:txBody>
      </p:sp>
      <p:sp>
        <p:nvSpPr>
          <p:cNvPr id="6" name="Title 1">
            <a:extLst>
              <a:ext uri="{FF2B5EF4-FFF2-40B4-BE49-F238E27FC236}">
                <a16:creationId xmlns:a16="http://schemas.microsoft.com/office/drawing/2014/main" id="{56DCF65E-50AA-9942-B453-A86F87302314}"/>
              </a:ext>
            </a:extLst>
          </p:cNvPr>
          <p:cNvSpPr>
            <a:spLocks noGrp="1"/>
          </p:cNvSpPr>
          <p:nvPr>
            <p:ph type="title"/>
          </p:nvPr>
        </p:nvSpPr>
        <p:spPr>
          <a:xfrm>
            <a:off x="628650" y="-1"/>
            <a:ext cx="8663726" cy="3145971"/>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solidFill>
                  <a:schemeClr val="accent1">
                    <a:lumMod val="20000"/>
                    <a:lumOff val="80000"/>
                  </a:schemeClr>
                </a:solidFill>
                <a:latin typeface="Courier" pitchFamily="49"/>
              </a:rPr>
              <a:t>Default Rules</a:t>
            </a:r>
            <a:br>
              <a:rPr lang="en-US" dirty="0">
                <a:latin typeface="Courier" pitchFamily="49"/>
              </a:rPr>
            </a:br>
            <a:r>
              <a:rPr lang="en-US" dirty="0">
                <a:latin typeface="Courier" pitchFamily="49"/>
              </a:rPr>
              <a:t>Culture</a:t>
            </a:r>
          </a:p>
        </p:txBody>
      </p:sp>
    </p:spTree>
    <p:extLst>
      <p:ext uri="{BB962C8B-B14F-4D97-AF65-F5344CB8AC3E}">
        <p14:creationId xmlns:p14="http://schemas.microsoft.com/office/powerpoint/2010/main" val="4783480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27F2-13F7-4149-B12E-4198A2D2032E}"/>
              </a:ext>
            </a:extLst>
          </p:cNvPr>
          <p:cNvSpPr>
            <a:spLocks noGrp="1"/>
          </p:cNvSpPr>
          <p:nvPr>
            <p:ph type="title"/>
          </p:nvPr>
        </p:nvSpPr>
        <p:spPr/>
        <p:txBody>
          <a:bodyPr/>
          <a:lstStyle/>
          <a:p>
            <a:r>
              <a:rPr lang="en-US" dirty="0">
                <a:latin typeface="Courier" pitchFamily="49"/>
              </a:rPr>
              <a:t>Ephesians 4:29</a:t>
            </a:r>
          </a:p>
        </p:txBody>
      </p:sp>
      <p:sp>
        <p:nvSpPr>
          <p:cNvPr id="3" name="Content Placeholder 2">
            <a:extLst>
              <a:ext uri="{FF2B5EF4-FFF2-40B4-BE49-F238E27FC236}">
                <a16:creationId xmlns:a16="http://schemas.microsoft.com/office/drawing/2014/main" id="{A1DFB5DF-6433-D242-B06D-69EC746F395B}"/>
              </a:ext>
            </a:extLst>
          </p:cNvPr>
          <p:cNvSpPr>
            <a:spLocks noGrp="1"/>
          </p:cNvSpPr>
          <p:nvPr>
            <p:ph idx="1"/>
          </p:nvPr>
        </p:nvSpPr>
        <p:spPr/>
        <p:txBody>
          <a:bodyPr>
            <a:normAutofit/>
          </a:bodyPr>
          <a:lstStyle/>
          <a:p>
            <a:r>
              <a:rPr lang="en-US" sz="3600" dirty="0"/>
              <a:t>Let no corrupt word proceed out of your mouth, but what is good for necessary edification, that it may impart grace to the hearers.</a:t>
            </a:r>
          </a:p>
        </p:txBody>
      </p:sp>
    </p:spTree>
    <p:extLst>
      <p:ext uri="{BB962C8B-B14F-4D97-AF65-F5344CB8AC3E}">
        <p14:creationId xmlns:p14="http://schemas.microsoft.com/office/powerpoint/2010/main" val="242825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1FB6F-1F9B-2B44-BAD6-3CB8C78D18AA}"/>
              </a:ext>
            </a:extLst>
          </p:cNvPr>
          <p:cNvSpPr>
            <a:spLocks noGrp="1"/>
          </p:cNvSpPr>
          <p:nvPr>
            <p:ph type="ctrTitle"/>
          </p:nvPr>
        </p:nvSpPr>
        <p:spPr>
          <a:xfrm>
            <a:off x="0" y="2166257"/>
            <a:ext cx="9144000" cy="1811791"/>
          </a:xfrm>
          <a:noFill/>
        </p:spPr>
        <p:txBody>
          <a:bodyPr>
            <a:normAutofit fontScale="90000"/>
            <a:scene3d>
              <a:camera prst="orthographicFront"/>
              <a:lightRig rig="soft" dir="t">
                <a:rot lat="0" lon="0" rev="15600000"/>
              </a:lightRig>
            </a:scene3d>
            <a:sp3d extrusionH="57150" prstMaterial="softEdge">
              <a:bevelT w="25400" h="38100"/>
            </a:sp3d>
          </a:bodyPr>
          <a:lstStyle/>
          <a:p>
            <a:r>
              <a:rPr lang="en-US" sz="6600" dirty="0">
                <a:ln/>
                <a:solidFill>
                  <a:schemeClr val="accent4"/>
                </a:solidFill>
                <a:latin typeface="Courier" pitchFamily="49"/>
                <a:ea typeface="Malgun Gothic" panose="02000300000000000000" pitchFamily="2" charset="-127"/>
              </a:rPr>
              <a:t>Regulatory Capture</a:t>
            </a:r>
          </a:p>
        </p:txBody>
      </p:sp>
    </p:spTree>
    <p:extLst>
      <p:ext uri="{BB962C8B-B14F-4D97-AF65-F5344CB8AC3E}">
        <p14:creationId xmlns:p14="http://schemas.microsoft.com/office/powerpoint/2010/main" val="2461938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B62AF2-7B7F-CA4A-8F42-9AAC92BB2687}"/>
              </a:ext>
            </a:extLst>
          </p:cNvPr>
          <p:cNvSpPr>
            <a:spLocks noGrp="1"/>
          </p:cNvSpPr>
          <p:nvPr>
            <p:ph idx="1"/>
          </p:nvPr>
        </p:nvSpPr>
        <p:spPr>
          <a:xfrm>
            <a:off x="628650" y="2775857"/>
            <a:ext cx="7886700" cy="4082142"/>
          </a:xfrm>
        </p:spPr>
        <p:txBody>
          <a:bodyPr>
            <a:normAutofit/>
          </a:bodyPr>
          <a:lstStyle/>
          <a:p>
            <a:r>
              <a:rPr lang="en-US" sz="4000" dirty="0"/>
              <a:t>Music</a:t>
            </a:r>
          </a:p>
          <a:p>
            <a:r>
              <a:rPr lang="en-US" sz="4000" dirty="0"/>
              <a:t>Entertainment</a:t>
            </a:r>
          </a:p>
          <a:p>
            <a:r>
              <a:rPr lang="en-US" sz="4000" dirty="0"/>
              <a:t>Social Media</a:t>
            </a:r>
          </a:p>
          <a:p>
            <a:r>
              <a:rPr lang="en-US" sz="4000" dirty="0"/>
              <a:t>Dress</a:t>
            </a:r>
          </a:p>
          <a:p>
            <a:r>
              <a:rPr lang="en-US" sz="4000" dirty="0"/>
              <a:t>Vacations</a:t>
            </a:r>
          </a:p>
          <a:p>
            <a:r>
              <a:rPr lang="en-US" sz="4000" dirty="0"/>
              <a:t>Celebrations</a:t>
            </a:r>
          </a:p>
        </p:txBody>
      </p:sp>
      <p:sp>
        <p:nvSpPr>
          <p:cNvPr id="6" name="Title 1">
            <a:extLst>
              <a:ext uri="{FF2B5EF4-FFF2-40B4-BE49-F238E27FC236}">
                <a16:creationId xmlns:a16="http://schemas.microsoft.com/office/drawing/2014/main" id="{56DCF65E-50AA-9942-B453-A86F87302314}"/>
              </a:ext>
            </a:extLst>
          </p:cNvPr>
          <p:cNvSpPr>
            <a:spLocks noGrp="1"/>
          </p:cNvSpPr>
          <p:nvPr>
            <p:ph type="title"/>
          </p:nvPr>
        </p:nvSpPr>
        <p:spPr>
          <a:xfrm>
            <a:off x="628650" y="-1"/>
            <a:ext cx="8515350" cy="3145971"/>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solidFill>
                  <a:schemeClr val="accent1">
                    <a:lumMod val="20000"/>
                    <a:lumOff val="80000"/>
                  </a:schemeClr>
                </a:solidFill>
                <a:latin typeface="Courier" pitchFamily="49"/>
              </a:rPr>
              <a:t>Default Rules</a:t>
            </a:r>
            <a:br>
              <a:rPr lang="en-US" dirty="0">
                <a:latin typeface="Courier" pitchFamily="49"/>
              </a:rPr>
            </a:br>
            <a:r>
              <a:rPr lang="en-US" dirty="0">
                <a:latin typeface="Courier" pitchFamily="49"/>
              </a:rPr>
              <a:t>Culture</a:t>
            </a:r>
          </a:p>
        </p:txBody>
      </p:sp>
    </p:spTree>
    <p:extLst>
      <p:ext uri="{BB962C8B-B14F-4D97-AF65-F5344CB8AC3E}">
        <p14:creationId xmlns:p14="http://schemas.microsoft.com/office/powerpoint/2010/main" val="1981618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6DCF65E-50AA-9942-B453-A86F87302314}"/>
              </a:ext>
            </a:extLst>
          </p:cNvPr>
          <p:cNvSpPr>
            <a:spLocks noGrp="1"/>
          </p:cNvSpPr>
          <p:nvPr>
            <p:ph type="title"/>
          </p:nvPr>
        </p:nvSpPr>
        <p:spPr>
          <a:xfrm>
            <a:off x="628650" y="-1"/>
            <a:ext cx="8515350" cy="3886201"/>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solidFill>
                  <a:schemeClr val="accent1">
                    <a:lumMod val="20000"/>
                    <a:lumOff val="80000"/>
                  </a:schemeClr>
                </a:solidFill>
                <a:latin typeface="Courier" pitchFamily="49"/>
              </a:rPr>
              <a:t>Default Rules</a:t>
            </a:r>
            <a:br>
              <a:rPr lang="en-US" dirty="0">
                <a:latin typeface="Courier" pitchFamily="49"/>
              </a:rPr>
            </a:br>
            <a:r>
              <a:rPr lang="en-US" dirty="0">
                <a:solidFill>
                  <a:schemeClr val="accent1">
                    <a:lumMod val="20000"/>
                    <a:lumOff val="80000"/>
                  </a:schemeClr>
                </a:solidFill>
                <a:latin typeface="Courier" pitchFamily="49"/>
              </a:rPr>
              <a:t>Culture</a:t>
            </a:r>
            <a:br>
              <a:rPr lang="en-US" dirty="0">
                <a:latin typeface="Courier" pitchFamily="49"/>
              </a:rPr>
            </a:br>
            <a:r>
              <a:rPr lang="en-US" dirty="0">
                <a:latin typeface="Courier" pitchFamily="49"/>
              </a:rPr>
              <a:t>Dating &amp; Marriage</a:t>
            </a:r>
          </a:p>
        </p:txBody>
      </p:sp>
    </p:spTree>
    <p:extLst>
      <p:ext uri="{BB962C8B-B14F-4D97-AF65-F5344CB8AC3E}">
        <p14:creationId xmlns:p14="http://schemas.microsoft.com/office/powerpoint/2010/main" val="996662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5056C-1F69-614A-AA76-C000D5D26884}"/>
              </a:ext>
            </a:extLst>
          </p:cNvPr>
          <p:cNvSpPr>
            <a:spLocks noGrp="1"/>
          </p:cNvSpPr>
          <p:nvPr>
            <p:ph type="title"/>
          </p:nvPr>
        </p:nvSpPr>
        <p:spPr/>
        <p:txBody>
          <a:bodyPr/>
          <a:lstStyle/>
          <a:p>
            <a:r>
              <a:rPr lang="en-US" dirty="0">
                <a:latin typeface="Courier" pitchFamily="49"/>
              </a:rPr>
              <a:t>Judges 14:1-3</a:t>
            </a:r>
          </a:p>
        </p:txBody>
      </p:sp>
      <p:sp>
        <p:nvSpPr>
          <p:cNvPr id="3" name="Content Placeholder 2">
            <a:extLst>
              <a:ext uri="{FF2B5EF4-FFF2-40B4-BE49-F238E27FC236}">
                <a16:creationId xmlns:a16="http://schemas.microsoft.com/office/drawing/2014/main" id="{C41B8946-CD50-F84F-B8D3-8FF8633058C6}"/>
              </a:ext>
            </a:extLst>
          </p:cNvPr>
          <p:cNvSpPr>
            <a:spLocks noGrp="1"/>
          </p:cNvSpPr>
          <p:nvPr>
            <p:ph idx="1"/>
          </p:nvPr>
        </p:nvSpPr>
        <p:spPr>
          <a:xfrm>
            <a:off x="628650" y="1436914"/>
            <a:ext cx="8428264" cy="5055960"/>
          </a:xfrm>
        </p:spPr>
        <p:txBody>
          <a:bodyPr>
            <a:noAutofit/>
          </a:bodyPr>
          <a:lstStyle/>
          <a:p>
            <a:r>
              <a:rPr lang="en-US" dirty="0"/>
              <a:t>Now Samson went down to </a:t>
            </a:r>
            <a:r>
              <a:rPr lang="en-US" dirty="0" err="1"/>
              <a:t>Timnah</a:t>
            </a:r>
            <a:r>
              <a:rPr lang="en-US" dirty="0"/>
              <a:t>, and saw a woman in </a:t>
            </a:r>
            <a:r>
              <a:rPr lang="en-US" dirty="0" err="1"/>
              <a:t>Timnah</a:t>
            </a:r>
            <a:r>
              <a:rPr lang="en-US" dirty="0"/>
              <a:t> of the daughters of the Philistines. So he went up and told his father and mother, saying, “I have seen a woman in </a:t>
            </a:r>
            <a:r>
              <a:rPr lang="en-US" dirty="0" err="1"/>
              <a:t>Timnah</a:t>
            </a:r>
            <a:r>
              <a:rPr lang="en-US" dirty="0"/>
              <a:t> of the daughters of the Philistines; now therefore, get her for me as a wife.”</a:t>
            </a:r>
          </a:p>
          <a:p>
            <a:r>
              <a:rPr lang="en-US" dirty="0"/>
              <a:t>Then his father and mother said to him, “</a:t>
            </a:r>
            <a:r>
              <a:rPr lang="en-US" i="1" dirty="0"/>
              <a:t>Is there</a:t>
            </a:r>
            <a:r>
              <a:rPr lang="en-US" dirty="0"/>
              <a:t> no woman among the daughters of your brethren, or among all my people, that you must go and get a wife from the uncircumcised Philistines?”</a:t>
            </a:r>
          </a:p>
          <a:p>
            <a:r>
              <a:rPr lang="en-US" dirty="0"/>
              <a:t>And Samson said to his father, “Get her for me, for she pleases me well.”</a:t>
            </a:r>
          </a:p>
          <a:p>
            <a:endParaRPr lang="en-US" dirty="0"/>
          </a:p>
        </p:txBody>
      </p:sp>
    </p:spTree>
    <p:extLst>
      <p:ext uri="{BB962C8B-B14F-4D97-AF65-F5344CB8AC3E}">
        <p14:creationId xmlns:p14="http://schemas.microsoft.com/office/powerpoint/2010/main" val="756341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27CEC-E9D4-6440-99F1-244530FF510A}"/>
              </a:ext>
            </a:extLst>
          </p:cNvPr>
          <p:cNvSpPr>
            <a:spLocks noGrp="1"/>
          </p:cNvSpPr>
          <p:nvPr>
            <p:ph type="title"/>
          </p:nvPr>
        </p:nvSpPr>
        <p:spPr/>
        <p:txBody>
          <a:bodyPr/>
          <a:lstStyle/>
          <a:p>
            <a:r>
              <a:rPr lang="en-US" dirty="0">
                <a:latin typeface="Courier" pitchFamily="49"/>
              </a:rPr>
              <a:t>1 Peter 3:3-4</a:t>
            </a:r>
          </a:p>
        </p:txBody>
      </p:sp>
      <p:sp>
        <p:nvSpPr>
          <p:cNvPr id="3" name="Content Placeholder 2">
            <a:extLst>
              <a:ext uri="{FF2B5EF4-FFF2-40B4-BE49-F238E27FC236}">
                <a16:creationId xmlns:a16="http://schemas.microsoft.com/office/drawing/2014/main" id="{9711B929-A63C-2541-9CCF-107867834F92}"/>
              </a:ext>
            </a:extLst>
          </p:cNvPr>
          <p:cNvSpPr>
            <a:spLocks noGrp="1"/>
          </p:cNvSpPr>
          <p:nvPr>
            <p:ph idx="1"/>
          </p:nvPr>
        </p:nvSpPr>
        <p:spPr/>
        <p:txBody>
          <a:bodyPr>
            <a:normAutofit/>
          </a:bodyPr>
          <a:lstStyle/>
          <a:p>
            <a:r>
              <a:rPr lang="en-US" sz="3600" dirty="0"/>
              <a:t>Do not let your adornment be </a:t>
            </a:r>
            <a:r>
              <a:rPr lang="en-US" sz="3600" i="1" dirty="0"/>
              <a:t>merely</a:t>
            </a:r>
            <a:r>
              <a:rPr lang="en-US" sz="3600" dirty="0"/>
              <a:t> outward—arranging the hair, wearing gold, or putting on </a:t>
            </a:r>
            <a:r>
              <a:rPr lang="en-US" sz="3600" i="1" dirty="0"/>
              <a:t>fine</a:t>
            </a:r>
            <a:r>
              <a:rPr lang="en-US" sz="3600" dirty="0"/>
              <a:t> apparel—</a:t>
            </a:r>
            <a:r>
              <a:rPr lang="en-US" sz="3600" baseline="30000" dirty="0"/>
              <a:t> </a:t>
            </a:r>
            <a:r>
              <a:rPr lang="en-US" sz="3600" dirty="0"/>
              <a:t>rather </a:t>
            </a:r>
            <a:r>
              <a:rPr lang="en-US" sz="3600" i="1" dirty="0"/>
              <a:t>let it be</a:t>
            </a:r>
            <a:r>
              <a:rPr lang="en-US" sz="3600" dirty="0"/>
              <a:t> the hidden person of the heart, with the incorruptible </a:t>
            </a:r>
            <a:r>
              <a:rPr lang="en-US" sz="3600" i="1" dirty="0"/>
              <a:t>beauty</a:t>
            </a:r>
            <a:r>
              <a:rPr lang="en-US" sz="3600" dirty="0"/>
              <a:t> of a gentle and quiet spirit, which is very precious in the sight of God.</a:t>
            </a:r>
          </a:p>
        </p:txBody>
      </p:sp>
    </p:spTree>
    <p:extLst>
      <p:ext uri="{BB962C8B-B14F-4D97-AF65-F5344CB8AC3E}">
        <p14:creationId xmlns:p14="http://schemas.microsoft.com/office/powerpoint/2010/main" val="1551475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6DCF65E-50AA-9942-B453-A86F87302314}"/>
              </a:ext>
            </a:extLst>
          </p:cNvPr>
          <p:cNvSpPr>
            <a:spLocks noGrp="1"/>
          </p:cNvSpPr>
          <p:nvPr>
            <p:ph type="title"/>
          </p:nvPr>
        </p:nvSpPr>
        <p:spPr>
          <a:xfrm>
            <a:off x="0" y="-1"/>
            <a:ext cx="9355248" cy="4561115"/>
          </a:xfrm>
        </p:spPr>
        <p:txBody>
          <a:bodyPr>
            <a:noAutofit/>
          </a:bodyPr>
          <a:lstStyle/>
          <a:p>
            <a:r>
              <a:rPr lang="en-US" dirty="0">
                <a:solidFill>
                  <a:schemeClr val="accent1">
                    <a:lumMod val="20000"/>
                    <a:lumOff val="80000"/>
                  </a:schemeClr>
                </a:solidFill>
                <a:latin typeface="Courier" pitchFamily="49"/>
              </a:rPr>
              <a:t>Sources of Authority</a:t>
            </a:r>
            <a:br>
              <a:rPr lang="en-US" dirty="0">
                <a:latin typeface="Courier" pitchFamily="49"/>
              </a:rPr>
            </a:br>
            <a:r>
              <a:rPr lang="en-US" dirty="0">
                <a:solidFill>
                  <a:schemeClr val="accent1">
                    <a:lumMod val="20000"/>
                    <a:lumOff val="80000"/>
                  </a:schemeClr>
                </a:solidFill>
                <a:latin typeface="Courier" pitchFamily="49"/>
              </a:rPr>
              <a:t>Default Rules</a:t>
            </a:r>
            <a:br>
              <a:rPr lang="en-US" dirty="0">
                <a:latin typeface="Courier" pitchFamily="49"/>
              </a:rPr>
            </a:br>
            <a:r>
              <a:rPr lang="en-US" dirty="0">
                <a:solidFill>
                  <a:schemeClr val="accent1">
                    <a:lumMod val="20000"/>
                    <a:lumOff val="80000"/>
                  </a:schemeClr>
                </a:solidFill>
                <a:latin typeface="Courier" pitchFamily="49"/>
              </a:rPr>
              <a:t>Culture</a:t>
            </a:r>
            <a:br>
              <a:rPr lang="en-US" dirty="0">
                <a:latin typeface="Courier" pitchFamily="49"/>
              </a:rPr>
            </a:br>
            <a:r>
              <a:rPr lang="en-US" dirty="0">
                <a:solidFill>
                  <a:schemeClr val="accent1">
                    <a:lumMod val="20000"/>
                    <a:lumOff val="80000"/>
                  </a:schemeClr>
                </a:solidFill>
                <a:latin typeface="Courier" pitchFamily="49"/>
              </a:rPr>
              <a:t>Dating &amp; Marriage</a:t>
            </a:r>
            <a:br>
              <a:rPr lang="en-US" dirty="0">
                <a:latin typeface="Courier" pitchFamily="49"/>
              </a:rPr>
            </a:br>
            <a:r>
              <a:rPr lang="en-US" dirty="0">
                <a:latin typeface="Courier" pitchFamily="49"/>
              </a:rPr>
              <a:t>Education &amp; Employment</a:t>
            </a:r>
          </a:p>
        </p:txBody>
      </p:sp>
    </p:spTree>
    <p:extLst>
      <p:ext uri="{BB962C8B-B14F-4D97-AF65-F5344CB8AC3E}">
        <p14:creationId xmlns:p14="http://schemas.microsoft.com/office/powerpoint/2010/main" val="463326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BEFA4-40B5-1D45-9505-95B7B96347AD}"/>
              </a:ext>
            </a:extLst>
          </p:cNvPr>
          <p:cNvSpPr>
            <a:spLocks noGrp="1"/>
          </p:cNvSpPr>
          <p:nvPr>
            <p:ph type="title"/>
          </p:nvPr>
        </p:nvSpPr>
        <p:spPr>
          <a:xfrm>
            <a:off x="628650" y="103869"/>
            <a:ext cx="7886700" cy="1325563"/>
          </a:xfrm>
        </p:spPr>
        <p:txBody>
          <a:bodyPr/>
          <a:lstStyle/>
          <a:p>
            <a:r>
              <a:rPr lang="en-US" dirty="0">
                <a:latin typeface="Courier" pitchFamily="49"/>
              </a:rPr>
              <a:t>Genesis 13:10-13</a:t>
            </a:r>
          </a:p>
        </p:txBody>
      </p:sp>
      <p:sp>
        <p:nvSpPr>
          <p:cNvPr id="3" name="Content Placeholder 2">
            <a:extLst>
              <a:ext uri="{FF2B5EF4-FFF2-40B4-BE49-F238E27FC236}">
                <a16:creationId xmlns:a16="http://schemas.microsoft.com/office/drawing/2014/main" id="{BBD73281-0A9E-A343-AB1E-C55781256B9B}"/>
              </a:ext>
            </a:extLst>
          </p:cNvPr>
          <p:cNvSpPr>
            <a:spLocks noGrp="1"/>
          </p:cNvSpPr>
          <p:nvPr>
            <p:ph idx="1"/>
          </p:nvPr>
        </p:nvSpPr>
        <p:spPr>
          <a:xfrm>
            <a:off x="628650" y="1132114"/>
            <a:ext cx="8515350" cy="5486399"/>
          </a:xfrm>
        </p:spPr>
        <p:txBody>
          <a:bodyPr>
            <a:noAutofit/>
          </a:bodyPr>
          <a:lstStyle/>
          <a:p>
            <a:r>
              <a:rPr lang="en-US" sz="3200" dirty="0"/>
              <a:t>And Lot lifted his eyes and saw all the plain of Jordan, that it </a:t>
            </a:r>
            <a:r>
              <a:rPr lang="en-US" sz="3200" i="1" dirty="0"/>
              <a:t>was</a:t>
            </a:r>
            <a:r>
              <a:rPr lang="en-US" sz="3200" dirty="0"/>
              <a:t> well watered everywhere (before the Lord destroyed Sodom and Gomorrah) like the garden of the Lord, like the land of Egypt as you go toward </a:t>
            </a:r>
            <a:r>
              <a:rPr lang="en-US" sz="3200" dirty="0" err="1"/>
              <a:t>Zoar</a:t>
            </a:r>
            <a:r>
              <a:rPr lang="en-US" sz="3200" dirty="0"/>
              <a:t>. Then Lot chose for himself all the plain of Jordan, and Lot journeyed east. And they separated from each other. Abram dwelt in the land of Canaan, and Lot dwelt in the cities of the plain and pitched </a:t>
            </a:r>
            <a:r>
              <a:rPr lang="en-US" sz="3200" i="1" dirty="0"/>
              <a:t>his</a:t>
            </a:r>
            <a:r>
              <a:rPr lang="en-US" sz="3200" dirty="0"/>
              <a:t> tent even as far as Sodom. But the men of Sodom </a:t>
            </a:r>
            <a:r>
              <a:rPr lang="en-US" sz="3200" i="1" dirty="0"/>
              <a:t>were</a:t>
            </a:r>
            <a:r>
              <a:rPr lang="en-US" sz="3200" dirty="0"/>
              <a:t> exceedingly wicked and sinful against the Lord.</a:t>
            </a:r>
          </a:p>
          <a:p>
            <a:endParaRPr lang="en-US" dirty="0"/>
          </a:p>
        </p:txBody>
      </p:sp>
    </p:spTree>
    <p:extLst>
      <p:ext uri="{BB962C8B-B14F-4D97-AF65-F5344CB8AC3E}">
        <p14:creationId xmlns:p14="http://schemas.microsoft.com/office/powerpoint/2010/main" val="40180747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CD0A-A4C5-5740-BE5B-4444FD6E2894}"/>
              </a:ext>
            </a:extLst>
          </p:cNvPr>
          <p:cNvSpPr>
            <a:spLocks noGrp="1"/>
          </p:cNvSpPr>
          <p:nvPr>
            <p:ph type="title"/>
          </p:nvPr>
        </p:nvSpPr>
        <p:spPr/>
        <p:txBody>
          <a:bodyPr/>
          <a:lstStyle/>
          <a:p>
            <a:r>
              <a:rPr lang="en-US" dirty="0">
                <a:latin typeface="Courier" pitchFamily="49"/>
              </a:rPr>
              <a:t>1 Timothy 6:10</a:t>
            </a:r>
          </a:p>
        </p:txBody>
      </p:sp>
      <p:sp>
        <p:nvSpPr>
          <p:cNvPr id="3" name="Content Placeholder 2">
            <a:extLst>
              <a:ext uri="{FF2B5EF4-FFF2-40B4-BE49-F238E27FC236}">
                <a16:creationId xmlns:a16="http://schemas.microsoft.com/office/drawing/2014/main" id="{72F1B212-CDCE-7D4C-965C-2D6417CA478B}"/>
              </a:ext>
            </a:extLst>
          </p:cNvPr>
          <p:cNvSpPr>
            <a:spLocks noGrp="1"/>
          </p:cNvSpPr>
          <p:nvPr>
            <p:ph idx="1"/>
          </p:nvPr>
        </p:nvSpPr>
        <p:spPr>
          <a:xfrm>
            <a:off x="628650" y="1480457"/>
            <a:ext cx="7886700" cy="4696506"/>
          </a:xfrm>
        </p:spPr>
        <p:txBody>
          <a:bodyPr>
            <a:normAutofit/>
          </a:bodyPr>
          <a:lstStyle/>
          <a:p>
            <a:r>
              <a:rPr lang="en-US" sz="4000" dirty="0"/>
              <a:t>For the love of money is a root of all </a:t>
            </a:r>
            <a:r>
              <a:rPr lang="en-US" sz="4000" i="1" dirty="0"/>
              <a:t>kinds of</a:t>
            </a:r>
            <a:r>
              <a:rPr lang="en-US" sz="4000" dirty="0"/>
              <a:t> evil, for which some have strayed from the faith in their greediness, and pierced themselves through with many sorrows.</a:t>
            </a:r>
          </a:p>
        </p:txBody>
      </p:sp>
    </p:spTree>
    <p:extLst>
      <p:ext uri="{BB962C8B-B14F-4D97-AF65-F5344CB8AC3E}">
        <p14:creationId xmlns:p14="http://schemas.microsoft.com/office/powerpoint/2010/main" val="27136518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6DCF65E-50AA-9942-B453-A86F87302314}"/>
              </a:ext>
            </a:extLst>
          </p:cNvPr>
          <p:cNvSpPr>
            <a:spLocks noGrp="1"/>
          </p:cNvSpPr>
          <p:nvPr>
            <p:ph type="title"/>
          </p:nvPr>
        </p:nvSpPr>
        <p:spPr>
          <a:xfrm>
            <a:off x="0" y="-1"/>
            <a:ext cx="9380396" cy="4561115"/>
          </a:xfrm>
        </p:spPr>
        <p:txBody>
          <a:bodyPr>
            <a:noAutofit/>
          </a:bodyPr>
          <a:lstStyle/>
          <a:p>
            <a:r>
              <a:rPr lang="en-US" dirty="0">
                <a:latin typeface="Courier" pitchFamily="49"/>
              </a:rPr>
              <a:t>Sources of Authority</a:t>
            </a:r>
            <a:br>
              <a:rPr lang="en-US" dirty="0">
                <a:latin typeface="Courier" pitchFamily="49"/>
              </a:rPr>
            </a:br>
            <a:r>
              <a:rPr lang="en-US" dirty="0">
                <a:latin typeface="Courier" pitchFamily="49"/>
              </a:rPr>
              <a:t>Default Rules</a:t>
            </a:r>
            <a:br>
              <a:rPr lang="en-US" dirty="0">
                <a:latin typeface="Courier" pitchFamily="49"/>
              </a:rPr>
            </a:br>
            <a:r>
              <a:rPr lang="en-US" dirty="0">
                <a:latin typeface="Courier" pitchFamily="49"/>
              </a:rPr>
              <a:t>Culture</a:t>
            </a:r>
            <a:br>
              <a:rPr lang="en-US" dirty="0">
                <a:latin typeface="Courier" pitchFamily="49"/>
              </a:rPr>
            </a:br>
            <a:r>
              <a:rPr lang="en-US" dirty="0">
                <a:latin typeface="Courier" pitchFamily="49"/>
              </a:rPr>
              <a:t>Dating &amp; Marriage</a:t>
            </a:r>
            <a:br>
              <a:rPr lang="en-US" dirty="0">
                <a:latin typeface="Courier" pitchFamily="49"/>
              </a:rPr>
            </a:br>
            <a:r>
              <a:rPr lang="en-US" dirty="0">
                <a:latin typeface="Courier" pitchFamily="49"/>
              </a:rPr>
              <a:t>Education &amp; Employment</a:t>
            </a:r>
          </a:p>
        </p:txBody>
      </p:sp>
      <p:pic>
        <p:nvPicPr>
          <p:cNvPr id="3" name="Picture 2" descr="A picture containing outdoor, white&#10;&#10;Description automatically generated">
            <a:extLst>
              <a:ext uri="{FF2B5EF4-FFF2-40B4-BE49-F238E27FC236}">
                <a16:creationId xmlns:a16="http://schemas.microsoft.com/office/drawing/2014/main" id="{E57144C3-C80F-F343-9BC9-9B54FD7BD4B1}"/>
              </a:ext>
            </a:extLst>
          </p:cNvPr>
          <p:cNvPicPr>
            <a:picLocks noChangeAspect="1"/>
          </p:cNvPicPr>
          <p:nvPr/>
        </p:nvPicPr>
        <p:blipFill>
          <a:blip r:embed="rId2"/>
          <a:stretch>
            <a:fillRect/>
          </a:stretch>
        </p:blipFill>
        <p:spPr>
          <a:xfrm>
            <a:off x="2667000" y="4318000"/>
            <a:ext cx="3810000" cy="2540000"/>
          </a:xfrm>
          <a:prstGeom prst="rect">
            <a:avLst/>
          </a:prstGeom>
        </p:spPr>
      </p:pic>
    </p:spTree>
    <p:extLst>
      <p:ext uri="{BB962C8B-B14F-4D97-AF65-F5344CB8AC3E}">
        <p14:creationId xmlns:p14="http://schemas.microsoft.com/office/powerpoint/2010/main" val="315712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4308-7F70-B547-A531-BEA927B0F5D5}"/>
              </a:ext>
            </a:extLst>
          </p:cNvPr>
          <p:cNvSpPr>
            <a:spLocks noGrp="1"/>
          </p:cNvSpPr>
          <p:nvPr>
            <p:ph type="title"/>
          </p:nvPr>
        </p:nvSpPr>
        <p:spPr/>
        <p:txBody>
          <a:bodyPr/>
          <a:lstStyle/>
          <a:p>
            <a:r>
              <a:rPr lang="en-US" dirty="0">
                <a:latin typeface="Courier" pitchFamily="49"/>
              </a:rPr>
              <a:t>Definition</a:t>
            </a:r>
          </a:p>
        </p:txBody>
      </p:sp>
      <p:sp>
        <p:nvSpPr>
          <p:cNvPr id="3" name="Content Placeholder 2">
            <a:extLst>
              <a:ext uri="{FF2B5EF4-FFF2-40B4-BE49-F238E27FC236}">
                <a16:creationId xmlns:a16="http://schemas.microsoft.com/office/drawing/2014/main" id="{D627DE9D-4E94-3140-91A4-F0A897F44C9B}"/>
              </a:ext>
            </a:extLst>
          </p:cNvPr>
          <p:cNvSpPr>
            <a:spLocks noGrp="1"/>
          </p:cNvSpPr>
          <p:nvPr>
            <p:ph idx="1"/>
          </p:nvPr>
        </p:nvSpPr>
        <p:spPr/>
        <p:txBody>
          <a:bodyPr>
            <a:normAutofit/>
          </a:bodyPr>
          <a:lstStyle/>
          <a:p>
            <a:pPr marL="9525" indent="-9525"/>
            <a:r>
              <a:rPr lang="en-US" sz="3600" dirty="0"/>
              <a:t>An industry gains control of the governing body that regulates it, and then uses that body in order to regulate for its own benefit.  </a:t>
            </a:r>
          </a:p>
        </p:txBody>
      </p:sp>
    </p:spTree>
    <p:extLst>
      <p:ext uri="{BB962C8B-B14F-4D97-AF65-F5344CB8AC3E}">
        <p14:creationId xmlns:p14="http://schemas.microsoft.com/office/powerpoint/2010/main" val="3269201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54308-7F70-B547-A531-BEA927B0F5D5}"/>
              </a:ext>
            </a:extLst>
          </p:cNvPr>
          <p:cNvSpPr>
            <a:spLocks noGrp="1"/>
          </p:cNvSpPr>
          <p:nvPr>
            <p:ph type="title"/>
          </p:nvPr>
        </p:nvSpPr>
        <p:spPr/>
        <p:txBody>
          <a:bodyPr/>
          <a:lstStyle/>
          <a:p>
            <a:r>
              <a:rPr lang="en-US" dirty="0">
                <a:latin typeface="Courier" pitchFamily="49"/>
              </a:rPr>
              <a:t>Results</a:t>
            </a:r>
          </a:p>
        </p:txBody>
      </p:sp>
      <p:sp>
        <p:nvSpPr>
          <p:cNvPr id="3" name="Content Placeholder 2">
            <a:extLst>
              <a:ext uri="{FF2B5EF4-FFF2-40B4-BE49-F238E27FC236}">
                <a16:creationId xmlns:a16="http://schemas.microsoft.com/office/drawing/2014/main" id="{D627DE9D-4E94-3140-91A4-F0A897F44C9B}"/>
              </a:ext>
            </a:extLst>
          </p:cNvPr>
          <p:cNvSpPr>
            <a:spLocks noGrp="1"/>
          </p:cNvSpPr>
          <p:nvPr>
            <p:ph idx="1"/>
          </p:nvPr>
        </p:nvSpPr>
        <p:spPr>
          <a:xfrm>
            <a:off x="628650" y="1825624"/>
            <a:ext cx="4999264" cy="4775199"/>
          </a:xfrm>
        </p:spPr>
        <p:txBody>
          <a:bodyPr>
            <a:normAutofit/>
          </a:bodyPr>
          <a:lstStyle/>
          <a:p>
            <a:pPr marL="9525" indent="-9525"/>
            <a:r>
              <a:rPr lang="en-US" sz="3600" dirty="0"/>
              <a:t>Use Regulatory Power for Profit</a:t>
            </a:r>
          </a:p>
          <a:p>
            <a:pPr marL="9525" indent="-9525"/>
            <a:endParaRPr lang="en-US" sz="3600" dirty="0"/>
          </a:p>
          <a:p>
            <a:pPr marL="9525" indent="-9525"/>
            <a:r>
              <a:rPr lang="en-US" sz="3600" dirty="0"/>
              <a:t>Provide a False Sense of Security</a:t>
            </a:r>
          </a:p>
          <a:p>
            <a:pPr marL="9525" indent="-9525"/>
            <a:endParaRPr lang="en-US" sz="3600" dirty="0"/>
          </a:p>
          <a:p>
            <a:pPr marL="9525" indent="-9525"/>
            <a:r>
              <a:rPr lang="en-US" sz="3600" dirty="0"/>
              <a:t>Pay no price for Mistakes/Harm</a:t>
            </a:r>
          </a:p>
        </p:txBody>
      </p:sp>
      <p:pic>
        <p:nvPicPr>
          <p:cNvPr id="5" name="Picture 4" descr="A picture containing mountain, outdoor, rock, hillside&#10;&#10;Description automatically generated">
            <a:extLst>
              <a:ext uri="{FF2B5EF4-FFF2-40B4-BE49-F238E27FC236}">
                <a16:creationId xmlns:a16="http://schemas.microsoft.com/office/drawing/2014/main" id="{58EC863A-83AE-DC4A-9A43-45B77E41DC11}"/>
              </a:ext>
            </a:extLst>
          </p:cNvPr>
          <p:cNvPicPr>
            <a:picLocks noChangeAspect="1"/>
          </p:cNvPicPr>
          <p:nvPr/>
        </p:nvPicPr>
        <p:blipFill>
          <a:blip r:embed="rId2"/>
          <a:stretch>
            <a:fillRect/>
          </a:stretch>
        </p:blipFill>
        <p:spPr>
          <a:xfrm>
            <a:off x="5627914" y="1825625"/>
            <a:ext cx="3352800" cy="4775200"/>
          </a:xfrm>
          <a:prstGeom prst="rect">
            <a:avLst/>
          </a:prstGeom>
        </p:spPr>
      </p:pic>
    </p:spTree>
    <p:extLst>
      <p:ext uri="{BB962C8B-B14F-4D97-AF65-F5344CB8AC3E}">
        <p14:creationId xmlns:p14="http://schemas.microsoft.com/office/powerpoint/2010/main" val="7895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44E61-FD83-904F-AB91-B7899CBF831C}"/>
              </a:ext>
            </a:extLst>
          </p:cNvPr>
          <p:cNvSpPr>
            <a:spLocks noGrp="1"/>
          </p:cNvSpPr>
          <p:nvPr>
            <p:ph type="title"/>
          </p:nvPr>
        </p:nvSpPr>
        <p:spPr/>
        <p:txBody>
          <a:bodyPr/>
          <a:lstStyle/>
          <a:p>
            <a:r>
              <a:rPr lang="en-US" dirty="0">
                <a:latin typeface="Courier" pitchFamily="49"/>
              </a:rPr>
              <a:t>1 John 5:19</a:t>
            </a:r>
          </a:p>
        </p:txBody>
      </p:sp>
      <p:sp>
        <p:nvSpPr>
          <p:cNvPr id="3" name="Content Placeholder 2">
            <a:extLst>
              <a:ext uri="{FF2B5EF4-FFF2-40B4-BE49-F238E27FC236}">
                <a16:creationId xmlns:a16="http://schemas.microsoft.com/office/drawing/2014/main" id="{F238A2B5-2EB0-B642-BCD8-744A685F0301}"/>
              </a:ext>
            </a:extLst>
          </p:cNvPr>
          <p:cNvSpPr>
            <a:spLocks noGrp="1"/>
          </p:cNvSpPr>
          <p:nvPr>
            <p:ph idx="1"/>
          </p:nvPr>
        </p:nvSpPr>
        <p:spPr/>
        <p:txBody>
          <a:bodyPr>
            <a:normAutofit/>
          </a:bodyPr>
          <a:lstStyle/>
          <a:p>
            <a:pPr marL="9525" indent="-9525"/>
            <a:r>
              <a:rPr lang="en-US" sz="3600" dirty="0"/>
              <a:t>We know that we are of God, and the whole world lies </a:t>
            </a:r>
            <a:r>
              <a:rPr lang="en-US" sz="3600" i="1" dirty="0"/>
              <a:t>under the sway of</a:t>
            </a:r>
            <a:r>
              <a:rPr lang="en-US" sz="3600" dirty="0"/>
              <a:t> the wicked one.</a:t>
            </a:r>
          </a:p>
        </p:txBody>
      </p:sp>
    </p:spTree>
    <p:extLst>
      <p:ext uri="{BB962C8B-B14F-4D97-AF65-F5344CB8AC3E}">
        <p14:creationId xmlns:p14="http://schemas.microsoft.com/office/powerpoint/2010/main" val="204089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66B41-5561-F648-8973-E077323807E0}"/>
              </a:ext>
            </a:extLst>
          </p:cNvPr>
          <p:cNvSpPr>
            <a:spLocks noGrp="1"/>
          </p:cNvSpPr>
          <p:nvPr>
            <p:ph type="title"/>
          </p:nvPr>
        </p:nvSpPr>
        <p:spPr>
          <a:xfrm>
            <a:off x="0" y="5895"/>
            <a:ext cx="9144000" cy="1325563"/>
          </a:xfrm>
        </p:spPr>
        <p:txBody>
          <a:bodyPr>
            <a:normAutofit/>
          </a:bodyPr>
          <a:lstStyle/>
          <a:p>
            <a:r>
              <a:rPr lang="en-US" dirty="0">
                <a:latin typeface="Courier" pitchFamily="49"/>
              </a:rPr>
              <a:t>1 Corinthians 1:18-23</a:t>
            </a:r>
          </a:p>
        </p:txBody>
      </p:sp>
      <p:sp>
        <p:nvSpPr>
          <p:cNvPr id="3" name="Content Placeholder 2">
            <a:extLst>
              <a:ext uri="{FF2B5EF4-FFF2-40B4-BE49-F238E27FC236}">
                <a16:creationId xmlns:a16="http://schemas.microsoft.com/office/drawing/2014/main" id="{0CECEFA4-A66E-8346-945E-790ED917B137}"/>
              </a:ext>
            </a:extLst>
          </p:cNvPr>
          <p:cNvSpPr>
            <a:spLocks noGrp="1"/>
          </p:cNvSpPr>
          <p:nvPr>
            <p:ph idx="1"/>
          </p:nvPr>
        </p:nvSpPr>
        <p:spPr>
          <a:xfrm>
            <a:off x="304800" y="1034143"/>
            <a:ext cx="8621486" cy="5817961"/>
          </a:xfrm>
        </p:spPr>
        <p:txBody>
          <a:bodyPr>
            <a:noAutofit/>
          </a:bodyPr>
          <a:lstStyle/>
          <a:p>
            <a:pPr marL="9525" indent="-9525"/>
            <a:r>
              <a:rPr lang="en-US" dirty="0"/>
              <a:t>For the message of the cross is foolishness to those who are perishing, but to us who are being saved it is the power of God. For it is written: </a:t>
            </a:r>
            <a:r>
              <a:rPr lang="en-US" i="1" dirty="0"/>
              <a:t>“I will destroy the wisdom of the wise, And bring to nothing the understanding of the prudent.” </a:t>
            </a:r>
            <a:r>
              <a:rPr lang="en-US" dirty="0"/>
              <a:t>Where </a:t>
            </a:r>
            <a:r>
              <a:rPr lang="en-US" i="1" dirty="0"/>
              <a:t>is</a:t>
            </a:r>
            <a:r>
              <a:rPr lang="en-US" dirty="0"/>
              <a:t> the wise? Where </a:t>
            </a:r>
            <a:r>
              <a:rPr lang="en-US" i="1" dirty="0"/>
              <a:t>is</a:t>
            </a:r>
            <a:r>
              <a:rPr lang="en-US" dirty="0"/>
              <a:t> the scribe? Where </a:t>
            </a:r>
            <a:r>
              <a:rPr lang="en-US" i="1" dirty="0"/>
              <a:t>is</a:t>
            </a:r>
            <a:r>
              <a:rPr lang="en-US" dirty="0"/>
              <a:t> the disputer of this age? Has not God made foolish the wisdom of this world? For since, in the wisdom of God, the world through wisdom did not know God, it pleased God through the foolishness of the message preached to save those who believe. For Jews request a sign, and Greeks seek after wisdom; but we preach Christ crucified, to the Jews a stumbling block and to the Greeks foolishness,</a:t>
            </a:r>
          </a:p>
          <a:p>
            <a:endParaRPr lang="en-US" dirty="0"/>
          </a:p>
        </p:txBody>
      </p:sp>
    </p:spTree>
    <p:extLst>
      <p:ext uri="{BB962C8B-B14F-4D97-AF65-F5344CB8AC3E}">
        <p14:creationId xmlns:p14="http://schemas.microsoft.com/office/powerpoint/2010/main" val="87794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C336E-79CB-4B4C-BA85-7CF926F505AA}"/>
              </a:ext>
            </a:extLst>
          </p:cNvPr>
          <p:cNvSpPr>
            <a:spLocks noGrp="1"/>
          </p:cNvSpPr>
          <p:nvPr>
            <p:ph type="title"/>
          </p:nvPr>
        </p:nvSpPr>
        <p:spPr/>
        <p:txBody>
          <a:bodyPr/>
          <a:lstStyle/>
          <a:p>
            <a:r>
              <a:rPr lang="en-US" dirty="0">
                <a:latin typeface="Courier" pitchFamily="49"/>
              </a:rPr>
              <a:t>Ephesians 2:1-3</a:t>
            </a:r>
          </a:p>
        </p:txBody>
      </p:sp>
      <p:sp>
        <p:nvSpPr>
          <p:cNvPr id="3" name="Content Placeholder 2">
            <a:extLst>
              <a:ext uri="{FF2B5EF4-FFF2-40B4-BE49-F238E27FC236}">
                <a16:creationId xmlns:a16="http://schemas.microsoft.com/office/drawing/2014/main" id="{44451BDD-69F9-BB42-9669-B3BA3DD8CA2E}"/>
              </a:ext>
            </a:extLst>
          </p:cNvPr>
          <p:cNvSpPr>
            <a:spLocks noGrp="1"/>
          </p:cNvSpPr>
          <p:nvPr>
            <p:ph idx="1"/>
          </p:nvPr>
        </p:nvSpPr>
        <p:spPr>
          <a:xfrm>
            <a:off x="628650" y="1393371"/>
            <a:ext cx="7886700" cy="4783592"/>
          </a:xfrm>
        </p:spPr>
        <p:txBody>
          <a:bodyPr>
            <a:noAutofit/>
          </a:bodyPr>
          <a:lstStyle/>
          <a:p>
            <a:pPr marL="9525" indent="-9525"/>
            <a:r>
              <a:rPr lang="en-US" sz="3200" dirty="0"/>
              <a:t>And you </a:t>
            </a:r>
            <a:r>
              <a:rPr lang="en-US" sz="3200" i="1" dirty="0"/>
              <a:t>He made alive,</a:t>
            </a:r>
            <a:r>
              <a:rPr lang="en-US" sz="3200" dirty="0"/>
              <a:t> who were dead in trespasses and sins, in which you once walked according to the course of this world, according to the prince of the power of the air, the spirit who now works in the sons of disobedience, 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239734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5B03D-1CDC-264D-BF1A-25C4F997D159}"/>
              </a:ext>
            </a:extLst>
          </p:cNvPr>
          <p:cNvSpPr>
            <a:spLocks noGrp="1"/>
          </p:cNvSpPr>
          <p:nvPr>
            <p:ph type="title"/>
          </p:nvPr>
        </p:nvSpPr>
        <p:spPr/>
        <p:txBody>
          <a:bodyPr>
            <a:normAutofit fontScale="90000"/>
          </a:bodyPr>
          <a:lstStyle/>
          <a:p>
            <a:r>
              <a:rPr lang="en-US" dirty="0">
                <a:latin typeface="Courier" pitchFamily="49"/>
              </a:rPr>
              <a:t>2 Corinthians 4:3-4</a:t>
            </a:r>
          </a:p>
        </p:txBody>
      </p:sp>
      <p:sp>
        <p:nvSpPr>
          <p:cNvPr id="3" name="Content Placeholder 2">
            <a:extLst>
              <a:ext uri="{FF2B5EF4-FFF2-40B4-BE49-F238E27FC236}">
                <a16:creationId xmlns:a16="http://schemas.microsoft.com/office/drawing/2014/main" id="{1BB1B70B-604E-AE40-A1AE-0413329B22B7}"/>
              </a:ext>
            </a:extLst>
          </p:cNvPr>
          <p:cNvSpPr>
            <a:spLocks noGrp="1"/>
          </p:cNvSpPr>
          <p:nvPr>
            <p:ph idx="1"/>
          </p:nvPr>
        </p:nvSpPr>
        <p:spPr/>
        <p:txBody>
          <a:bodyPr>
            <a:normAutofit/>
          </a:bodyPr>
          <a:lstStyle/>
          <a:p>
            <a:r>
              <a:rPr lang="en-US" sz="3200" dirty="0"/>
              <a:t>But even if our gospel is veiled, it is veiled to those who are perishing, </a:t>
            </a:r>
            <a:r>
              <a:rPr lang="en-US" sz="3200" baseline="30000" dirty="0"/>
              <a:t> </a:t>
            </a:r>
            <a:r>
              <a:rPr lang="en-US" sz="3200" dirty="0"/>
              <a:t>whose minds the god of this age has blinded, who do not believe, lest the light of the gospel of the glory of Christ, who is the image of God, should shine on them. </a:t>
            </a:r>
          </a:p>
        </p:txBody>
      </p:sp>
    </p:spTree>
    <p:extLst>
      <p:ext uri="{BB962C8B-B14F-4D97-AF65-F5344CB8AC3E}">
        <p14:creationId xmlns:p14="http://schemas.microsoft.com/office/powerpoint/2010/main" val="2836758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D80ED-33E9-6D47-ADFB-6AFFAD0695F9}"/>
              </a:ext>
            </a:extLst>
          </p:cNvPr>
          <p:cNvSpPr>
            <a:spLocks noGrp="1"/>
          </p:cNvSpPr>
          <p:nvPr>
            <p:ph type="title"/>
          </p:nvPr>
        </p:nvSpPr>
        <p:spPr/>
        <p:txBody>
          <a:bodyPr/>
          <a:lstStyle/>
          <a:p>
            <a:r>
              <a:rPr lang="en-US" dirty="0">
                <a:latin typeface="Courier" pitchFamily="49"/>
              </a:rPr>
              <a:t>Revelation 12:17</a:t>
            </a:r>
          </a:p>
        </p:txBody>
      </p:sp>
      <p:sp>
        <p:nvSpPr>
          <p:cNvPr id="3" name="Content Placeholder 2">
            <a:extLst>
              <a:ext uri="{FF2B5EF4-FFF2-40B4-BE49-F238E27FC236}">
                <a16:creationId xmlns:a16="http://schemas.microsoft.com/office/drawing/2014/main" id="{80784C1F-6282-674F-ADC3-182DDBDF72F6}"/>
              </a:ext>
            </a:extLst>
          </p:cNvPr>
          <p:cNvSpPr>
            <a:spLocks noGrp="1"/>
          </p:cNvSpPr>
          <p:nvPr>
            <p:ph idx="1"/>
          </p:nvPr>
        </p:nvSpPr>
        <p:spPr/>
        <p:txBody>
          <a:bodyPr/>
          <a:lstStyle/>
          <a:p>
            <a:r>
              <a:rPr lang="en-US" dirty="0"/>
              <a:t>And the dragon was enraged with the woman, and he went to make war with the rest of her offspring, who keep the commandments of God and have the testimony of Jesus Christ.</a:t>
            </a:r>
          </a:p>
        </p:txBody>
      </p:sp>
    </p:spTree>
    <p:extLst>
      <p:ext uri="{BB962C8B-B14F-4D97-AF65-F5344CB8AC3E}">
        <p14:creationId xmlns:p14="http://schemas.microsoft.com/office/powerpoint/2010/main" val="1649353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1579</TotalTime>
  <Words>1180</Words>
  <Application>Microsoft Office PowerPoint</Application>
  <PresentationFormat>On-screen Show (4:3)</PresentationFormat>
  <Paragraphs>71</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Courier</vt:lpstr>
      <vt:lpstr>Hypatia Sans Pro</vt:lpstr>
      <vt:lpstr>Hypatia Sans Pro Semibold</vt:lpstr>
      <vt:lpstr>TT Lakes DemiBold</vt:lpstr>
      <vt:lpstr>Office Theme</vt:lpstr>
      <vt:lpstr>PowerPoint Presentation</vt:lpstr>
      <vt:lpstr>Regulatory Capture</vt:lpstr>
      <vt:lpstr>Definition</vt:lpstr>
      <vt:lpstr>Results</vt:lpstr>
      <vt:lpstr>1 John 5:19</vt:lpstr>
      <vt:lpstr>1 Corinthians 1:18-23</vt:lpstr>
      <vt:lpstr>Ephesians 2:1-3</vt:lpstr>
      <vt:lpstr>2 Corinthians 4:3-4</vt:lpstr>
      <vt:lpstr>Revelation 12:17</vt:lpstr>
      <vt:lpstr>Sources of Authority</vt:lpstr>
      <vt:lpstr>Proverbs 23:13-14</vt:lpstr>
      <vt:lpstr>Sources of Authority</vt:lpstr>
      <vt:lpstr>1 Samuel 8:5-7</vt:lpstr>
      <vt:lpstr>Matthew 7:13-14</vt:lpstr>
      <vt:lpstr>Sources of Authority Default Rules</vt:lpstr>
      <vt:lpstr>Acts 18:24-26</vt:lpstr>
      <vt:lpstr>Sources of Authority Default Rules</vt:lpstr>
      <vt:lpstr>Sources of Authority Default Rules Culture</vt:lpstr>
      <vt:lpstr>Ephesians 4:29</vt:lpstr>
      <vt:lpstr>Sources of Authority Default Rules Culture</vt:lpstr>
      <vt:lpstr>Sources of Authority Default Rules Culture Dating &amp; Marriage</vt:lpstr>
      <vt:lpstr>Judges 14:1-3</vt:lpstr>
      <vt:lpstr>1 Peter 3:3-4</vt:lpstr>
      <vt:lpstr>Sources of Authority Default Rules Culture Dating &amp; Marriage Education &amp; Employment</vt:lpstr>
      <vt:lpstr>Genesis 13:10-13</vt:lpstr>
      <vt:lpstr>1 Timothy 6:10</vt:lpstr>
      <vt:lpstr>Sources of Authority Default Rules Culture Dating &amp; Marriage Education &amp; Employment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Duggin</dc:creator>
  <cp:lastModifiedBy>Tim Hickerson</cp:lastModifiedBy>
  <cp:revision>5</cp:revision>
  <dcterms:created xsi:type="dcterms:W3CDTF">2020-12-26T05:46:02Z</dcterms:created>
  <dcterms:modified xsi:type="dcterms:W3CDTF">2020-12-27T19:56:35Z</dcterms:modified>
</cp:coreProperties>
</file>