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568" r:id="rId6"/>
    <p:sldId id="569" r:id="rId7"/>
    <p:sldId id="570" r:id="rId8"/>
    <p:sldId id="571" r:id="rId9"/>
    <p:sldId id="554" r:id="rId10"/>
    <p:sldId id="558" r:id="rId11"/>
    <p:sldId id="560" r:id="rId12"/>
    <p:sldId id="559" r:id="rId13"/>
    <p:sldId id="572" r:id="rId14"/>
    <p:sldId id="573" r:id="rId15"/>
    <p:sldId id="5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  <a:srgbClr val="FFFFCC"/>
    <a:srgbClr val="0000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838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Christian’s Worship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. . . God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Sing,</a:t>
            </a:r>
            <a:r>
              <a:rPr lang="en-US" altLang="en-US" dirty="0">
                <a:solidFill>
                  <a:schemeClr val="bg1"/>
                </a:solidFill>
              </a:rPr>
              <a:t> Ep.5:19            with heart to Lord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Pray,</a:t>
            </a:r>
            <a:r>
              <a:rPr lang="en-US" altLang="en-US" dirty="0">
                <a:solidFill>
                  <a:schemeClr val="bg1"/>
                </a:solidFill>
              </a:rPr>
              <a:t> Ac.2:42           to God    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Supper,</a:t>
            </a:r>
            <a:r>
              <a:rPr lang="en-US" altLang="en-US" dirty="0">
                <a:solidFill>
                  <a:schemeClr val="bg1"/>
                </a:solidFill>
              </a:rPr>
              <a:t> Mt.26:26-29           My body / blood   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Teaching,</a:t>
            </a:r>
            <a:r>
              <a:rPr lang="en-US" altLang="en-US" dirty="0">
                <a:solidFill>
                  <a:schemeClr val="bg1"/>
                </a:solidFill>
              </a:rPr>
              <a:t> Ac.2:42            Christ, 2 Jn.9</a:t>
            </a:r>
          </a:p>
          <a:p>
            <a:pPr marL="341313" indent="-341313"/>
            <a:r>
              <a:rPr lang="en-US" altLang="en-US" dirty="0">
                <a:solidFill>
                  <a:srgbClr val="CCFFFF"/>
                </a:solidFill>
              </a:rPr>
              <a:t>Giving, </a:t>
            </a:r>
            <a:r>
              <a:rPr lang="en-US" altLang="en-US" dirty="0">
                <a:solidFill>
                  <a:schemeClr val="bg1"/>
                </a:solidFill>
              </a:rPr>
              <a:t>1 Co.16:1-2            Cheerful, 2 Co.9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41313" indent="-341313"/>
            <a:endParaRPr lang="en-US" altLang="en-US" dirty="0">
              <a:solidFill>
                <a:schemeClr val="bg1"/>
              </a:solidFill>
            </a:endParaRPr>
          </a:p>
          <a:p>
            <a:pPr marL="341313" indent="-341313"/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3828DAF-A1AB-4ABA-8FCE-0D6C3CD38B0A}"/>
              </a:ext>
            </a:extLst>
          </p:cNvPr>
          <p:cNvSpPr/>
          <p:nvPr/>
        </p:nvSpPr>
        <p:spPr>
          <a:xfrm>
            <a:off x="3562928" y="1066800"/>
            <a:ext cx="838200" cy="36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7CF71D1-D87C-4A30-A853-FA02A8D45601}"/>
              </a:ext>
            </a:extLst>
          </p:cNvPr>
          <p:cNvSpPr/>
          <p:nvPr/>
        </p:nvSpPr>
        <p:spPr>
          <a:xfrm>
            <a:off x="3465944" y="1704108"/>
            <a:ext cx="838200" cy="36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4C15DEE-8BA4-45E7-96E5-0FF6D482172F}"/>
              </a:ext>
            </a:extLst>
          </p:cNvPr>
          <p:cNvSpPr/>
          <p:nvPr/>
        </p:nvSpPr>
        <p:spPr>
          <a:xfrm>
            <a:off x="4703616" y="2359888"/>
            <a:ext cx="838200" cy="36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1FF17DE-C109-4783-833F-1C9E332CF18F}"/>
              </a:ext>
            </a:extLst>
          </p:cNvPr>
          <p:cNvSpPr/>
          <p:nvPr/>
        </p:nvSpPr>
        <p:spPr>
          <a:xfrm>
            <a:off x="4380344" y="3017980"/>
            <a:ext cx="838200" cy="36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670BE32-BCA4-4BB5-B0F7-3427698ADE22}"/>
              </a:ext>
            </a:extLst>
          </p:cNvPr>
          <p:cNvSpPr/>
          <p:nvPr/>
        </p:nvSpPr>
        <p:spPr>
          <a:xfrm>
            <a:off x="4599708" y="3685308"/>
            <a:ext cx="838200" cy="36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110B67-4FDF-4A85-89D9-5A3BD1E893B8}"/>
              </a:ext>
            </a:extLst>
          </p:cNvPr>
          <p:cNvSpPr/>
          <p:nvPr/>
        </p:nvSpPr>
        <p:spPr>
          <a:xfrm>
            <a:off x="1480490" y="4495800"/>
            <a:ext cx="6183021" cy="1046019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Each act of worship requires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our mind, emotions, will</a:t>
            </a:r>
          </a:p>
        </p:txBody>
      </p:sp>
    </p:spTree>
    <p:extLst>
      <p:ext uri="{BB962C8B-B14F-4D97-AF65-F5344CB8AC3E}">
        <p14:creationId xmlns:p14="http://schemas.microsoft.com/office/powerpoint/2010/main" val="53061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838200"/>
            <a:ext cx="5888182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t Is Worship?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283AEDB-981D-4247-B17A-38E0C6201CCD}"/>
              </a:ext>
            </a:extLst>
          </p:cNvPr>
          <p:cNvSpPr/>
          <p:nvPr/>
        </p:nvSpPr>
        <p:spPr>
          <a:xfrm>
            <a:off x="1637144" y="20574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God Does Not Accept All Worship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6C006B-FFCE-41E8-9A1E-259BB0B4A9CC}"/>
              </a:ext>
            </a:extLst>
          </p:cNvPr>
          <p:cNvSpPr/>
          <p:nvPr/>
        </p:nvSpPr>
        <p:spPr>
          <a:xfrm>
            <a:off x="1637144" y="1447800"/>
            <a:ext cx="5888182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True Worship Connects With God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67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God with traditions of men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Colossians 2: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worship after our own will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20: </a:t>
            </a:r>
            <a:r>
              <a:rPr lang="en-US" dirty="0">
                <a:solidFill>
                  <a:schemeClr val="bg1"/>
                </a:solidFill>
              </a:rPr>
              <a:t>dead to them (done with them; no longer submit to authoritative decrees).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21: </a:t>
            </a:r>
            <a:r>
              <a:rPr lang="en-US" dirty="0">
                <a:solidFill>
                  <a:schemeClr val="bg1"/>
                </a:solidFill>
              </a:rPr>
              <a:t>motto: keep meats from hand, tongue, fingertips.   Superstitions</a:t>
            </a:r>
          </a:p>
          <a:p>
            <a:pPr marL="684213" indent="-684213">
              <a:spcAft>
                <a:spcPts val="5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22: </a:t>
            </a:r>
            <a:r>
              <a:rPr lang="en-US" dirty="0">
                <a:solidFill>
                  <a:schemeClr val="bg1"/>
                </a:solidFill>
              </a:rPr>
              <a:t>if God’s food laws are removed, why think human superstitions abide? </a:t>
            </a:r>
          </a:p>
          <a:p>
            <a:pPr marL="684213" indent="-684213">
              <a:spcAft>
                <a:spcPts val="6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23: </a:t>
            </a:r>
            <a:r>
              <a:rPr lang="en-US" dirty="0">
                <a:solidFill>
                  <a:schemeClr val="bg1"/>
                </a:solidFill>
              </a:rPr>
              <a:t>self-chosen worship; springs from man’s wisdom; honor man’s pride.  Lv.10;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 Sm.6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6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God with idols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Jn.5:21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Gn.4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Evangelical churches try to please consumers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Churches target audiences, appeal to carnal side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Worship has become ‘</a:t>
            </a:r>
            <a:r>
              <a:rPr lang="en-US" altLang="en-US" sz="3200" u="sng" dirty="0">
                <a:solidFill>
                  <a:schemeClr val="bg1"/>
                </a:solidFill>
              </a:rPr>
              <a:t>us</a:t>
            </a:r>
            <a:r>
              <a:rPr lang="en-US" altLang="en-US" sz="3200" dirty="0">
                <a:solidFill>
                  <a:schemeClr val="bg1"/>
                </a:solidFill>
              </a:rPr>
              <a:t>-centered’</a:t>
            </a:r>
          </a:p>
        </p:txBody>
      </p:sp>
    </p:spTree>
    <p:extLst>
      <p:ext uri="{BB962C8B-B14F-4D97-AF65-F5344CB8AC3E}">
        <p14:creationId xmlns:p14="http://schemas.microsoft.com/office/powerpoint/2010/main" val="4149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God indecently, disorderly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Hab.2:20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 Co.14:40 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</a:t>
            </a:r>
            <a:r>
              <a:rPr lang="en-US" altLang="en-US" sz="3200" dirty="0">
                <a:solidFill>
                  <a:srgbClr val="CCFFCC"/>
                </a:solidFill>
              </a:rPr>
              <a:t>Devoid of instruction, </a:t>
            </a:r>
            <a:r>
              <a:rPr lang="en-US" altLang="en-US" sz="3200" dirty="0">
                <a:solidFill>
                  <a:schemeClr val="bg1"/>
                </a:solidFill>
              </a:rPr>
              <a:t>14:19.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2. </a:t>
            </a:r>
            <a:r>
              <a:rPr lang="en-US" altLang="en-US" sz="3200" dirty="0">
                <a:solidFill>
                  <a:srgbClr val="CCFFCC"/>
                </a:solidFill>
              </a:rPr>
              <a:t>Childish behavior, </a:t>
            </a:r>
            <a:r>
              <a:rPr lang="en-US" altLang="en-US" sz="3200" dirty="0">
                <a:solidFill>
                  <a:schemeClr val="bg1"/>
                </a:solidFill>
              </a:rPr>
              <a:t>14:20.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3. </a:t>
            </a:r>
            <a:r>
              <a:rPr lang="en-US" altLang="en-US" sz="3200" dirty="0">
                <a:solidFill>
                  <a:srgbClr val="CCFFCC"/>
                </a:solidFill>
              </a:rPr>
              <a:t>Hindrances to edification</a:t>
            </a:r>
            <a:r>
              <a:rPr lang="en-US" altLang="en-US" sz="3200" dirty="0">
                <a:solidFill>
                  <a:schemeClr val="bg1"/>
                </a:solidFill>
              </a:rPr>
              <a:t>, 14:26.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4. </a:t>
            </a:r>
            <a:r>
              <a:rPr lang="en-US" altLang="en-US" sz="3200" dirty="0">
                <a:solidFill>
                  <a:srgbClr val="CCFFCC"/>
                </a:solidFill>
              </a:rPr>
              <a:t>Irreverence,</a:t>
            </a:r>
            <a:r>
              <a:rPr lang="en-US" altLang="en-US" sz="3200" dirty="0">
                <a:solidFill>
                  <a:schemeClr val="bg1"/>
                </a:solidFill>
              </a:rPr>
              <a:t> 14:26, 33, 40.</a:t>
            </a:r>
          </a:p>
        </p:txBody>
      </p:sp>
    </p:spTree>
    <p:extLst>
      <p:ext uri="{BB962C8B-B14F-4D97-AF65-F5344CB8AC3E}">
        <p14:creationId xmlns:p14="http://schemas.microsoft.com/office/powerpoint/2010/main" val="22438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rPr>
              <a:t>Genesis 22:5</a:t>
            </a:r>
            <a:endParaRPr lang="en-US" altLang="en-US" sz="36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Abraham offered God his best.</a:t>
            </a:r>
          </a:p>
          <a:p>
            <a:pPr marL="0" indent="0" algn="ctr"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Neh.8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Ezra and Jews gave God their best.</a:t>
            </a:r>
          </a:p>
        </p:txBody>
      </p:sp>
    </p:spTree>
    <p:extLst>
      <p:ext uri="{BB962C8B-B14F-4D97-AF65-F5344CB8AC3E}">
        <p14:creationId xmlns:p14="http://schemas.microsoft.com/office/powerpoint/2010/main" val="33276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400" i="1" dirty="0">
                <a:solidFill>
                  <a:srgbClr val="CCFFFF"/>
                </a:solidFill>
              </a:rPr>
              <a:t>“If we admitted what we worship, banks would have stained glass windows”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“Gold has more worshippers than God”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Worship: </a:t>
            </a:r>
            <a:r>
              <a:rPr lang="en-US" altLang="en-US" sz="3200" dirty="0">
                <a:solidFill>
                  <a:schemeClr val="bg1"/>
                </a:solidFill>
              </a:rPr>
              <a:t>old English </a:t>
            </a:r>
            <a:r>
              <a:rPr lang="en-US" altLang="en-US" sz="3200" i="1" dirty="0" err="1">
                <a:solidFill>
                  <a:schemeClr val="bg1"/>
                </a:solidFill>
              </a:rPr>
              <a:t>worthship</a:t>
            </a:r>
            <a:r>
              <a:rPr lang="en-US" altLang="en-US" sz="3200" i="1" dirty="0">
                <a:solidFill>
                  <a:schemeClr val="bg1"/>
                </a:solidFill>
              </a:rPr>
              <a:t> – </a:t>
            </a:r>
            <a:r>
              <a:rPr lang="en-US" altLang="en-US" sz="3200" i="1" dirty="0" err="1">
                <a:solidFill>
                  <a:schemeClr val="bg1"/>
                </a:solidFill>
              </a:rPr>
              <a:t>worthi</a:t>
            </a:r>
            <a:r>
              <a:rPr lang="en-US" altLang="en-US" sz="3200" i="1" dirty="0">
                <a:solidFill>
                  <a:schemeClr val="bg1"/>
                </a:solidFill>
              </a:rPr>
              <a:t>-ness of one receiving specific honor or devotion.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altLang="en-US" i="1" dirty="0">
                <a:solidFill>
                  <a:schemeClr val="bg1"/>
                </a:solidFill>
              </a:rPr>
              <a:t>Why is our worship so important? 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i="1" dirty="0">
                <a:solidFill>
                  <a:schemeClr val="bg1"/>
                </a:solidFill>
              </a:rPr>
              <a:t>Worship is a hedge…  </a:t>
            </a:r>
            <a:r>
              <a:rPr lang="en-US" altLang="en-US" sz="3200" dirty="0">
                <a:solidFill>
                  <a:schemeClr val="bg1"/>
                </a:solidFill>
              </a:rPr>
              <a:t>Job 1:19-20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0668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</a:t>
            </a:r>
            <a:r>
              <a:rPr lang="en-US" sz="4000" kern="0" dirty="0">
                <a:solidFill>
                  <a:srgbClr val="FFFF00"/>
                </a:solidFill>
                <a:latin typeface="Arial"/>
              </a:rPr>
              <a:t>t Is Worship?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all ‘worship’ is true or accepted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41313" indent="-341313"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Malevolent, Mt.2:8 (Herod)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Mad (angry), Mt.5:23-24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Me (self) worship, Mt.6:…5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Make believe worship, Mt.15:7-9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Mock worship, Mk.15:19</a:t>
            </a:r>
          </a:p>
          <a:p>
            <a:pPr marL="341313" indent="-341313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Manmade worship, Ac.17:23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Modern worship, Col.2:…23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‘Worship’ &lt; ‘to kiss’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Do reverence or homage by kissing the hand, feet.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</a:t>
            </a:r>
            <a:r>
              <a:rPr lang="en-US" altLang="en-US" sz="3200" dirty="0">
                <a:solidFill>
                  <a:schemeClr val="bg1"/>
                </a:solidFill>
              </a:rPr>
              <a:t>rostrating oneself to the ground before one (fall down and) worship, do obeisance to.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Classical: Darius becomes king…    Ac.7:43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LXX: Est.3:2</a:t>
            </a:r>
            <a:r>
              <a:rPr lang="en-US" altLang="en-US" dirty="0">
                <a:solidFill>
                  <a:schemeClr val="bg1"/>
                </a:solidFill>
              </a:rPr>
              <a:t> . . . 1 Sm.1:3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‘Worship’ &lt; ‘to kiss’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NT: object always something truly or supposedly divine.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Mt.2:2 </a:t>
            </a:r>
            <a:r>
              <a:rPr lang="en-US" altLang="en-US" dirty="0">
                <a:solidFill>
                  <a:srgbClr val="FFFFCC"/>
                </a:solidFill>
              </a:rPr>
              <a:t>(ASV):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100" i="1" dirty="0">
                <a:solidFill>
                  <a:srgbClr val="FFFFCC"/>
                </a:solidFill>
              </a:rPr>
              <a:t>we are come to worship Him</a:t>
            </a:r>
          </a:p>
          <a:p>
            <a:pPr marL="1090613" lvl="2" indent="-290513">
              <a:spcAft>
                <a:spcPts val="600"/>
              </a:spcAft>
            </a:pPr>
            <a:r>
              <a:rPr lang="en-US" altLang="en-US" sz="3100" dirty="0" err="1">
                <a:solidFill>
                  <a:srgbClr val="FFFFCC"/>
                </a:solidFill>
              </a:rPr>
              <a:t>Ftnt</a:t>
            </a:r>
            <a:r>
              <a:rPr lang="en-US" altLang="en-US" sz="3100" dirty="0">
                <a:solidFill>
                  <a:srgbClr val="FFFFCC"/>
                </a:solidFill>
              </a:rPr>
              <a:t>.: </a:t>
            </a:r>
            <a:r>
              <a:rPr lang="en-US" altLang="en-US" sz="3100" baseline="30000" dirty="0">
                <a:solidFill>
                  <a:srgbClr val="FFFFCC"/>
                </a:solidFill>
              </a:rPr>
              <a:t>3</a:t>
            </a:r>
            <a:r>
              <a:rPr lang="en-US" altLang="en-US" sz="3100" dirty="0">
                <a:solidFill>
                  <a:srgbClr val="FFFFCC"/>
                </a:solidFill>
              </a:rPr>
              <a:t>The Greek word denotes an act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of reverence whether paid to a creature </a:t>
            </a:r>
            <a:r>
              <a:rPr lang="en-US" altLang="en-US" sz="3100" dirty="0">
                <a:solidFill>
                  <a:schemeClr val="bg1"/>
                </a:solidFill>
              </a:rPr>
              <a:t>(see </a:t>
            </a:r>
            <a:r>
              <a:rPr lang="en-US" altLang="en-US" sz="3100" dirty="0" err="1">
                <a:solidFill>
                  <a:schemeClr val="bg1"/>
                </a:solidFill>
              </a:rPr>
              <a:t>ch.</a:t>
            </a:r>
            <a:r>
              <a:rPr lang="en-US" altLang="en-US" sz="3100" dirty="0">
                <a:solidFill>
                  <a:schemeClr val="bg1"/>
                </a:solidFill>
              </a:rPr>
              <a:t> 4.9; 18.26), </a:t>
            </a:r>
            <a:r>
              <a:rPr lang="en-US" altLang="en-US" sz="3100" dirty="0">
                <a:solidFill>
                  <a:srgbClr val="FFFFCC"/>
                </a:solidFill>
              </a:rPr>
              <a:t>or to the Creator </a:t>
            </a:r>
            <a:r>
              <a:rPr lang="en-US" altLang="en-US" sz="3100" dirty="0">
                <a:solidFill>
                  <a:schemeClr val="bg1"/>
                </a:solidFill>
              </a:rPr>
              <a:t>(see </a:t>
            </a:r>
            <a:r>
              <a:rPr lang="en-US" altLang="en-US" sz="3100" dirty="0" err="1">
                <a:solidFill>
                  <a:schemeClr val="bg1"/>
                </a:solidFill>
              </a:rPr>
              <a:t>ch.</a:t>
            </a:r>
            <a:r>
              <a:rPr lang="en-US" altLang="en-US" sz="3100" dirty="0">
                <a:solidFill>
                  <a:schemeClr val="bg1"/>
                </a:solidFill>
              </a:rPr>
              <a:t> 4.10).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500" dirty="0">
                <a:solidFill>
                  <a:schemeClr val="bg1"/>
                </a:solidFill>
              </a:rPr>
              <a:t>Ac.10:25-26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500" dirty="0">
                <a:solidFill>
                  <a:schemeClr val="bg1"/>
                </a:solidFill>
              </a:rPr>
              <a:t>Rv.19:10</a:t>
            </a:r>
            <a:endParaRPr lang="en-US" altLang="en-US" sz="35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‘Worship’ &lt; ‘to kiss’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 Co.10:18, communed with what the altar symbolized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19-20:</a:t>
            </a:r>
            <a:r>
              <a:rPr lang="en-US" altLang="en-US" sz="3200" dirty="0">
                <a:solidFill>
                  <a:schemeClr val="bg1"/>
                </a:solidFill>
              </a:rPr>
              <a:t> gods don’t exist, food doesn’t pollute; but something Satanic goes on…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21:</a:t>
            </a:r>
            <a:r>
              <a:rPr lang="en-US" altLang="en-US" sz="3200" dirty="0">
                <a:solidFill>
                  <a:schemeClr val="bg1"/>
                </a:solidFill>
              </a:rPr>
              <a:t> must choose.   Mt.12:30.  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22:</a:t>
            </a:r>
            <a:r>
              <a:rPr lang="en-US" altLang="en-US" sz="3200" dirty="0">
                <a:solidFill>
                  <a:schemeClr val="bg1"/>
                </a:solidFill>
              </a:rPr>
              <a:t> what if God responds to the challenge? 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‘Worship’ &lt; ‘to kiss’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John 4:19-24, nine times…five verses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19-21:</a:t>
            </a:r>
            <a:r>
              <a:rPr lang="en-US" altLang="en-US" sz="3200" dirty="0">
                <a:solidFill>
                  <a:schemeClr val="bg1"/>
                </a:solidFill>
              </a:rPr>
              <a:t> ‘prophet’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20:</a:t>
            </a:r>
            <a:r>
              <a:rPr lang="en-US" altLang="en-US" sz="3200" dirty="0">
                <a:solidFill>
                  <a:schemeClr val="bg1"/>
                </a:solidFill>
              </a:rPr>
              <a:t> ‘which mountain?’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21: </a:t>
            </a:r>
            <a:r>
              <a:rPr lang="en-US" altLang="en-US" sz="3200" dirty="0">
                <a:solidFill>
                  <a:schemeClr val="bg1"/>
                </a:solidFill>
              </a:rPr>
              <a:t>‘Believe Me’ (authoritative answer) – hour is coming…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22:</a:t>
            </a:r>
            <a:r>
              <a:rPr lang="en-US" altLang="en-US" sz="3200" dirty="0">
                <a:solidFill>
                  <a:schemeClr val="bg1"/>
                </a:solidFill>
              </a:rPr>
              <a:t> you do not know what you worship; we do; salvation is of the Jews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23:</a:t>
            </a:r>
            <a:r>
              <a:rPr lang="en-US" altLang="en-US" sz="3200" dirty="0">
                <a:solidFill>
                  <a:schemeClr val="bg1"/>
                </a:solidFill>
              </a:rPr>
              <a:t> hour is coming and now is…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24:</a:t>
            </a:r>
            <a:r>
              <a:rPr lang="en-US" altLang="en-US" sz="3200" dirty="0">
                <a:solidFill>
                  <a:srgbClr val="FFFFCC"/>
                </a:solidFill>
              </a:rPr>
              <a:t> worship Father in spirit / truth (‘must’)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838200"/>
            <a:ext cx="5888182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t Is Worship?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283AEDB-981D-4247-B17A-38E0C6201CCD}"/>
              </a:ext>
            </a:extLst>
          </p:cNvPr>
          <p:cNvSpPr/>
          <p:nvPr/>
        </p:nvSpPr>
        <p:spPr>
          <a:xfrm>
            <a:off x="1637144" y="15240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True Worship Connects With God</a:t>
            </a:r>
          </a:p>
        </p:txBody>
      </p:sp>
    </p:spTree>
    <p:extLst>
      <p:ext uri="{BB962C8B-B14F-4D97-AF65-F5344CB8AC3E}">
        <p14:creationId xmlns:p14="http://schemas.microsoft.com/office/powerpoint/2010/main" val="380169542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668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1_Default Design</vt:lpstr>
      <vt:lpstr>PowerPoint Presentation</vt:lpstr>
      <vt:lpstr>“If we admitted what we worship, banks would have stained glass windows”</vt:lpstr>
      <vt:lpstr>PowerPoint Presentation</vt:lpstr>
      <vt:lpstr>Not all ‘worship’ is true or accepted</vt:lpstr>
      <vt:lpstr>‘Worship’ &lt; ‘to kiss’</vt:lpstr>
      <vt:lpstr>‘Worship’ &lt; ‘to kiss’</vt:lpstr>
      <vt:lpstr>‘Worship’ &lt; ‘to kiss’</vt:lpstr>
      <vt:lpstr>‘Worship’ &lt; ‘to kiss’</vt:lpstr>
      <vt:lpstr>PowerPoint Presentation</vt:lpstr>
      <vt:lpstr>Worship . . . God</vt:lpstr>
      <vt:lpstr>PowerPoint Presentation</vt:lpstr>
      <vt:lpstr>1. Worship God with traditions of men</vt:lpstr>
      <vt:lpstr>2. Worship God with idols</vt:lpstr>
      <vt:lpstr>3. Worship God indecently, disorderly</vt:lpstr>
      <vt:lpstr>Genesis 22:5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37</cp:revision>
  <dcterms:created xsi:type="dcterms:W3CDTF">2006-09-08T19:51:33Z</dcterms:created>
  <dcterms:modified xsi:type="dcterms:W3CDTF">2021-01-09T00:24:47Z</dcterms:modified>
</cp:coreProperties>
</file>