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607" r:id="rId4"/>
    <p:sldId id="543" r:id="rId5"/>
    <p:sldId id="623" r:id="rId6"/>
    <p:sldId id="624" r:id="rId7"/>
    <p:sldId id="625" r:id="rId8"/>
    <p:sldId id="626" r:id="rId9"/>
    <p:sldId id="598" r:id="rId10"/>
    <p:sldId id="609" r:id="rId11"/>
    <p:sldId id="627" r:id="rId12"/>
    <p:sldId id="628" r:id="rId13"/>
    <p:sldId id="62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00"/>
    <a:srgbClr val="FFFF99"/>
    <a:srgbClr val="CCFFFF"/>
    <a:srgbClr val="66CCFF"/>
    <a:srgbClr val="FFFFCC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Them Bones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A327C6F-68DA-4454-A0C1-C1F51E36E6B4}"/>
              </a:ext>
            </a:extLst>
          </p:cNvPr>
          <p:cNvSpPr/>
          <p:nvPr/>
        </p:nvSpPr>
        <p:spPr>
          <a:xfrm>
            <a:off x="3352800" y="2133600"/>
            <a:ext cx="243840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Ezk.37:1-14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Ezekiel had to learn (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12a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7692" y="914400"/>
            <a:ext cx="8502272" cy="5597236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Cor.1:…9</a:t>
            </a:r>
          </a:p>
          <a:p>
            <a:pPr marL="400050" lvl="1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246C5F-571D-4690-9BC1-5044E45FB2E8}"/>
              </a:ext>
            </a:extLst>
          </p:cNvPr>
          <p:cNvSpPr/>
          <p:nvPr/>
        </p:nvSpPr>
        <p:spPr>
          <a:xfrm>
            <a:off x="953867" y="1810330"/>
            <a:ext cx="7238789" cy="1644073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“Nothing is too big for my God</a:t>
            </a:r>
            <a:br>
              <a:rPr lang="en-US" sz="3200" dirty="0"/>
            </a:br>
            <a:r>
              <a:rPr lang="en-US" sz="3200" dirty="0"/>
              <a:t>to accomplish, and nothing is too little</a:t>
            </a:r>
            <a:br>
              <a:rPr lang="en-US" sz="3200" dirty="0"/>
            </a:br>
            <a:r>
              <a:rPr lang="en-US" sz="3200" dirty="0"/>
              <a:t>for Him to use in accomplishing it!”</a:t>
            </a:r>
          </a:p>
        </p:txBody>
      </p:sp>
    </p:spTree>
    <p:extLst>
      <p:ext uri="{BB962C8B-B14F-4D97-AF65-F5344CB8AC3E}">
        <p14:creationId xmlns:p14="http://schemas.microsoft.com/office/powerpoint/2010/main" val="164341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6944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Death is final, but God</a:t>
            </a:r>
            <a:b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 do the impossible, 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11-14</a:t>
            </a:r>
            <a:endParaRPr lang="en-US" altLang="en-US" sz="36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7692" y="1283854"/>
            <a:ext cx="8502272" cy="5227781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Our bones are dry…our hope is lost, 11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God still raises the dead (10, 12)  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Joseph in Egypt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Israel vs. Egypt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Assyria against Israel, </a:t>
            </a:r>
            <a:r>
              <a:rPr lang="en-US" altLang="en-US" sz="3000" dirty="0">
                <a:solidFill>
                  <a:schemeClr val="bg1"/>
                </a:solidFill>
              </a:rPr>
              <a:t>Is.10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Cyrus defeats Babylon, releases Israel, </a:t>
            </a:r>
            <a:r>
              <a:rPr lang="en-US" altLang="en-US" sz="3000" dirty="0">
                <a:solidFill>
                  <a:schemeClr val="bg1"/>
                </a:solidFill>
              </a:rPr>
              <a:t>Is.45</a:t>
            </a:r>
          </a:p>
          <a:p>
            <a:pPr marL="400050" lvl="1" indent="0">
              <a:spcAft>
                <a:spcPts val="400"/>
              </a:spcAft>
              <a:buNone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741363" lvl="1" indent="-341313">
              <a:spcAft>
                <a:spcPts val="4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Ultimate fulfillment, 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13-14</a:t>
            </a:r>
            <a:endParaRPr lang="en-US" altLang="en-US" sz="36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7692" y="914400"/>
            <a:ext cx="8502272" cy="5597236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Messianic – saves sinners, Ezk.36:26-27</a:t>
            </a:r>
          </a:p>
          <a:p>
            <a:pPr marL="741363" lvl="1" indent="-341313">
              <a:spcAft>
                <a:spcPts val="5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Mt.3:9;  Ep.2:5;  5:14</a:t>
            </a:r>
          </a:p>
          <a:p>
            <a:pPr marL="341313" indent="-341313">
              <a:spcAft>
                <a:spcPts val="500"/>
              </a:spcAft>
            </a:pPr>
            <a:r>
              <a:rPr lang="en-US" altLang="en-US" dirty="0">
                <a:solidFill>
                  <a:schemeClr val="bg1"/>
                </a:solidFill>
              </a:rPr>
              <a:t>Israel.  Ezk.2-3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Ac.2…4, killed Jesus, yet…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Hb.7:25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Jairus’ daughter, Mk.5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Widow’s son, Lk.7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Lazarus, Jn.11</a:t>
            </a:r>
          </a:p>
          <a:p>
            <a:pPr marL="741363" lvl="1" indent="-341313">
              <a:spcAft>
                <a:spcPts val="4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cares for His people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(12-14)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7692" y="914400"/>
            <a:ext cx="8502272" cy="5597236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Mk.4:38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1 Pt.5:7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4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8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Cambyses’ army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909B71E2-C4D0-4A85-8FCA-1D0AD79E87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7342" y="1182258"/>
            <a:ext cx="5218545" cy="40758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99"/>
                </a:solidFill>
              </a:rPr>
              <a:t>Glorious promise: </a:t>
            </a:r>
            <a:r>
              <a:rPr lang="en-US" altLang="en-US" sz="3500" dirty="0">
                <a:solidFill>
                  <a:schemeClr val="bg1"/>
                </a:solidFill>
              </a:rPr>
              <a:t>Ezk.36:24-31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20762"/>
            <a:ext cx="8229600" cy="5456238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1: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probably raised more questions</a:t>
            </a:r>
          </a:p>
          <a:p>
            <a:pPr marL="341313" indent="-341313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2: </a:t>
            </a:r>
            <a:r>
              <a:rPr lang="en-US" altLang="en-US" sz="3200" dirty="0">
                <a:solidFill>
                  <a:schemeClr val="bg1"/>
                </a:solidFill>
              </a:rPr>
              <a:t>Israe</a:t>
            </a:r>
            <a:r>
              <a:rPr lang="en-US" altLang="en-US" dirty="0">
                <a:solidFill>
                  <a:schemeClr val="bg1"/>
                </a:solidFill>
              </a:rPr>
              <a:t>l: dead in Babylonian exile, no longer a nation (586 BC)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3: </a:t>
            </a:r>
            <a:r>
              <a:rPr lang="en-US" altLang="en-US" sz="3200" dirty="0">
                <a:solidFill>
                  <a:schemeClr val="bg1"/>
                </a:solidFill>
              </a:rPr>
              <a:t>Chapter 37 foretells the impossible</a:t>
            </a: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9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364676" y="840508"/>
            <a:ext cx="6421582" cy="1028195"/>
          </a:xfrm>
          <a:prstGeom prst="rect">
            <a:avLst/>
          </a:prstGeom>
          <a:solidFill>
            <a:schemeClr val="tx1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CC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kern="0" dirty="0">
                <a:solidFill>
                  <a:schemeClr val="bg1"/>
                </a:solidFill>
              </a:rPr>
              <a:t>Background Summary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500" dirty="0">
                <a:solidFill>
                  <a:srgbClr val="CCFFFF"/>
                </a:solidFill>
              </a:rPr>
              <a:t>Israel’s predicament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20762"/>
            <a:ext cx="8229600" cy="545623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Spiritually, nationally dead; exiled (1-2)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Valley: bones (slain, v.9) – a lost battle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Dry bones: 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Disconnected  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Scattered 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Ezekiel: take a good look (2)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FFDACD-4ABE-4679-9DCA-F56CEC3CCBE0}"/>
              </a:ext>
            </a:extLst>
          </p:cNvPr>
          <p:cNvSpPr/>
          <p:nvPr/>
        </p:nvSpPr>
        <p:spPr>
          <a:xfrm>
            <a:off x="1431636" y="4895275"/>
            <a:ext cx="6280728" cy="11176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Lord does not fear a close examination of His miracles</a:t>
            </a:r>
          </a:p>
        </p:txBody>
      </p:sp>
    </p:spTree>
    <p:extLst>
      <p:ext uri="{BB962C8B-B14F-4D97-AF65-F5344CB8AC3E}">
        <p14:creationId xmlns:p14="http://schemas.microsoft.com/office/powerpoint/2010/main" val="40166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500" dirty="0">
                <a:solidFill>
                  <a:srgbClr val="CCFFFF"/>
                </a:solidFill>
              </a:rPr>
              <a:t>God’s power </a:t>
            </a:r>
            <a:r>
              <a:rPr lang="en-US" altLang="en-US" sz="3500" dirty="0">
                <a:solidFill>
                  <a:schemeClr val="bg1"/>
                </a:solidFill>
              </a:rPr>
              <a:t>(3-6)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20762"/>
            <a:ext cx="8229600" cy="545623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“Can these bones live?” </a:t>
            </a:r>
            <a:r>
              <a:rPr lang="en-US" altLang="en-US" dirty="0">
                <a:solidFill>
                  <a:schemeClr val="bg1"/>
                </a:solidFill>
              </a:rPr>
              <a:t>(3)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3, 5, 6, 9, 10, 14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“You know”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“Prophesy” (preach to bones??) </a:t>
            </a:r>
            <a:r>
              <a:rPr lang="en-US" altLang="en-US" dirty="0">
                <a:solidFill>
                  <a:schemeClr val="bg1"/>
                </a:solidFill>
              </a:rPr>
              <a:t>(4)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Is.55:11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God specializes in the impossible” (5)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“Breath” (Spirit, 1;  Gn.2:7)   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“Will live” (5) . . . “Will know” (6)</a:t>
            </a:r>
          </a:p>
        </p:txBody>
      </p:sp>
    </p:spTree>
    <p:extLst>
      <p:ext uri="{BB962C8B-B14F-4D97-AF65-F5344CB8AC3E}">
        <p14:creationId xmlns:p14="http://schemas.microsoft.com/office/powerpoint/2010/main" val="41674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500" dirty="0">
                <a:solidFill>
                  <a:srgbClr val="CCFFFF"/>
                </a:solidFill>
              </a:rPr>
              <a:t>God’s promises </a:t>
            </a:r>
            <a:r>
              <a:rPr lang="en-US" altLang="en-US" sz="3500" dirty="0">
                <a:solidFill>
                  <a:schemeClr val="bg1"/>
                </a:solidFill>
              </a:rPr>
              <a:t>(7-10)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20762"/>
            <a:ext cx="8229600" cy="5456238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sz="3200" dirty="0">
                <a:solidFill>
                  <a:srgbClr val="FFCC00"/>
                </a:solidFill>
              </a:rPr>
              <a:t>7: </a:t>
            </a:r>
            <a:r>
              <a:rPr lang="en-US" altLang="en-US" sz="3200" dirty="0">
                <a:solidFill>
                  <a:schemeClr val="bg1"/>
                </a:solidFill>
              </a:rPr>
              <a:t>old, dry, loose bones</a:t>
            </a:r>
          </a:p>
          <a:p>
            <a:pPr marL="0" indent="0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CC00"/>
                </a:solidFill>
              </a:rPr>
              <a:t>8: </a:t>
            </a:r>
            <a:r>
              <a:rPr lang="en-US" altLang="en-US" dirty="0">
                <a:solidFill>
                  <a:schemeClr val="bg1"/>
                </a:solidFill>
              </a:rPr>
              <a:t>flesh on bone (valley of corpses)</a:t>
            </a:r>
          </a:p>
          <a:p>
            <a:pPr marL="461963" indent="-461963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sz="3200" dirty="0">
                <a:solidFill>
                  <a:srgbClr val="FFCC00"/>
                </a:solidFill>
              </a:rPr>
              <a:t>9-10: </a:t>
            </a:r>
            <a:r>
              <a:rPr lang="en-US" altLang="en-US" sz="3200" dirty="0">
                <a:solidFill>
                  <a:schemeClr val="bg1"/>
                </a:solidFill>
              </a:rPr>
              <a:t>prophesy to breath (or wind / spirit / Spirit) – Gn.2:7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80E46-D100-477A-AC63-1493E0B0D248}"/>
              </a:ext>
            </a:extLst>
          </p:cNvPr>
          <p:cNvSpPr/>
          <p:nvPr/>
        </p:nvSpPr>
        <p:spPr>
          <a:xfrm>
            <a:off x="2353250" y="3429000"/>
            <a:ext cx="4455477" cy="12446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Stood upon their feet,</a:t>
            </a:r>
            <a:b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 very large army</a:t>
            </a:r>
          </a:p>
        </p:txBody>
      </p:sp>
    </p:spTree>
    <p:extLst>
      <p:ext uri="{BB962C8B-B14F-4D97-AF65-F5344CB8AC3E}">
        <p14:creationId xmlns:p14="http://schemas.microsoft.com/office/powerpoint/2010/main" val="36799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438130" y="838200"/>
            <a:ext cx="4267741" cy="5842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Background Summary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178408-5555-406B-B65A-1BFD3FD6F635}"/>
              </a:ext>
            </a:extLst>
          </p:cNvPr>
          <p:cNvSpPr/>
          <p:nvPr/>
        </p:nvSpPr>
        <p:spPr>
          <a:xfrm>
            <a:off x="1332352" y="1600198"/>
            <a:ext cx="6481616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CC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kern="0" dirty="0">
                <a:solidFill>
                  <a:schemeClr val="bg1"/>
                </a:solidFill>
              </a:rPr>
              <a:t>Application and Explanation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Bones (children of Israel, 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164" y="914400"/>
            <a:ext cx="84582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Allies. 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Money.  </a:t>
            </a:r>
            <a:r>
              <a:rPr lang="en-US" altLang="en-US" sz="3100" dirty="0">
                <a:solidFill>
                  <a:schemeClr val="bg1"/>
                </a:solidFill>
              </a:rPr>
              <a:t>1 Tim.6:9-10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Politicians.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Idols.  </a:t>
            </a:r>
            <a:r>
              <a:rPr lang="en-US" altLang="en-US" sz="3100" dirty="0">
                <a:solidFill>
                  <a:schemeClr val="bg1"/>
                </a:solidFill>
              </a:rPr>
              <a:t>1 Jn.5:21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Military.   </a:t>
            </a:r>
            <a:r>
              <a:rPr lang="en-US" altLang="en-US" sz="3100" dirty="0">
                <a:solidFill>
                  <a:schemeClr val="bg1"/>
                </a:solidFill>
              </a:rPr>
              <a:t>Is.10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Human wisdom.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62FB49-DD0F-422F-8075-9E77DAD1A1A6}"/>
              </a:ext>
            </a:extLst>
          </p:cNvPr>
          <p:cNvSpPr/>
          <p:nvPr/>
        </p:nvSpPr>
        <p:spPr>
          <a:xfrm>
            <a:off x="1607128" y="4876800"/>
            <a:ext cx="5938981" cy="11684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Now they were forced to trust God, their only refuse</a:t>
            </a:r>
          </a:p>
        </p:txBody>
      </p:sp>
    </p:spTree>
    <p:extLst>
      <p:ext uri="{BB962C8B-B14F-4D97-AF65-F5344CB8AC3E}">
        <p14:creationId xmlns:p14="http://schemas.microsoft.com/office/powerpoint/2010/main" val="4500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458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1_Default Design</vt:lpstr>
      <vt:lpstr>PowerPoint Presentation</vt:lpstr>
      <vt:lpstr>Cambyses’ army</vt:lpstr>
      <vt:lpstr>Glorious promise: Ezk.36:24-31</vt:lpstr>
      <vt:lpstr>PowerPoint Presentation</vt:lpstr>
      <vt:lpstr>Israel’s predicament</vt:lpstr>
      <vt:lpstr>God’s power (3-6)</vt:lpstr>
      <vt:lpstr>God’s promises (7-10)</vt:lpstr>
      <vt:lpstr>PowerPoint Presentation</vt:lpstr>
      <vt:lpstr>1. Bones (children of Israel, 11)</vt:lpstr>
      <vt:lpstr>2. Ezekiel had to learn (12a)</vt:lpstr>
      <vt:lpstr>3. Death is final, but God can do the impossible, 11-14</vt:lpstr>
      <vt:lpstr>4. Ultimate fulfillment, 13-14</vt:lpstr>
      <vt:lpstr>5. God cares for His people (12-14)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</cp:revision>
  <dcterms:created xsi:type="dcterms:W3CDTF">2006-09-08T19:51:33Z</dcterms:created>
  <dcterms:modified xsi:type="dcterms:W3CDTF">2021-01-29T02:52:04Z</dcterms:modified>
</cp:coreProperties>
</file>