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69" r:id="rId3"/>
    <p:sldId id="366" r:id="rId4"/>
    <p:sldId id="395" r:id="rId5"/>
    <p:sldId id="416" r:id="rId6"/>
    <p:sldId id="39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99FF33"/>
    <a:srgbClr val="FFCC00"/>
    <a:srgbClr val="FF99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58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2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1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066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Heaven or Hell?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Mt.8:29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Mt.13:42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Lk.16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Th.1:9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Mt.5:12 … </a:t>
            </a:r>
            <a:r>
              <a:rPr lang="en-US" altLang="en-US" sz="3200" dirty="0">
                <a:solidFill>
                  <a:schemeClr val="bg1"/>
                </a:solidFill>
              </a:rPr>
              <a:t>Ro.6:23 … 2 Co.12:4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Ph.1:21-23 … Col.1:5 … Hb.4:9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1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547" y="990601"/>
            <a:ext cx="4352906" cy="381000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List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63F073-6500-4B2E-BB0C-638E29191B18}"/>
              </a:ext>
            </a:extLst>
          </p:cNvPr>
          <p:cNvSpPr txBox="1">
            <a:spLocks/>
          </p:cNvSpPr>
          <p:nvPr/>
        </p:nvSpPr>
        <p:spPr bwMode="auto">
          <a:xfrm>
            <a:off x="1066800" y="3150087"/>
            <a:ext cx="7010400" cy="10409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Place of Eternal Pain or Joy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A9AD66-0D66-46D6-B901-406CC969AC63}"/>
              </a:ext>
            </a:extLst>
          </p:cNvPr>
          <p:cNvSpPr txBox="1">
            <a:spLocks/>
          </p:cNvSpPr>
          <p:nvPr/>
        </p:nvSpPr>
        <p:spPr bwMode="auto">
          <a:xfrm>
            <a:off x="2399144" y="15240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Darkness or Light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8E25E-FED5-4D5D-99B2-ED5909910DA9}"/>
              </a:ext>
            </a:extLst>
          </p:cNvPr>
          <p:cNvSpPr txBox="1">
            <a:spLocks/>
          </p:cNvSpPr>
          <p:nvPr/>
        </p:nvSpPr>
        <p:spPr bwMode="auto">
          <a:xfrm>
            <a:off x="2401456" y="20574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 of Fire or Comfort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6D1739-464A-4337-90F2-F150E48E1CAF}"/>
              </a:ext>
            </a:extLst>
          </p:cNvPr>
          <p:cNvSpPr txBox="1">
            <a:spLocks/>
          </p:cNvSpPr>
          <p:nvPr/>
        </p:nvSpPr>
        <p:spPr bwMode="auto">
          <a:xfrm>
            <a:off x="2399144" y="25908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Places of Consciousness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6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Mt.25:46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600" dirty="0">
              <a:solidFill>
                <a:srgbClr val="FFFF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600" dirty="0">
              <a:solidFill>
                <a:srgbClr val="FFFF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Cannot determine length of punishment by duration of crime.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EF35560-BDAE-45FC-B43B-4AD72AE30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6126"/>
              </p:ext>
            </p:extLst>
          </p:nvPr>
        </p:nvGraphicFramePr>
        <p:xfrm>
          <a:off x="390052" y="1706880"/>
          <a:ext cx="8363712" cy="185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81856">
                  <a:extLst>
                    <a:ext uri="{9D8B030D-6E8A-4147-A177-3AD203B41FA5}">
                      <a16:colId xmlns:a16="http://schemas.microsoft.com/office/drawing/2014/main" val="4159019400"/>
                    </a:ext>
                  </a:extLst>
                </a:gridCol>
                <a:gridCol w="4181856">
                  <a:extLst>
                    <a:ext uri="{9D8B030D-6E8A-4147-A177-3AD203B41FA5}">
                      <a16:colId xmlns:a16="http://schemas.microsoft.com/office/drawing/2014/main" val="147625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="0" dirty="0"/>
                        <a:t>Devil and angels, Mt.25:41</a:t>
                      </a:r>
                    </a:p>
                  </a:txBody>
                  <a:tcPr marL="121706" marR="121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Cursed, Mt.25:41</a:t>
                      </a:r>
                    </a:p>
                  </a:txBody>
                  <a:tcPr marL="121706" marR="121706"/>
                </a:tc>
                <a:extLst>
                  <a:ext uri="{0D108BD9-81ED-4DB2-BD59-A6C34878D82A}">
                    <a16:rowId xmlns:a16="http://schemas.microsoft.com/office/drawing/2014/main" val="250822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Lake of fire, Rv.20:10</a:t>
                      </a:r>
                    </a:p>
                  </a:txBody>
                  <a:tcPr marL="121706" marR="121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Fire, Mt.25:41</a:t>
                      </a:r>
                    </a:p>
                  </a:txBody>
                  <a:tcPr marL="121706" marR="121706"/>
                </a:tc>
                <a:extLst>
                  <a:ext uri="{0D108BD9-81ED-4DB2-BD59-A6C34878D82A}">
                    <a16:rowId xmlns:a16="http://schemas.microsoft.com/office/drawing/2014/main" val="2045402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Tormented day and night, Rv.20:10</a:t>
                      </a:r>
                    </a:p>
                  </a:txBody>
                  <a:tcPr marL="121706" marR="121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Smoke of torment, Rv.14:11</a:t>
                      </a:r>
                    </a:p>
                  </a:txBody>
                  <a:tcPr marL="121706" marR="121706"/>
                </a:tc>
                <a:extLst>
                  <a:ext uri="{0D108BD9-81ED-4DB2-BD59-A6C34878D82A}">
                    <a16:rowId xmlns:a16="http://schemas.microsoft.com/office/drawing/2014/main" val="95689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0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547" y="990601"/>
            <a:ext cx="4352906" cy="381000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List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63F073-6500-4B2E-BB0C-638E29191B18}"/>
              </a:ext>
            </a:extLst>
          </p:cNvPr>
          <p:cNvSpPr txBox="1">
            <a:spLocks/>
          </p:cNvSpPr>
          <p:nvPr/>
        </p:nvSpPr>
        <p:spPr bwMode="auto">
          <a:xfrm>
            <a:off x="1066800" y="3733800"/>
            <a:ext cx="7010400" cy="121920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Place Without God</a:t>
            </a:r>
            <a:b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 With God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A9AD66-0D66-46D6-B901-406CC969AC63}"/>
              </a:ext>
            </a:extLst>
          </p:cNvPr>
          <p:cNvSpPr txBox="1">
            <a:spLocks/>
          </p:cNvSpPr>
          <p:nvPr/>
        </p:nvSpPr>
        <p:spPr bwMode="auto">
          <a:xfrm>
            <a:off x="2399144" y="15240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Darkness or Light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8E25E-FED5-4D5D-99B2-ED5909910DA9}"/>
              </a:ext>
            </a:extLst>
          </p:cNvPr>
          <p:cNvSpPr txBox="1">
            <a:spLocks/>
          </p:cNvSpPr>
          <p:nvPr/>
        </p:nvSpPr>
        <p:spPr bwMode="auto">
          <a:xfrm>
            <a:off x="2401456" y="20574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 of Fire or Comfort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6D1739-464A-4337-90F2-F150E48E1CAF}"/>
              </a:ext>
            </a:extLst>
          </p:cNvPr>
          <p:cNvSpPr txBox="1">
            <a:spLocks/>
          </p:cNvSpPr>
          <p:nvPr/>
        </p:nvSpPr>
        <p:spPr bwMode="auto">
          <a:xfrm>
            <a:off x="2399144" y="25908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Places of Consciousness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D99D6D-DA55-44EA-B339-AA7F506066D1}"/>
              </a:ext>
            </a:extLst>
          </p:cNvPr>
          <p:cNvSpPr txBox="1">
            <a:spLocks/>
          </p:cNvSpPr>
          <p:nvPr/>
        </p:nvSpPr>
        <p:spPr bwMode="auto">
          <a:xfrm>
            <a:off x="2401456" y="3151908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 of Eternal Pain or Joy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3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Mt.7:23 . . . 25:41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Lk.16:24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Th.1:9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Gn.3:24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Rv.21:3-4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Mt.26:24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Rv.22:14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Hell: do whatever you must to avoid it.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Heaven: take it seriously.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Consider your influence on others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Knowing these things, why would anyone procrastinate when they could make their salvation a sure thing?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It’s a matter of choice.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12 x in NT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Mt.5:22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Mt.10:28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Jn.3:36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Co.5:10-11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  <a:endParaRPr lang="en-US" altLang="en-US" dirty="0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70x in Matthew alone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90600"/>
            <a:ext cx="7010400" cy="1040913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List</a:t>
            </a: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Mt.13:41-42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There is no ‘hell on earth’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adequate punishment for sins is possible on earth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Our influence is not limited to earthly existence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Mt.5:12;  6:19-21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547" y="990601"/>
            <a:ext cx="4352906" cy="381000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List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63F073-6500-4B2E-BB0C-638E29191B18}"/>
              </a:ext>
            </a:extLst>
          </p:cNvPr>
          <p:cNvSpPr txBox="1">
            <a:spLocks/>
          </p:cNvSpPr>
          <p:nvPr/>
        </p:nvSpPr>
        <p:spPr bwMode="auto">
          <a:xfrm>
            <a:off x="1066800" y="1549887"/>
            <a:ext cx="7010400" cy="10409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Place of Darkness or Light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8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Mt.25:30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Jude 13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Rv.21:23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Rv.1:14-16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547" y="990601"/>
            <a:ext cx="4352906" cy="381000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List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63F073-6500-4B2E-BB0C-638E29191B18}"/>
              </a:ext>
            </a:extLst>
          </p:cNvPr>
          <p:cNvSpPr txBox="1">
            <a:spLocks/>
          </p:cNvSpPr>
          <p:nvPr/>
        </p:nvSpPr>
        <p:spPr bwMode="auto">
          <a:xfrm>
            <a:off x="1066800" y="2057400"/>
            <a:ext cx="7010400" cy="10409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Place of Fire or Comfort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A9AD66-0D66-46D6-B901-406CC969AC63}"/>
              </a:ext>
            </a:extLst>
          </p:cNvPr>
          <p:cNvSpPr txBox="1">
            <a:spLocks/>
          </p:cNvSpPr>
          <p:nvPr/>
        </p:nvSpPr>
        <p:spPr bwMode="auto">
          <a:xfrm>
            <a:off x="2399144" y="15240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Darkness or Light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8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Mt.3:12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Mt.13:42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Heaven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Mt.13:43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2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547" y="990601"/>
            <a:ext cx="4352906" cy="381000"/>
          </a:xfr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List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63F073-6500-4B2E-BB0C-638E29191B18}"/>
              </a:ext>
            </a:extLst>
          </p:cNvPr>
          <p:cNvSpPr txBox="1">
            <a:spLocks/>
          </p:cNvSpPr>
          <p:nvPr/>
        </p:nvSpPr>
        <p:spPr bwMode="auto">
          <a:xfrm>
            <a:off x="1066800" y="2590800"/>
            <a:ext cx="7010400" cy="10409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4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Places of Consciousness</a:t>
            </a:r>
            <a:endParaRPr lang="en-US" sz="44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A9AD66-0D66-46D6-B901-406CC969AC63}"/>
              </a:ext>
            </a:extLst>
          </p:cNvPr>
          <p:cNvSpPr txBox="1">
            <a:spLocks/>
          </p:cNvSpPr>
          <p:nvPr/>
        </p:nvSpPr>
        <p:spPr bwMode="auto">
          <a:xfrm>
            <a:off x="2399144" y="15240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Darkness or Light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8E25E-FED5-4D5D-99B2-ED5909910DA9}"/>
              </a:ext>
            </a:extLst>
          </p:cNvPr>
          <p:cNvSpPr txBox="1">
            <a:spLocks/>
          </p:cNvSpPr>
          <p:nvPr/>
        </p:nvSpPr>
        <p:spPr bwMode="auto">
          <a:xfrm>
            <a:off x="2401456" y="2057400"/>
            <a:ext cx="4352906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Place of Fire or Comfort</a:t>
            </a:r>
            <a:endParaRPr lang="en-US" sz="2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191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378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Default Design</vt:lpstr>
      <vt:lpstr>PowerPoint Presentation</vt:lpstr>
      <vt:lpstr>Hell</vt:lpstr>
      <vt:lpstr>I. The List </vt:lpstr>
      <vt:lpstr>Hell</vt:lpstr>
      <vt:lpstr>I. The List </vt:lpstr>
      <vt:lpstr>Hell</vt:lpstr>
      <vt:lpstr>I. The List </vt:lpstr>
      <vt:lpstr>Hell</vt:lpstr>
      <vt:lpstr>I. The List </vt:lpstr>
      <vt:lpstr>Hell</vt:lpstr>
      <vt:lpstr>I. The List </vt:lpstr>
      <vt:lpstr>Hell</vt:lpstr>
      <vt:lpstr>I. The List </vt:lpstr>
      <vt:lpstr>Hell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329</cp:revision>
  <dcterms:created xsi:type="dcterms:W3CDTF">2004-01-08T21:08:14Z</dcterms:created>
  <dcterms:modified xsi:type="dcterms:W3CDTF">2021-02-20T03:30:16Z</dcterms:modified>
</cp:coreProperties>
</file>