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2" r:id="rId2"/>
  </p:sldMasterIdLst>
  <p:notesMasterIdLst>
    <p:notesMasterId r:id="rId13"/>
  </p:notesMasterIdLst>
  <p:sldIdLst>
    <p:sldId id="368" r:id="rId3"/>
    <p:sldId id="369" r:id="rId4"/>
    <p:sldId id="374" r:id="rId5"/>
    <p:sldId id="398" r:id="rId6"/>
    <p:sldId id="388" r:id="rId7"/>
    <p:sldId id="376" r:id="rId8"/>
    <p:sldId id="400" r:id="rId9"/>
    <p:sldId id="399" r:id="rId10"/>
    <p:sldId id="391" r:id="rId11"/>
    <p:sldId id="40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99"/>
    <a:srgbClr val="CCFFFF"/>
    <a:srgbClr val="FFFFCC"/>
    <a:srgbClr val="FF0066"/>
    <a:srgbClr val="CCCCFF"/>
    <a:srgbClr val="800000"/>
    <a:srgbClr val="000066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90" autoAdjust="0"/>
    <p:restoredTop sz="94660"/>
  </p:normalViewPr>
  <p:slideViewPr>
    <p:cSldViewPr snapToObjects="1" showGuides="1">
      <p:cViewPr varScale="1">
        <p:scale>
          <a:sx n="86" d="100"/>
          <a:sy n="86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B894B-7960-4D24-B58B-F60D50EB2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7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8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4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9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44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080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3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767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473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833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02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5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208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5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175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8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2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4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03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10341" y="1066800"/>
            <a:ext cx="5525154" cy="2362200"/>
          </a:xfrm>
          <a:solidFill>
            <a:srgbClr val="000066"/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The</a:t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   </a:t>
            </a:r>
            <a:r>
              <a:rPr lang="en-US" sz="6000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Supreme</a:t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      Court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417493-4E43-4E46-8CB1-CD434421FB22}"/>
              </a:ext>
            </a:extLst>
          </p:cNvPr>
          <p:cNvSpPr/>
          <p:nvPr/>
        </p:nvSpPr>
        <p:spPr>
          <a:xfrm>
            <a:off x="4572000" y="3581400"/>
            <a:ext cx="2763495" cy="685800"/>
          </a:xfrm>
          <a:prstGeom prst="rect">
            <a:avLst/>
          </a:prstGeom>
          <a:solidFill>
            <a:srgbClr val="00206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Psalm 50</a:t>
            </a:r>
          </a:p>
        </p:txBody>
      </p:sp>
    </p:spTree>
    <p:extLst>
      <p:ext uri="{BB962C8B-B14F-4D97-AF65-F5344CB8AC3E}">
        <p14:creationId xmlns:p14="http://schemas.microsoft.com/office/powerpoint/2010/main" val="224230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00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We must do more than learn God’s commands.   Obey!   Jn.12:48</a:t>
            </a:r>
          </a:p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00FFFF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God (Creator / Judge) has right to govern who will live with Him.   Ro.6:8, 2</a:t>
            </a:r>
          </a:p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00FFFF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God gets nothing out of our worship and praise except satisfaction of His love for us.  Ep.1:18.   1 Pt.2:9.</a:t>
            </a:r>
          </a:p>
          <a:p>
            <a:pPr marL="341313" indent="-341313">
              <a:spcAft>
                <a:spcPts val="400"/>
              </a:spcAft>
              <a:buNone/>
            </a:pPr>
            <a:r>
              <a:rPr lang="en-US" sz="2400" dirty="0">
                <a:solidFill>
                  <a:srgbClr val="00FFFF"/>
                </a:solidFill>
              </a:rPr>
              <a:t>4. </a:t>
            </a:r>
            <a:r>
              <a:rPr lang="en-US" sz="3100" dirty="0">
                <a:solidFill>
                  <a:schemeClr val="bg1"/>
                </a:solidFill>
              </a:rPr>
              <a:t>Gratitude is not only the best offering for God’s grace, but the attitude that He deserves (14).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286164" y="1143000"/>
            <a:ext cx="6577760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Chief Justice Features,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1-6</a:t>
            </a:r>
          </a:p>
        </p:txBody>
      </p:sp>
    </p:spTree>
    <p:extLst>
      <p:ext uri="{BB962C8B-B14F-4D97-AF65-F5344CB8AC3E}">
        <p14:creationId xmlns:p14="http://schemas.microsoft.com/office/powerpoint/2010/main" val="6979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identification . . .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Power, </a:t>
            </a:r>
            <a:r>
              <a:rPr lang="en-US" dirty="0">
                <a:solidFill>
                  <a:schemeClr val="bg1"/>
                </a:solidFill>
              </a:rPr>
              <a:t>1.  Three names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Perfection,</a:t>
            </a:r>
            <a:r>
              <a:rPr lang="en-US" dirty="0">
                <a:solidFill>
                  <a:schemeClr val="bg1"/>
                </a:solidFill>
              </a:rPr>
              <a:t> 2.  God shines…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Proclamation,</a:t>
            </a:r>
            <a:r>
              <a:rPr lang="en-US" dirty="0">
                <a:solidFill>
                  <a:schemeClr val="bg1"/>
                </a:solidFill>
              </a:rPr>
              <a:t> 3.  God is coming.   Hb.12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Prosecution,</a:t>
            </a:r>
            <a:r>
              <a:rPr lang="en-US" dirty="0">
                <a:solidFill>
                  <a:schemeClr val="bg1"/>
                </a:solidFill>
              </a:rPr>
              <a:t> 4.  God judges…  1 Pt.4:17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Ro.1:32, righteous judgment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Ro.2:2, according to truth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Ro.2:3, no escape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Ro.2:5, righteous judgment</a:t>
            </a:r>
            <a:endParaRPr 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identification . . .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Power, </a:t>
            </a:r>
            <a:r>
              <a:rPr lang="en-US" dirty="0">
                <a:solidFill>
                  <a:schemeClr val="bg1"/>
                </a:solidFill>
              </a:rPr>
              <a:t>1.  Three names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Perfection,</a:t>
            </a:r>
            <a:r>
              <a:rPr lang="en-US" dirty="0">
                <a:solidFill>
                  <a:schemeClr val="bg1"/>
                </a:solidFill>
              </a:rPr>
              <a:t> 2.  God shines…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Proclamation,</a:t>
            </a:r>
            <a:r>
              <a:rPr lang="en-US" dirty="0">
                <a:solidFill>
                  <a:schemeClr val="bg1"/>
                </a:solidFill>
              </a:rPr>
              <a:t> 3.  God is coming.   Hb.12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Prosecution,</a:t>
            </a:r>
            <a:r>
              <a:rPr lang="en-US" dirty="0">
                <a:solidFill>
                  <a:schemeClr val="bg1"/>
                </a:solidFill>
              </a:rPr>
              <a:t> 4.  God judges…  1 Pt.4:17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People, </a:t>
            </a:r>
            <a:r>
              <a:rPr lang="en-US" dirty="0">
                <a:solidFill>
                  <a:schemeClr val="bg1"/>
                </a:solidFill>
              </a:rPr>
              <a:t>5.  God addresses universe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CCFF"/>
                </a:solidFill>
              </a:rPr>
              <a:t>Praise,</a:t>
            </a:r>
            <a:r>
              <a:rPr lang="en-US" dirty="0">
                <a:solidFill>
                  <a:schemeClr val="bg1"/>
                </a:solidFill>
              </a:rPr>
              <a:t> 6.  Heaven’s witness.  Gn.18:25.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 Co.5:10.   Gn.19.   Mt.12</a:t>
            </a:r>
          </a:p>
        </p:txBody>
      </p:sp>
    </p:spTree>
    <p:extLst>
      <p:ext uri="{BB962C8B-B14F-4D97-AF65-F5344CB8AC3E}">
        <p14:creationId xmlns:p14="http://schemas.microsoft.com/office/powerpoint/2010/main" val="77997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616868" y="762000"/>
            <a:ext cx="3910265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Chief Justice, 1-6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5FD16FB-5D13-4F1A-83A6-031BC1F6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279" y="1542472"/>
            <a:ext cx="6660049" cy="1200727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lvl="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Charge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Against Formalism,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7-15</a:t>
            </a:r>
          </a:p>
        </p:txBody>
      </p:sp>
    </p:spTree>
    <p:extLst>
      <p:ext uri="{BB962C8B-B14F-4D97-AF65-F5344CB8AC3E}">
        <p14:creationId xmlns:p14="http://schemas.microsoft.com/office/powerpoint/2010/main" val="206289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needs nothing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7-8: Judge testifies against His people, then judges</a:t>
            </a:r>
          </a:p>
          <a:p>
            <a:pPr marL="573088" lvl="1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NOT to complain that they neglected sacrifices,</a:t>
            </a:r>
            <a:r>
              <a:rPr lang="en-US" sz="3100" dirty="0">
                <a:solidFill>
                  <a:schemeClr val="bg1"/>
                </a:solidFill>
              </a:rPr>
              <a:t> 8</a:t>
            </a:r>
          </a:p>
          <a:p>
            <a:pPr marL="573088" lvl="1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</a:rPr>
              <a:t>NOT to scold because He has need</a:t>
            </a:r>
            <a:r>
              <a:rPr lang="en-US" sz="3100" dirty="0">
                <a:solidFill>
                  <a:srgbClr val="FFFF00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9-13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needs nothing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9: </a:t>
            </a:r>
            <a:r>
              <a:rPr lang="en-US" dirty="0">
                <a:solidFill>
                  <a:srgbClr val="FFFF99"/>
                </a:solidFill>
              </a:rPr>
              <a:t>thought bulls and goats pleased God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(1 Sm.15)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10: </a:t>
            </a:r>
            <a:r>
              <a:rPr lang="en-US" dirty="0">
                <a:solidFill>
                  <a:srgbClr val="FFFF99"/>
                </a:solidFill>
              </a:rPr>
              <a:t>God already has everything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11: </a:t>
            </a:r>
            <a:r>
              <a:rPr lang="en-US" dirty="0">
                <a:solidFill>
                  <a:srgbClr val="FFFF99"/>
                </a:solidFill>
              </a:rPr>
              <a:t>all birds on mountains are His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12: </a:t>
            </a:r>
            <a:r>
              <a:rPr lang="en-US" dirty="0">
                <a:solidFill>
                  <a:srgbClr val="FFFF99"/>
                </a:solidFill>
              </a:rPr>
              <a:t>hungry God??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13: </a:t>
            </a:r>
            <a:r>
              <a:rPr lang="en-US" dirty="0">
                <a:solidFill>
                  <a:srgbClr val="FFFF99"/>
                </a:solidFill>
              </a:rPr>
              <a:t>heathen thought sacrifices were feasts to gods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needs nothing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 marL="173038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14: the greatest sacrifice to God</a:t>
            </a:r>
          </a:p>
          <a:p>
            <a:pPr marL="341313" lvl="1" indent="-341313" algn="ctr"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>
                    <a:lumMod val="85000"/>
                  </a:schemeClr>
                </a:solidFill>
              </a:rPr>
              <a:t>Common charge: “God is a megalomaniac”</a:t>
            </a:r>
          </a:p>
          <a:p>
            <a:pPr marL="573088" lvl="1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</a:rPr>
              <a:t>We do not sacrifice because of His needs, but because of </a:t>
            </a:r>
            <a:r>
              <a:rPr lang="en-US" sz="3100" b="1" i="1" dirty="0">
                <a:solidFill>
                  <a:srgbClr val="CCFFFF"/>
                </a:solidFill>
              </a:rPr>
              <a:t>ours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</a:p>
          <a:p>
            <a:pPr marL="573088" lvl="1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</a:rPr>
              <a:t>What we worship determines what we are</a:t>
            </a:r>
          </a:p>
          <a:p>
            <a:pPr marL="573088" lvl="1" indent="-23177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</a:rPr>
              <a:t>We give nothing to God </a:t>
            </a:r>
            <a:r>
              <a:rPr lang="en-US" sz="3100" dirty="0">
                <a:solidFill>
                  <a:schemeClr val="bg1"/>
                </a:solidFill>
              </a:rPr>
              <a:t>(12-14).  Job. 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1 Tim.6:7.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2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has delivered; glorify Him, 15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He does not need us; we need Him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We need worship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We need His revelation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1295</TotalTime>
  <Words>413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Baskerville Old Face</vt:lpstr>
      <vt:lpstr>Calisto MT</vt:lpstr>
      <vt:lpstr>Verdana</vt:lpstr>
      <vt:lpstr>Wingdings</vt:lpstr>
      <vt:lpstr>Wingdings 2</vt:lpstr>
      <vt:lpstr>Slate</vt:lpstr>
      <vt:lpstr>Default Design</vt:lpstr>
      <vt:lpstr>       The           Supreme              Court</vt:lpstr>
      <vt:lpstr>PowerPoint Presentation</vt:lpstr>
      <vt:lpstr>His identification . . .</vt:lpstr>
      <vt:lpstr>His identification . . .</vt:lpstr>
      <vt:lpstr>PowerPoint Presentation</vt:lpstr>
      <vt:lpstr>God needs nothing</vt:lpstr>
      <vt:lpstr>God needs nothing</vt:lpstr>
      <vt:lpstr>God needs nothing</vt:lpstr>
      <vt:lpstr>He has delivered; glorify Him, 15</vt:lpstr>
      <vt:lpstr>Conclusion</vt:lpstr>
    </vt:vector>
  </TitlesOfParts>
  <Company>Catspaw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Ty Johnson</cp:lastModifiedBy>
  <cp:revision>141</cp:revision>
  <dcterms:created xsi:type="dcterms:W3CDTF">2009-04-13T13:56:20Z</dcterms:created>
  <dcterms:modified xsi:type="dcterms:W3CDTF">2021-04-30T17:47:39Z</dcterms:modified>
</cp:coreProperties>
</file>