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305" r:id="rId2"/>
    <p:sldId id="493" r:id="rId3"/>
    <p:sldId id="552" r:id="rId4"/>
    <p:sldId id="475" r:id="rId5"/>
    <p:sldId id="455" r:id="rId6"/>
    <p:sldId id="553" r:id="rId7"/>
    <p:sldId id="535" r:id="rId8"/>
    <p:sldId id="554" r:id="rId9"/>
    <p:sldId id="555" r:id="rId10"/>
    <p:sldId id="556" r:id="rId11"/>
    <p:sldId id="557" r:id="rId12"/>
    <p:sldId id="558" r:id="rId13"/>
    <p:sldId id="559" r:id="rId14"/>
    <p:sldId id="536" r:id="rId15"/>
    <p:sldId id="560" r:id="rId16"/>
    <p:sldId id="538" r:id="rId17"/>
    <p:sldId id="522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CC66"/>
    <a:srgbClr val="FFFF99"/>
    <a:srgbClr val="00FFCC"/>
    <a:srgbClr val="CCFFFF"/>
    <a:srgbClr val="99FF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1489" y="849745"/>
            <a:ext cx="5352134" cy="169949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Proverbs –</a:t>
            </a:r>
            <a:br>
              <a:rPr lang="en-US" sz="3600" dirty="0">
                <a:solidFill>
                  <a:srgbClr val="CCFFCC"/>
                </a:solidFill>
              </a:rPr>
            </a:br>
            <a:r>
              <a:rPr lang="en-US" sz="3600" dirty="0">
                <a:solidFill>
                  <a:srgbClr val="00FFCC"/>
                </a:solidFill>
              </a:rPr>
              <a:t>Mouth Matters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Talebearer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753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Prov.18:8,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The words of a talebearer are like tasty trifles, and they go down into the inmost body.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Neh.6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National Enquirer…</a:t>
            </a:r>
          </a:p>
        </p:txBody>
      </p:sp>
    </p:spTree>
    <p:extLst>
      <p:ext uri="{BB962C8B-B14F-4D97-AF65-F5344CB8AC3E}">
        <p14:creationId xmlns:p14="http://schemas.microsoft.com/office/powerpoint/2010/main" val="6038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Deceit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88294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Prov.20:17,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Bread gained by deceit is sweet to a man, But afterward his mouth will be filled with gravel.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Sin always has an aftertaste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“Why did I say that?”</a:t>
            </a:r>
          </a:p>
        </p:txBody>
      </p:sp>
    </p:spTree>
    <p:extLst>
      <p:ext uri="{BB962C8B-B14F-4D97-AF65-F5344CB8AC3E}">
        <p14:creationId xmlns:p14="http://schemas.microsoft.com/office/powerpoint/2010/main" val="36756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Abusive speech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Prov.21:19,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Better to dwell in the wilderness, than with a contentious and angry woman.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“Beneath this stone, a lump of clay, Lies Arabella Young, Who, on the twenty-fourth of May, Began to hold her tongue.”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Hatred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Prov.26:24,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He who hates, disguises </a:t>
            </a:r>
            <a:r>
              <a:rPr lang="en-US" i="1" dirty="0">
                <a:solidFill>
                  <a:srgbClr val="FFFF99"/>
                </a:solidFill>
                <a:ea typeface="Times New Roman" panose="02020603050405020304" pitchFamily="18" charset="0"/>
              </a:rPr>
              <a:t>it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 with his lips, And lays up deceit within himself; </a:t>
            </a:r>
            <a:b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25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 When he speaks kindly, do not believe him, For </a:t>
            </a:r>
            <a:r>
              <a:rPr lang="en-US" i="1" dirty="0">
                <a:solidFill>
                  <a:srgbClr val="FFFF99"/>
                </a:solidFill>
                <a:ea typeface="Times New Roman" panose="02020603050405020304" pitchFamily="18" charset="0"/>
              </a:rPr>
              <a:t>there are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 seven abominations in his heart;  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26</a:t>
            </a:r>
            <a:r>
              <a:rPr lang="en-US" b="1" baseline="30000" dirty="0">
                <a:solidFill>
                  <a:srgbClr val="FFFF99"/>
                </a:solidFill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FF99"/>
                </a:solidFill>
                <a:ea typeface="Times New Roman" panose="02020603050405020304" pitchFamily="18" charset="0"/>
              </a:rPr>
              <a:t>Though his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 hatred is covered by deceit, His wickedness will be revealed before the assembly.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Disguise: “Don’t think I’m gossiping, but…”</a:t>
            </a:r>
          </a:p>
        </p:txBody>
      </p:sp>
    </p:spTree>
    <p:extLst>
      <p:ext uri="{BB962C8B-B14F-4D97-AF65-F5344CB8AC3E}">
        <p14:creationId xmlns:p14="http://schemas.microsoft.com/office/powerpoint/2010/main" val="19052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Self-praise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Prov.27:2,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Let another man praise you, and not your own mouth; a stranger, and not your own lips.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Prov.30:32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If you have been foolish in exalting yourself, Or if you have devised evil, put your hand on your mouth. 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Flattery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Prov.28:23,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He who rebukes a man will find more favor afterward than he who flatters with the tongue.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Rebuke is better in the long run.</a:t>
            </a:r>
          </a:p>
        </p:txBody>
      </p:sp>
    </p:spTree>
    <p:extLst>
      <p:ext uri="{BB962C8B-B14F-4D97-AF65-F5344CB8AC3E}">
        <p14:creationId xmlns:p14="http://schemas.microsoft.com/office/powerpoint/2010/main" val="37158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8" y="538015"/>
            <a:ext cx="5226942" cy="44103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Many Ways To Misuse Mouth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1325BC-DECF-4135-96DB-6CDC8EC27B50}"/>
              </a:ext>
            </a:extLst>
          </p:cNvPr>
          <p:cNvSpPr/>
          <p:nvPr/>
        </p:nvSpPr>
        <p:spPr>
          <a:xfrm>
            <a:off x="1413168" y="1143002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99"/>
                </a:solidFill>
              </a:rPr>
              <a:t>Many Good Ways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To Use The Mouth</a:t>
            </a:r>
            <a:endParaRPr lang="en-US" sz="3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5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Restrained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488" y="879768"/>
            <a:ext cx="8545945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Prov.10:19, </a:t>
            </a: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In the multitude of words sin is not lacking, but he who restrains his lips is wise.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15:28,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heart of the righteous studies how to answer, but the mouth of the wicked pours forth evil.  </a:t>
            </a:r>
          </a:p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18:13,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who answers a matter before he hears it, it is folly and shame to him. </a:t>
            </a:r>
          </a:p>
          <a:p>
            <a:pPr marL="0" indent="0">
              <a:spcAft>
                <a:spcPts val="900"/>
              </a:spcAft>
              <a:buNone/>
              <a:tabLst>
                <a:tab pos="1144588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18:17,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first one to plead his cause seems right, until his neighbor comes and examines him.   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[cf. 17:28]</a:t>
            </a:r>
          </a:p>
        </p:txBody>
      </p:sp>
    </p:spTree>
    <p:extLst>
      <p:ext uri="{BB962C8B-B14F-4D97-AF65-F5344CB8AC3E}">
        <p14:creationId xmlns:p14="http://schemas.microsoft.com/office/powerpoint/2010/main" val="151481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Delivers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12:6,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The words of the wicked are, ‘Lie in wait for blood,’ but the mouth of the upright will deliver them.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Sincerity is best defense against slander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Live so that no one will believe a false charge</a:t>
            </a:r>
          </a:p>
        </p:txBody>
      </p:sp>
    </p:spTree>
    <p:extLst>
      <p:ext uri="{BB962C8B-B14F-4D97-AF65-F5344CB8AC3E}">
        <p14:creationId xmlns:p14="http://schemas.microsoft.com/office/powerpoint/2010/main" val="27339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Tongue of the wise heals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12:18,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There is one who speaks like the piercings of a sword, but the tongue of the wise promotes health…</a:t>
            </a:r>
          </a:p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25: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 Anxiety in the heart of man causes depression, but a good word makes it glad.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delight in speaking words that wound the soul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Tongue of the wise promotes health</a:t>
            </a:r>
          </a:p>
        </p:txBody>
      </p:sp>
    </p:spTree>
    <p:extLst>
      <p:ext uri="{BB962C8B-B14F-4D97-AF65-F5344CB8AC3E}">
        <p14:creationId xmlns:p14="http://schemas.microsoft.com/office/powerpoint/2010/main" val="243259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Words come in unlimited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Proverbs reminds us that words have potential for good and evil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4AD56-C184-401A-89F4-02A17581837E}"/>
              </a:ext>
            </a:extLst>
          </p:cNvPr>
          <p:cNvSpPr/>
          <p:nvPr/>
        </p:nvSpPr>
        <p:spPr>
          <a:xfrm>
            <a:off x="1301688" y="2401458"/>
            <a:ext cx="6545223" cy="130709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“Death and life are in the power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of the tongue” </a:t>
            </a:r>
            <a:r>
              <a:rPr lang="en-US" sz="3200" dirty="0">
                <a:solidFill>
                  <a:schemeClr val="bg1"/>
                </a:solidFill>
              </a:rPr>
              <a:t>– Prov.18:21a</a:t>
            </a: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Fruit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13:2,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A man shall eat well by the fruit of his mouth, but the soul of the unfaithful feeds on violence.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Words pass; their fruit remains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Mentors…</a:t>
            </a:r>
          </a:p>
        </p:txBody>
      </p:sp>
    </p:spTree>
    <p:extLst>
      <p:ext uri="{BB962C8B-B14F-4D97-AF65-F5344CB8AC3E}">
        <p14:creationId xmlns:p14="http://schemas.microsoft.com/office/powerpoint/2010/main" val="26782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Guarded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13:3,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He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who guards his mouth preserves his life, but he who opens wide his lips shall have destruction.</a:t>
            </a:r>
          </a:p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21:23,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A prudent man conceals knowledge, but the heart of fools proclaims foolishness.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Wisdom lets us know when to speak, when to keep silent.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‘I have often regretted my speech, never my silence’ (Publius).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15:1,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A soft answer turns away wrath, but a harsh word stirs up anger.</a:t>
            </a:r>
          </a:p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16:1,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The preparations of the heart belong to man, but the answer of the tongue is from the L</a:t>
            </a:r>
            <a:r>
              <a:rPr lang="en-US" sz="2600" dirty="0">
                <a:solidFill>
                  <a:srgbClr val="FFFF99"/>
                </a:solidFill>
                <a:ea typeface="Times New Roman" panose="02020603050405020304" pitchFamily="18" charset="0"/>
              </a:rPr>
              <a:t>ORD.</a:t>
            </a:r>
            <a:endParaRPr lang="en-US" sz="2600" dirty="0">
              <a:solidFill>
                <a:srgbClr val="FFFF99"/>
              </a:solidFill>
              <a:ea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 proposes, God disposes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16:21,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The wise in heart will be called prudent, and sweetness of the lips increases learning.</a:t>
            </a:r>
            <a:endParaRPr lang="en-US" sz="2600" dirty="0">
              <a:solidFill>
                <a:srgbClr val="FFFF99"/>
              </a:solidFill>
              <a:ea typeface="Verdana" panose="020B0604030504040204" pitchFamily="34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Catch flies . . . honey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charm of wisdom</a:t>
            </a:r>
          </a:p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16:24,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Pleasant words are like a honeycomb, sweetness to the soul and health to the bones.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pleasure of words.   1 Sm.14:27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25:15,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long forbearance a ruler is persuaded, and a gentle tongue breaks a bone.</a:t>
            </a:r>
            <a:endParaRPr lang="en-US" dirty="0">
              <a:solidFill>
                <a:srgbClr val="FFFF99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Well-timed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15:23,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A man has joy by the answer of his mouth, and a word spoken in due season, how good it is.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Verbal skill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Timing is important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25:11,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word fitly spoken is like apples of gold in settings of silver.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Col.4:6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27:14,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He who blesses his friend with a loud voice, rising early in the morning, It will be counted a curse to him.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4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Knowledge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20:15,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There is gold and a multitude of rubies, but the lips of knowledge are a precious jewel.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Millionaire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Better gift: knowledge of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world is poor because her treasure is buried in the sky and all her treasure maps are of the earth” 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Miller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8740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31:26,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She opens her mouth with wisdom, and on her tongue is the law of kindness.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Instead of opening her mouth in gossip and slander, she speaks kind words.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She would want embarrassing info about herself kept quiet … she refuses to divulge sensitive secrets of others.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8" y="538015"/>
            <a:ext cx="5226942" cy="44103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Many Ways To Misuse Mouth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1325BC-DECF-4135-96DB-6CDC8EC27B50}"/>
              </a:ext>
            </a:extLst>
          </p:cNvPr>
          <p:cNvSpPr/>
          <p:nvPr/>
        </p:nvSpPr>
        <p:spPr>
          <a:xfrm>
            <a:off x="1413168" y="1734129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99"/>
                </a:solidFill>
              </a:rPr>
              <a:t>Conclusions</a:t>
            </a:r>
            <a:endParaRPr lang="en-US" sz="3800" dirty="0">
              <a:solidFill>
                <a:srgbClr val="FFFF99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CC596E-6D0C-47D5-B0B5-A304B4211444}"/>
              </a:ext>
            </a:extLst>
          </p:cNvPr>
          <p:cNvSpPr/>
          <p:nvPr/>
        </p:nvSpPr>
        <p:spPr>
          <a:xfrm>
            <a:off x="1961996" y="1133755"/>
            <a:ext cx="5226942" cy="44103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</a:rPr>
              <a:t>Many Good Ways To Use Mouth</a:t>
            </a:r>
          </a:p>
        </p:txBody>
      </p:sp>
    </p:spTree>
    <p:extLst>
      <p:ext uri="{BB962C8B-B14F-4D97-AF65-F5344CB8AC3E}">
        <p14:creationId xmlns:p14="http://schemas.microsoft.com/office/powerpoint/2010/main" val="142742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600" dirty="0">
                <a:solidFill>
                  <a:schemeClr val="bg1"/>
                </a:solidFill>
              </a:rPr>
              <a:t>We reap what we say (sow)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358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James 1:26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When we speak wisely, we bless . . .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Ourselves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Others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When we speak foolishly or maliciously, we harm ourselves and others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8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600" dirty="0">
                <a:solidFill>
                  <a:schemeClr val="bg1"/>
                </a:solidFill>
              </a:rPr>
              <a:t>We carry a deadly weapon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358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James 3:…5-6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Gossip / slander / false rumors…kill souls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Preliminary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Cannot discuss every passage that includes “mouth”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Solomon’s son must learn to control his mouth.   . . . So must we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Must also consider </a:t>
            </a:r>
            <a:r>
              <a:rPr lang="en-US" i="1" dirty="0">
                <a:solidFill>
                  <a:schemeClr val="bg1"/>
                </a:solidFill>
              </a:rPr>
              <a:t>tongue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lips</a:t>
            </a:r>
            <a:r>
              <a:rPr lang="en-US" dirty="0">
                <a:solidFill>
                  <a:schemeClr val="bg1"/>
                </a:solidFill>
              </a:rPr>
              <a:t>, and </a:t>
            </a:r>
            <a:r>
              <a:rPr lang="en-US" i="1" dirty="0">
                <a:solidFill>
                  <a:schemeClr val="bg1"/>
                </a:solidFill>
              </a:rPr>
              <a:t>words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3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600" dirty="0">
                <a:solidFill>
                  <a:schemeClr val="bg1"/>
                </a:solidFill>
              </a:rPr>
              <a:t>We tend to hurt those we should love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358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James 4:11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Some tear down others to make themselves look good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Some spread rumors / share confidential information to appear important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They will always find someone to listen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sz="3600" dirty="0">
                <a:solidFill>
                  <a:schemeClr val="bg1"/>
                </a:solidFill>
              </a:rPr>
              <a:t>We can eliminate gossip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3588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Obey the gospel!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Confront it directly,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Mt.18:15-17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Refuse to listen,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Prov.20:19, 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</a:rPr>
              <a:t>He who goes about as a talebearer reveals secrets; Therefore do not associate with one who flatters with his lips.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 err="1">
                <a:solidFill>
                  <a:srgbClr val="CCFFCC"/>
                </a:solidFill>
                <a:ea typeface="Times New Roman" panose="02020603050405020304" pitchFamily="18" charset="0"/>
              </a:rPr>
              <a:t>godsib</a:t>
            </a:r>
            <a:r>
              <a:rPr lang="en-US" sz="2800" dirty="0">
                <a:solidFill>
                  <a:srgbClr val="FFFF99"/>
                </a:solidFill>
                <a:ea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Learn to love,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Prov.10:12, 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</a:rPr>
              <a:t>Hatred stirs up strife, but love covers all sins.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4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sz="3600" dirty="0">
                <a:solidFill>
                  <a:schemeClr val="bg1"/>
                </a:solidFill>
              </a:rPr>
              <a:t>We can eliminate gossip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3588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Obey the gospel!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144588" algn="l"/>
              </a:tabLs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This is a test</a:t>
            </a:r>
          </a:p>
          <a:p>
            <a:pPr marL="914400" lvl="2" indent="0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rgbClr val="00FFCC"/>
                </a:solidFill>
                <a:ea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When is the last time you gossiped?</a:t>
            </a:r>
          </a:p>
          <a:p>
            <a:pPr marL="1255713" lvl="2" indent="-341313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rgbClr val="00FFCC"/>
                </a:solidFill>
                <a:ea typeface="Times New Roman" panose="02020603050405020304" pitchFamily="18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When is the last time you encouraged someone?</a:t>
            </a:r>
          </a:p>
          <a:p>
            <a:pPr marL="1255713" lvl="2" indent="-341313">
              <a:spcAft>
                <a:spcPts val="600"/>
              </a:spcAft>
              <a:buNone/>
              <a:tabLst>
                <a:tab pos="1144588" algn="l"/>
              </a:tabLst>
            </a:pPr>
            <a:r>
              <a:rPr lang="en-US" dirty="0">
                <a:solidFill>
                  <a:srgbClr val="00FFCC"/>
                </a:solidFill>
                <a:ea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If tongue sins are serious, where do you expect to spend eternity?</a:t>
            </a:r>
          </a:p>
          <a:p>
            <a:pPr marL="457200" lvl="1" indent="0">
              <a:spcAft>
                <a:spcPts val="0"/>
              </a:spcAft>
              <a:buNone/>
              <a:tabLst>
                <a:tab pos="1144588" algn="l"/>
              </a:tabLs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8B9CC3-C70F-4C99-9DD5-CE45F6391451}"/>
              </a:ext>
            </a:extLst>
          </p:cNvPr>
          <p:cNvSpPr/>
          <p:nvPr/>
        </p:nvSpPr>
        <p:spPr>
          <a:xfrm>
            <a:off x="1246916" y="5172364"/>
            <a:ext cx="6659409" cy="600363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A beautiful life blesses others, too</a:t>
            </a:r>
          </a:p>
        </p:txBody>
      </p:sp>
    </p:spTree>
    <p:extLst>
      <p:ext uri="{BB962C8B-B14F-4D97-AF65-F5344CB8AC3E}">
        <p14:creationId xmlns:p14="http://schemas.microsoft.com/office/powerpoint/2010/main" val="5572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1489368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99"/>
                </a:solidFill>
              </a:rPr>
              <a:t>Many Ways To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Misuse The Mouth</a:t>
            </a:r>
            <a:endParaRPr lang="en-US" sz="3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Hypocritical </a:t>
            </a:r>
            <a:r>
              <a:rPr lang="en-US" sz="3200" dirty="0">
                <a:solidFill>
                  <a:schemeClr val="bg1"/>
                </a:solidFill>
              </a:rPr>
              <a:t>(godless, </a:t>
            </a:r>
            <a:r>
              <a:rPr lang="en-US" sz="2800" dirty="0">
                <a:solidFill>
                  <a:schemeClr val="bg1"/>
                </a:solidFill>
              </a:rPr>
              <a:t>ESV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753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Prov.11:9,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The hypocrite with his mouth destroys his neighbor, But through knowledge the righteous will be delivered.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Slander or insinuation cuts victim to pieces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Thief . . . Murderer  . . . Gossip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“When the debate is lost, slander becomes the tool of the loser” </a:t>
            </a: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Socrates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Wide open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753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Prov.13:3,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He who guards his mouth pre-serves his life, But he who opens wide his lips shall have destruction.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Sam Rayburn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To sin more, talk more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Be sparing with promises, assertions, disclosures…  Rv.21:8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Prov.14:7,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Go from the presence of a foolish man, When you do not perceive in him the lips of knowledge.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Worthless experience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26:9,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Like a thorn that goes into the hand of a drunkard is a proverb in the mouth of fools.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Painful experience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Not enough by themselves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71418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Prov.14:23,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In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all labor there is profit, But idle chatter </a:t>
            </a:r>
            <a:r>
              <a:rPr lang="en-US" i="1" dirty="0">
                <a:solidFill>
                  <a:srgbClr val="FFFF99"/>
                </a:solidFill>
                <a:ea typeface="Times New Roman" panose="02020603050405020304" pitchFamily="18" charset="0"/>
              </a:rPr>
              <a:t>leads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 only to poverty.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Some are all talk.   Ja.2:14-17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Prov.29:19,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A servant will not be corrected by mere words; For though he understands, he will not respond.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Schools without power to discipline</a:t>
            </a:r>
          </a:p>
        </p:txBody>
      </p:sp>
    </p:spTree>
    <p:extLst>
      <p:ext uri="{BB962C8B-B14F-4D97-AF65-F5344CB8AC3E}">
        <p14:creationId xmlns:p14="http://schemas.microsoft.com/office/powerpoint/2010/main" val="58493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3921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Harsh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60586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Prov.15:1,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</a:rPr>
              <a:t>A soft answer turns away wrath, but a harsh word stirs up anger.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29:20,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Do you see a man hasty in his words? There is more hope for a fool than for him.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29:22,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An angry man stirs up strife, And a furious man abounds in transgression.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Sticks and stones…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Faultfinding, hurtful nicknames, sarcasm, unjust criticism…</a:t>
            </a:r>
          </a:p>
        </p:txBody>
      </p:sp>
    </p:spTree>
    <p:extLst>
      <p:ext uri="{BB962C8B-B14F-4D97-AF65-F5344CB8AC3E}">
        <p14:creationId xmlns:p14="http://schemas.microsoft.com/office/powerpoint/2010/main" val="103793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1506</Words>
  <Application>Microsoft Office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Verdana</vt:lpstr>
      <vt:lpstr>Wingdings</vt:lpstr>
      <vt:lpstr>1_Default Design</vt:lpstr>
      <vt:lpstr>PowerPoint Presentation</vt:lpstr>
      <vt:lpstr>Words come in unlimited supply</vt:lpstr>
      <vt:lpstr>Preliminary remarks</vt:lpstr>
      <vt:lpstr>PowerPoint Presentation</vt:lpstr>
      <vt:lpstr>Hypocritical (godless, ESV)</vt:lpstr>
      <vt:lpstr>Wide open</vt:lpstr>
      <vt:lpstr>Fool</vt:lpstr>
      <vt:lpstr>Not enough by themselves</vt:lpstr>
      <vt:lpstr>Harsh</vt:lpstr>
      <vt:lpstr>Talebearer</vt:lpstr>
      <vt:lpstr>Deceit</vt:lpstr>
      <vt:lpstr>Abusive speech</vt:lpstr>
      <vt:lpstr>Hatred</vt:lpstr>
      <vt:lpstr>Self-praise</vt:lpstr>
      <vt:lpstr>Flattery</vt:lpstr>
      <vt:lpstr>PowerPoint Presentation</vt:lpstr>
      <vt:lpstr>Restrained</vt:lpstr>
      <vt:lpstr>Delivers</vt:lpstr>
      <vt:lpstr>Tongue of the wise heals</vt:lpstr>
      <vt:lpstr>Fruit</vt:lpstr>
      <vt:lpstr>Guarded</vt:lpstr>
      <vt:lpstr>Answer</vt:lpstr>
      <vt:lpstr>Answer</vt:lpstr>
      <vt:lpstr>Well-timed</vt:lpstr>
      <vt:lpstr>Knowledge</vt:lpstr>
      <vt:lpstr>Kind</vt:lpstr>
      <vt:lpstr>PowerPoint Presentation</vt:lpstr>
      <vt:lpstr>1. We reap what we say (sow)</vt:lpstr>
      <vt:lpstr>2. We carry a deadly weapon</vt:lpstr>
      <vt:lpstr>3. We tend to hurt those we should love</vt:lpstr>
      <vt:lpstr>4. We can eliminate gossip</vt:lpstr>
      <vt:lpstr>4. We can eliminate gossip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14</cp:revision>
  <dcterms:created xsi:type="dcterms:W3CDTF">2006-09-18T21:36:30Z</dcterms:created>
  <dcterms:modified xsi:type="dcterms:W3CDTF">2021-06-14T01:39:45Z</dcterms:modified>
</cp:coreProperties>
</file>