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89" r:id="rId2"/>
    <p:sldId id="462" r:id="rId3"/>
    <p:sldId id="458" r:id="rId4"/>
    <p:sldId id="463" r:id="rId5"/>
    <p:sldId id="479" r:id="rId6"/>
    <p:sldId id="480" r:id="rId7"/>
    <p:sldId id="481" r:id="rId8"/>
    <p:sldId id="482" r:id="rId9"/>
    <p:sldId id="483" r:id="rId10"/>
    <p:sldId id="484" r:id="rId11"/>
    <p:sldId id="466" r:id="rId12"/>
    <p:sldId id="485" r:id="rId13"/>
    <p:sldId id="465" r:id="rId14"/>
    <p:sldId id="486" r:id="rId15"/>
    <p:sldId id="467" r:id="rId16"/>
    <p:sldId id="487" r:id="rId17"/>
    <p:sldId id="488" r:id="rId18"/>
    <p:sldId id="495" r:id="rId19"/>
    <p:sldId id="497" r:id="rId20"/>
    <p:sldId id="469" r:id="rId21"/>
    <p:sldId id="500" r:id="rId22"/>
    <p:sldId id="489" r:id="rId23"/>
    <p:sldId id="471" r:id="rId24"/>
    <p:sldId id="498" r:id="rId25"/>
    <p:sldId id="490" r:id="rId26"/>
    <p:sldId id="491" r:id="rId27"/>
    <p:sldId id="492" r:id="rId28"/>
    <p:sldId id="499" r:id="rId29"/>
    <p:sldId id="473" r:id="rId30"/>
    <p:sldId id="493" r:id="rId31"/>
    <p:sldId id="474"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FF"/>
    <a:srgbClr val="FFFF99"/>
    <a:srgbClr val="FFFFCC"/>
    <a:srgbClr val="FFCC9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08" autoAdjust="0"/>
    <p:restoredTop sz="94660"/>
  </p:normalViewPr>
  <p:slideViewPr>
    <p:cSldViewPr showGuides="1">
      <p:cViewPr varScale="1">
        <p:scale>
          <a:sx n="85" d="100"/>
          <a:sy n="85" d="100"/>
        </p:scale>
        <p:origin x="13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53032A70-5B98-4053-A1F9-F1097E1EE828}"/>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a:extLst>
              <a:ext uri="{FF2B5EF4-FFF2-40B4-BE49-F238E27FC236}">
                <a16:creationId xmlns:a16="http://schemas.microsoft.com/office/drawing/2014/main" id="{0F3CC0DC-D0EF-43C2-85C4-B1B02380E87D}"/>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a:extLst>
              <a:ext uri="{FF2B5EF4-FFF2-40B4-BE49-F238E27FC236}">
                <a16:creationId xmlns:a16="http://schemas.microsoft.com/office/drawing/2014/main" id="{99B72A29-3DF7-4AB1-9442-E1D62F33F47B}"/>
              </a:ext>
            </a:extLst>
          </p:cNvPr>
          <p:cNvSpPr>
            <a:spLocks noGrp="1"/>
          </p:cNvSpPr>
          <p:nvPr>
            <p:ph type="sldNum" sz="quarter" idx="12"/>
          </p:nvPr>
        </p:nvSpPr>
        <p:spPr/>
        <p:txBody>
          <a:bodyPr/>
          <a:lstStyle>
            <a:lvl1pPr eaLnBrk="0" hangingPunct="0">
              <a:defRPr/>
            </a:lvl1pPr>
          </a:lstStyle>
          <a:p>
            <a:pPr>
              <a:defRPr/>
            </a:pPr>
            <a:fld id="{7F07C350-C77D-4EFF-B55E-D1E19A09AC72}" type="slidenum">
              <a:rPr lang="en-US" altLang="en-US"/>
              <a:pPr>
                <a:defRPr/>
              </a:pPr>
              <a:t>‹#›</a:t>
            </a:fld>
            <a:endParaRPr lang="en-US" altLang="en-US"/>
          </a:p>
        </p:txBody>
      </p:sp>
    </p:spTree>
    <p:extLst>
      <p:ext uri="{BB962C8B-B14F-4D97-AF65-F5344CB8AC3E}">
        <p14:creationId xmlns:p14="http://schemas.microsoft.com/office/powerpoint/2010/main" val="374061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5C6A5-012B-471E-90AF-CB1B8228D584}"/>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a:extLst>
              <a:ext uri="{FF2B5EF4-FFF2-40B4-BE49-F238E27FC236}">
                <a16:creationId xmlns:a16="http://schemas.microsoft.com/office/drawing/2014/main" id="{A81370DE-FF7F-4DAA-B5FD-59A9DEB09BC1}"/>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a:extLst>
              <a:ext uri="{FF2B5EF4-FFF2-40B4-BE49-F238E27FC236}">
                <a16:creationId xmlns:a16="http://schemas.microsoft.com/office/drawing/2014/main" id="{535E22C4-54A8-4086-9806-C90CD840EB7A}"/>
              </a:ext>
            </a:extLst>
          </p:cNvPr>
          <p:cNvSpPr>
            <a:spLocks noGrp="1"/>
          </p:cNvSpPr>
          <p:nvPr>
            <p:ph type="sldNum" sz="quarter" idx="12"/>
          </p:nvPr>
        </p:nvSpPr>
        <p:spPr/>
        <p:txBody>
          <a:bodyPr/>
          <a:lstStyle>
            <a:lvl1pPr eaLnBrk="0" hangingPunct="0">
              <a:defRPr/>
            </a:lvl1pPr>
          </a:lstStyle>
          <a:p>
            <a:pPr>
              <a:defRPr/>
            </a:pPr>
            <a:fld id="{9F239793-2587-4B3D-AD3C-111C4DB7B3C5}" type="slidenum">
              <a:rPr lang="en-US" altLang="en-US"/>
              <a:pPr>
                <a:defRPr/>
              </a:pPr>
              <a:t>‹#›</a:t>
            </a:fld>
            <a:endParaRPr lang="en-US" altLang="en-US"/>
          </a:p>
        </p:txBody>
      </p:sp>
    </p:spTree>
    <p:extLst>
      <p:ext uri="{BB962C8B-B14F-4D97-AF65-F5344CB8AC3E}">
        <p14:creationId xmlns:p14="http://schemas.microsoft.com/office/powerpoint/2010/main" val="241276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EFEA7-A903-47A0-BCF2-1FE6A8C48CB6}"/>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a:extLst>
              <a:ext uri="{FF2B5EF4-FFF2-40B4-BE49-F238E27FC236}">
                <a16:creationId xmlns:a16="http://schemas.microsoft.com/office/drawing/2014/main" id="{EBC66191-ACDD-4CB7-A556-B3544F54681A}"/>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a:extLst>
              <a:ext uri="{FF2B5EF4-FFF2-40B4-BE49-F238E27FC236}">
                <a16:creationId xmlns:a16="http://schemas.microsoft.com/office/drawing/2014/main" id="{FCF197AE-5944-404A-A2A4-62D58AF579F8}"/>
              </a:ext>
            </a:extLst>
          </p:cNvPr>
          <p:cNvSpPr>
            <a:spLocks noGrp="1"/>
          </p:cNvSpPr>
          <p:nvPr>
            <p:ph type="sldNum" sz="quarter" idx="12"/>
          </p:nvPr>
        </p:nvSpPr>
        <p:spPr/>
        <p:txBody>
          <a:bodyPr/>
          <a:lstStyle>
            <a:lvl1pPr eaLnBrk="0" hangingPunct="0">
              <a:defRPr/>
            </a:lvl1pPr>
          </a:lstStyle>
          <a:p>
            <a:pPr>
              <a:defRPr/>
            </a:pPr>
            <a:fld id="{DCB5EC1A-F154-4758-9E22-369BEA647372}" type="slidenum">
              <a:rPr lang="en-US" altLang="en-US"/>
              <a:pPr>
                <a:defRPr/>
              </a:pPr>
              <a:t>‹#›</a:t>
            </a:fld>
            <a:endParaRPr lang="en-US" altLang="en-US"/>
          </a:p>
        </p:txBody>
      </p:sp>
    </p:spTree>
    <p:extLst>
      <p:ext uri="{BB962C8B-B14F-4D97-AF65-F5344CB8AC3E}">
        <p14:creationId xmlns:p14="http://schemas.microsoft.com/office/powerpoint/2010/main" val="197113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1E3F0E-80AB-4892-AD22-974E22A49D27}"/>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a:extLst>
              <a:ext uri="{FF2B5EF4-FFF2-40B4-BE49-F238E27FC236}">
                <a16:creationId xmlns:a16="http://schemas.microsoft.com/office/drawing/2014/main" id="{BA1C0154-7D4C-492D-B5FE-E2ECF1D9869F}"/>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a:extLst>
              <a:ext uri="{FF2B5EF4-FFF2-40B4-BE49-F238E27FC236}">
                <a16:creationId xmlns:a16="http://schemas.microsoft.com/office/drawing/2014/main" id="{1DF3A4C8-A302-4518-A8DB-94E8148F5D16}"/>
              </a:ext>
            </a:extLst>
          </p:cNvPr>
          <p:cNvSpPr>
            <a:spLocks noGrp="1"/>
          </p:cNvSpPr>
          <p:nvPr>
            <p:ph type="sldNum" sz="quarter" idx="12"/>
          </p:nvPr>
        </p:nvSpPr>
        <p:spPr/>
        <p:txBody>
          <a:bodyPr/>
          <a:lstStyle>
            <a:lvl1pPr eaLnBrk="0" hangingPunct="0">
              <a:defRPr/>
            </a:lvl1pPr>
          </a:lstStyle>
          <a:p>
            <a:pPr>
              <a:defRPr/>
            </a:pPr>
            <a:fld id="{2AFA707A-FD54-4E58-B660-9CC9A8809969}" type="slidenum">
              <a:rPr lang="en-US" altLang="en-US"/>
              <a:pPr>
                <a:defRPr/>
              </a:pPr>
              <a:t>‹#›</a:t>
            </a:fld>
            <a:endParaRPr lang="en-US" altLang="en-US"/>
          </a:p>
        </p:txBody>
      </p:sp>
    </p:spTree>
    <p:extLst>
      <p:ext uri="{BB962C8B-B14F-4D97-AF65-F5344CB8AC3E}">
        <p14:creationId xmlns:p14="http://schemas.microsoft.com/office/powerpoint/2010/main" val="279693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3705933B-A75A-484B-89B3-5E4343CFC3C9}"/>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a:extLst>
              <a:ext uri="{FF2B5EF4-FFF2-40B4-BE49-F238E27FC236}">
                <a16:creationId xmlns:a16="http://schemas.microsoft.com/office/drawing/2014/main" id="{44FEA3D9-9A7C-468C-9042-65EAAF853EBC}"/>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a:extLst>
              <a:ext uri="{FF2B5EF4-FFF2-40B4-BE49-F238E27FC236}">
                <a16:creationId xmlns:a16="http://schemas.microsoft.com/office/drawing/2014/main" id="{B0664340-F391-4AC0-8A59-0AD1898521EB}"/>
              </a:ext>
            </a:extLst>
          </p:cNvPr>
          <p:cNvSpPr>
            <a:spLocks noGrp="1"/>
          </p:cNvSpPr>
          <p:nvPr>
            <p:ph type="sldNum" sz="quarter" idx="12"/>
          </p:nvPr>
        </p:nvSpPr>
        <p:spPr/>
        <p:txBody>
          <a:bodyPr/>
          <a:lstStyle>
            <a:lvl1pPr eaLnBrk="0" hangingPunct="0">
              <a:defRPr/>
            </a:lvl1pPr>
          </a:lstStyle>
          <a:p>
            <a:pPr>
              <a:defRPr/>
            </a:pPr>
            <a:fld id="{797FD575-7820-4DCA-80F3-054D7359FC7C}" type="slidenum">
              <a:rPr lang="en-US" altLang="en-US"/>
              <a:pPr>
                <a:defRPr/>
              </a:pPr>
              <a:t>‹#›</a:t>
            </a:fld>
            <a:endParaRPr lang="en-US" altLang="en-US"/>
          </a:p>
        </p:txBody>
      </p:sp>
    </p:spTree>
    <p:extLst>
      <p:ext uri="{BB962C8B-B14F-4D97-AF65-F5344CB8AC3E}">
        <p14:creationId xmlns:p14="http://schemas.microsoft.com/office/powerpoint/2010/main" val="363784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B372E5-0D9E-41A0-BAD6-97FDAB059BDE}"/>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a:extLst>
              <a:ext uri="{FF2B5EF4-FFF2-40B4-BE49-F238E27FC236}">
                <a16:creationId xmlns:a16="http://schemas.microsoft.com/office/drawing/2014/main" id="{01E4CB76-BAA7-4806-AD8E-2669890322C4}"/>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a:extLst>
              <a:ext uri="{FF2B5EF4-FFF2-40B4-BE49-F238E27FC236}">
                <a16:creationId xmlns:a16="http://schemas.microsoft.com/office/drawing/2014/main" id="{5B9F201D-86AA-4BD9-9329-D1966EEECCC7}"/>
              </a:ext>
            </a:extLst>
          </p:cNvPr>
          <p:cNvSpPr>
            <a:spLocks noGrp="1"/>
          </p:cNvSpPr>
          <p:nvPr>
            <p:ph type="sldNum" sz="quarter" idx="12"/>
          </p:nvPr>
        </p:nvSpPr>
        <p:spPr/>
        <p:txBody>
          <a:bodyPr/>
          <a:lstStyle>
            <a:lvl1pPr eaLnBrk="0" hangingPunct="0">
              <a:defRPr/>
            </a:lvl1pPr>
          </a:lstStyle>
          <a:p>
            <a:pPr>
              <a:defRPr/>
            </a:pPr>
            <a:fld id="{051758C6-BCEC-4CF4-A709-3D5E1BED7635}" type="slidenum">
              <a:rPr lang="en-US" altLang="en-US"/>
              <a:pPr>
                <a:defRPr/>
              </a:pPr>
              <a:t>‹#›</a:t>
            </a:fld>
            <a:endParaRPr lang="en-US" altLang="en-US"/>
          </a:p>
        </p:txBody>
      </p:sp>
    </p:spTree>
    <p:extLst>
      <p:ext uri="{BB962C8B-B14F-4D97-AF65-F5344CB8AC3E}">
        <p14:creationId xmlns:p14="http://schemas.microsoft.com/office/powerpoint/2010/main" val="267986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029166-9941-4E55-8183-844A5E4587E6}"/>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8" name="Footer Placeholder 7">
            <a:extLst>
              <a:ext uri="{FF2B5EF4-FFF2-40B4-BE49-F238E27FC236}">
                <a16:creationId xmlns:a16="http://schemas.microsoft.com/office/drawing/2014/main" id="{9BAF4AE8-7059-4E42-B503-F1198ACA6A46}"/>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9" name="Slide Number Placeholder 8">
            <a:extLst>
              <a:ext uri="{FF2B5EF4-FFF2-40B4-BE49-F238E27FC236}">
                <a16:creationId xmlns:a16="http://schemas.microsoft.com/office/drawing/2014/main" id="{FA8FBF9F-6F66-45D4-A0E2-0421DE1C18CC}"/>
              </a:ext>
            </a:extLst>
          </p:cNvPr>
          <p:cNvSpPr>
            <a:spLocks noGrp="1"/>
          </p:cNvSpPr>
          <p:nvPr>
            <p:ph type="sldNum" sz="quarter" idx="12"/>
          </p:nvPr>
        </p:nvSpPr>
        <p:spPr/>
        <p:txBody>
          <a:bodyPr/>
          <a:lstStyle>
            <a:lvl1pPr eaLnBrk="0" hangingPunct="0">
              <a:defRPr/>
            </a:lvl1pPr>
          </a:lstStyle>
          <a:p>
            <a:pPr>
              <a:defRPr/>
            </a:pPr>
            <a:fld id="{6412A572-5423-432E-94D7-988CE289F755}" type="slidenum">
              <a:rPr lang="en-US" altLang="en-US"/>
              <a:pPr>
                <a:defRPr/>
              </a:pPr>
              <a:t>‹#›</a:t>
            </a:fld>
            <a:endParaRPr lang="en-US" altLang="en-US"/>
          </a:p>
        </p:txBody>
      </p:sp>
    </p:spTree>
    <p:extLst>
      <p:ext uri="{BB962C8B-B14F-4D97-AF65-F5344CB8AC3E}">
        <p14:creationId xmlns:p14="http://schemas.microsoft.com/office/powerpoint/2010/main" val="59581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29D9A5-EEA4-4EB0-90FB-E3CE6D92C8F8}"/>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4" name="Footer Placeholder 3">
            <a:extLst>
              <a:ext uri="{FF2B5EF4-FFF2-40B4-BE49-F238E27FC236}">
                <a16:creationId xmlns:a16="http://schemas.microsoft.com/office/drawing/2014/main" id="{608FF0F9-5DB8-4790-88DB-0AFBF059B909}"/>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5" name="Slide Number Placeholder 4">
            <a:extLst>
              <a:ext uri="{FF2B5EF4-FFF2-40B4-BE49-F238E27FC236}">
                <a16:creationId xmlns:a16="http://schemas.microsoft.com/office/drawing/2014/main" id="{C57029B6-1194-4F9A-88F1-BDBABFF14564}"/>
              </a:ext>
            </a:extLst>
          </p:cNvPr>
          <p:cNvSpPr>
            <a:spLocks noGrp="1"/>
          </p:cNvSpPr>
          <p:nvPr>
            <p:ph type="sldNum" sz="quarter" idx="12"/>
          </p:nvPr>
        </p:nvSpPr>
        <p:spPr/>
        <p:txBody>
          <a:bodyPr/>
          <a:lstStyle>
            <a:lvl1pPr eaLnBrk="0" hangingPunct="0">
              <a:defRPr/>
            </a:lvl1pPr>
          </a:lstStyle>
          <a:p>
            <a:pPr>
              <a:defRPr/>
            </a:pPr>
            <a:fld id="{A9EF236F-E9B4-4543-A672-3E01A7DD361A}" type="slidenum">
              <a:rPr lang="en-US" altLang="en-US"/>
              <a:pPr>
                <a:defRPr/>
              </a:pPr>
              <a:t>‹#›</a:t>
            </a:fld>
            <a:endParaRPr lang="en-US" altLang="en-US"/>
          </a:p>
        </p:txBody>
      </p:sp>
    </p:spTree>
    <p:extLst>
      <p:ext uri="{BB962C8B-B14F-4D97-AF65-F5344CB8AC3E}">
        <p14:creationId xmlns:p14="http://schemas.microsoft.com/office/powerpoint/2010/main" val="355259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790E16-D989-4AF2-B6D7-804243A77AB6}"/>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3" name="Footer Placeholder 2">
            <a:extLst>
              <a:ext uri="{FF2B5EF4-FFF2-40B4-BE49-F238E27FC236}">
                <a16:creationId xmlns:a16="http://schemas.microsoft.com/office/drawing/2014/main" id="{CD6849F8-5123-43BB-BB59-502BBB85DD49}"/>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4" name="Slide Number Placeholder 3">
            <a:extLst>
              <a:ext uri="{FF2B5EF4-FFF2-40B4-BE49-F238E27FC236}">
                <a16:creationId xmlns:a16="http://schemas.microsoft.com/office/drawing/2014/main" id="{1E7EA3EE-4EF1-4DE6-80E7-A9BF911AC0A6}"/>
              </a:ext>
            </a:extLst>
          </p:cNvPr>
          <p:cNvSpPr>
            <a:spLocks noGrp="1"/>
          </p:cNvSpPr>
          <p:nvPr>
            <p:ph type="sldNum" sz="quarter" idx="12"/>
          </p:nvPr>
        </p:nvSpPr>
        <p:spPr/>
        <p:txBody>
          <a:bodyPr/>
          <a:lstStyle>
            <a:lvl1pPr eaLnBrk="0" hangingPunct="0">
              <a:defRPr/>
            </a:lvl1pPr>
          </a:lstStyle>
          <a:p>
            <a:pPr>
              <a:defRPr/>
            </a:pPr>
            <a:fld id="{CCA98434-2549-40F6-8C83-8370790F9216}" type="slidenum">
              <a:rPr lang="en-US" altLang="en-US"/>
              <a:pPr>
                <a:defRPr/>
              </a:pPr>
              <a:t>‹#›</a:t>
            </a:fld>
            <a:endParaRPr lang="en-US" altLang="en-US"/>
          </a:p>
        </p:txBody>
      </p:sp>
    </p:spTree>
    <p:extLst>
      <p:ext uri="{BB962C8B-B14F-4D97-AF65-F5344CB8AC3E}">
        <p14:creationId xmlns:p14="http://schemas.microsoft.com/office/powerpoint/2010/main" val="427170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816F948-5FB5-4D17-B6FF-82D8C12235CD}"/>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a:extLst>
              <a:ext uri="{FF2B5EF4-FFF2-40B4-BE49-F238E27FC236}">
                <a16:creationId xmlns:a16="http://schemas.microsoft.com/office/drawing/2014/main" id="{E334A19D-AC6E-41AC-8044-0E13D9295737}"/>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a:extLst>
              <a:ext uri="{FF2B5EF4-FFF2-40B4-BE49-F238E27FC236}">
                <a16:creationId xmlns:a16="http://schemas.microsoft.com/office/drawing/2014/main" id="{993597A7-24A9-45DF-8AC9-C40F526F1C2E}"/>
              </a:ext>
            </a:extLst>
          </p:cNvPr>
          <p:cNvSpPr>
            <a:spLocks noGrp="1"/>
          </p:cNvSpPr>
          <p:nvPr>
            <p:ph type="sldNum" sz="quarter" idx="12"/>
          </p:nvPr>
        </p:nvSpPr>
        <p:spPr/>
        <p:txBody>
          <a:bodyPr/>
          <a:lstStyle>
            <a:lvl1pPr eaLnBrk="0" hangingPunct="0">
              <a:defRPr/>
            </a:lvl1pPr>
          </a:lstStyle>
          <a:p>
            <a:pPr>
              <a:defRPr/>
            </a:pPr>
            <a:fld id="{D5231EA6-6C61-4F79-B9BB-37129E82C45D}" type="slidenum">
              <a:rPr lang="en-US" altLang="en-US"/>
              <a:pPr>
                <a:defRPr/>
              </a:pPr>
              <a:t>‹#›</a:t>
            </a:fld>
            <a:endParaRPr lang="en-US" altLang="en-US"/>
          </a:p>
        </p:txBody>
      </p:sp>
    </p:spTree>
    <p:extLst>
      <p:ext uri="{BB962C8B-B14F-4D97-AF65-F5344CB8AC3E}">
        <p14:creationId xmlns:p14="http://schemas.microsoft.com/office/powerpoint/2010/main" val="20860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DAD636F-D504-459B-89BA-FDFA0C3EE5F8}"/>
              </a:ext>
            </a:extLst>
          </p:cNvPr>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a:extLst>
              <a:ext uri="{FF2B5EF4-FFF2-40B4-BE49-F238E27FC236}">
                <a16:creationId xmlns:a16="http://schemas.microsoft.com/office/drawing/2014/main" id="{6397D785-C444-4473-89D9-53D153A565D6}"/>
              </a:ext>
            </a:extLst>
          </p:cNvPr>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a:extLst>
              <a:ext uri="{FF2B5EF4-FFF2-40B4-BE49-F238E27FC236}">
                <a16:creationId xmlns:a16="http://schemas.microsoft.com/office/drawing/2014/main" id="{0AD32E98-6E37-428A-83CE-068221EF1456}"/>
              </a:ext>
            </a:extLst>
          </p:cNvPr>
          <p:cNvSpPr>
            <a:spLocks noGrp="1"/>
          </p:cNvSpPr>
          <p:nvPr>
            <p:ph type="sldNum" sz="quarter" idx="12"/>
          </p:nvPr>
        </p:nvSpPr>
        <p:spPr/>
        <p:txBody>
          <a:bodyPr/>
          <a:lstStyle>
            <a:lvl1pPr eaLnBrk="0" hangingPunct="0">
              <a:defRPr/>
            </a:lvl1pPr>
          </a:lstStyle>
          <a:p>
            <a:pPr>
              <a:defRPr/>
            </a:pPr>
            <a:fld id="{5D4BDE7F-7B35-406C-B5E0-F017FBAB6A31}" type="slidenum">
              <a:rPr lang="en-US" altLang="en-US"/>
              <a:pPr>
                <a:defRPr/>
              </a:pPr>
              <a:t>‹#›</a:t>
            </a:fld>
            <a:endParaRPr lang="en-US" altLang="en-US"/>
          </a:p>
        </p:txBody>
      </p:sp>
    </p:spTree>
    <p:extLst>
      <p:ext uri="{BB962C8B-B14F-4D97-AF65-F5344CB8AC3E}">
        <p14:creationId xmlns:p14="http://schemas.microsoft.com/office/powerpoint/2010/main" val="379521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1E2DE79-A66F-49F2-9B28-E32DEE5D73B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B5A7E8C-ED26-4477-8097-117C178AEAC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C053706-9F47-4FCE-A5F3-5BA3215EE9D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29" name="Rectangle 5">
            <a:extLst>
              <a:ext uri="{FF2B5EF4-FFF2-40B4-BE49-F238E27FC236}">
                <a16:creationId xmlns:a16="http://schemas.microsoft.com/office/drawing/2014/main" id="{2E93F95C-4667-4CAE-AB31-181C88FF4BA4}"/>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30" name="Rectangle 6">
            <a:extLst>
              <a:ext uri="{FF2B5EF4-FFF2-40B4-BE49-F238E27FC236}">
                <a16:creationId xmlns:a16="http://schemas.microsoft.com/office/drawing/2014/main" id="{CCF57287-E334-4C3A-8FFF-2E9381B5768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2AE39261-05D0-430F-A87E-EB384FDA5E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B2B3AAE-90EF-4714-99B2-50D8A8275681}"/>
              </a:ext>
            </a:extLst>
          </p:cNvPr>
          <p:cNvSpPr/>
          <p:nvPr/>
        </p:nvSpPr>
        <p:spPr>
          <a:xfrm>
            <a:off x="1554163" y="1371600"/>
            <a:ext cx="6035675" cy="1524000"/>
          </a:xfrm>
          <a:prstGeom prst="rect">
            <a:avLst/>
          </a:prstGeom>
          <a:solidFill>
            <a:schemeClr val="tx1"/>
          </a:solidFill>
          <a:ln w="3175">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99"/>
                </a:solidFill>
              </a:rPr>
              <a:t>Christian’s Conduct</a:t>
            </a:r>
            <a:br>
              <a:rPr lang="en-US" sz="3600" dirty="0">
                <a:solidFill>
                  <a:srgbClr val="FFFF99"/>
                </a:solidFill>
              </a:rPr>
            </a:br>
            <a:r>
              <a:rPr lang="en-US" sz="3600" dirty="0">
                <a:solidFill>
                  <a:srgbClr val="FFFF99"/>
                </a:solidFill>
              </a:rPr>
              <a:t>In The World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8D9FBFF-B73A-4982-9BAC-3D861D7FFFBA}"/>
              </a:ext>
            </a:extLst>
          </p:cNvPr>
          <p:cNvSpPr/>
          <p:nvPr/>
        </p:nvSpPr>
        <p:spPr>
          <a:xfrm>
            <a:off x="1705381" y="8382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 </a:t>
            </a:r>
            <a:r>
              <a:rPr lang="en-US" sz="2400" dirty="0">
                <a:solidFill>
                  <a:srgbClr val="FFFFFF"/>
                </a:solidFill>
                <a:ea typeface="Verdana" panose="020B0604030504040204" pitchFamily="34" charset="0"/>
              </a:rPr>
              <a:t>Pray Without Ceasing, 2</a:t>
            </a:r>
          </a:p>
        </p:txBody>
      </p:sp>
      <p:sp>
        <p:nvSpPr>
          <p:cNvPr id="3" name="Rectangle: Rounded Corners 2">
            <a:extLst>
              <a:ext uri="{FF2B5EF4-FFF2-40B4-BE49-F238E27FC236}">
                <a16:creationId xmlns:a16="http://schemas.microsoft.com/office/drawing/2014/main" id="{F0113377-A1F1-40A1-89A2-8E3DA7FC4151}"/>
              </a:ext>
            </a:extLst>
          </p:cNvPr>
          <p:cNvSpPr/>
          <p:nvPr/>
        </p:nvSpPr>
        <p:spPr>
          <a:xfrm>
            <a:off x="1094508" y="1524000"/>
            <a:ext cx="6956425" cy="1524000"/>
          </a:xfrm>
          <a:prstGeom prst="roundRect">
            <a:avLst/>
          </a:prstGeom>
          <a:solidFill>
            <a:schemeClr val="accent6">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 </a:t>
            </a:r>
            <a:r>
              <a:rPr lang="en-US" sz="3600" dirty="0">
                <a:solidFill>
                  <a:srgbClr val="CCFFCC"/>
                </a:solidFill>
                <a:ea typeface="Verdana" panose="020B0604030504040204" pitchFamily="34" charset="0"/>
              </a:rPr>
              <a:t>Preach Without Constraint, </a:t>
            </a:r>
            <a:r>
              <a:rPr lang="en-US" sz="3600" dirty="0">
                <a:solidFill>
                  <a:srgbClr val="FFFFFF"/>
                </a:solidFill>
                <a:ea typeface="Verdana" panose="020B0604030504040204" pitchFamily="34" charset="0"/>
              </a:rPr>
              <a:t>3</a:t>
            </a:r>
          </a:p>
        </p:txBody>
      </p:sp>
    </p:spTree>
    <p:extLst>
      <p:ext uri="{BB962C8B-B14F-4D97-AF65-F5344CB8AC3E}">
        <p14:creationId xmlns:p14="http://schemas.microsoft.com/office/powerpoint/2010/main" val="1945826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id="{BE92310A-F083-4A04-A9EC-688DD82AECE1}"/>
              </a:ext>
            </a:extLst>
          </p:cNvPr>
          <p:cNvSpPr>
            <a:spLocks noGrp="1" noChangeArrowheads="1"/>
          </p:cNvSpPr>
          <p:nvPr>
            <p:ph type="title"/>
          </p:nvPr>
        </p:nvSpPr>
        <p:spPr>
          <a:xfrm>
            <a:off x="457200" y="76200"/>
            <a:ext cx="8229600" cy="1219200"/>
          </a:xfrm>
        </p:spPr>
        <p:txBody>
          <a:bodyPr/>
          <a:lstStyle/>
          <a:p>
            <a:pPr eaLnBrk="1" hangingPunct="1"/>
            <a:r>
              <a:rPr lang="en-US" altLang="en-US" sz="3300" dirty="0">
                <a:solidFill>
                  <a:schemeClr val="bg1"/>
                </a:solidFill>
              </a:rPr>
              <a:t>In prayer </a:t>
            </a:r>
            <a:r>
              <a:rPr lang="en-US" altLang="en-US" sz="2800" dirty="0">
                <a:solidFill>
                  <a:srgbClr val="CCFFFF"/>
                </a:solidFill>
              </a:rPr>
              <a:t>(2)</a:t>
            </a:r>
            <a:r>
              <a:rPr lang="en-US" altLang="en-US" sz="3300" dirty="0">
                <a:solidFill>
                  <a:schemeClr val="bg1"/>
                </a:solidFill>
              </a:rPr>
              <a:t> we speak to God . . .</a:t>
            </a:r>
            <a:br>
              <a:rPr lang="en-US" altLang="en-US" sz="3300" dirty="0">
                <a:solidFill>
                  <a:schemeClr val="bg1"/>
                </a:solidFill>
              </a:rPr>
            </a:br>
            <a:r>
              <a:rPr lang="en-US" altLang="en-US" sz="3300" dirty="0">
                <a:solidFill>
                  <a:schemeClr val="bg1"/>
                </a:solidFill>
              </a:rPr>
              <a:t>In the Word </a:t>
            </a:r>
            <a:r>
              <a:rPr lang="en-US" altLang="en-US" sz="2800" dirty="0">
                <a:solidFill>
                  <a:srgbClr val="CCFFFF"/>
                </a:solidFill>
              </a:rPr>
              <a:t>(3) </a:t>
            </a:r>
            <a:r>
              <a:rPr lang="en-US" altLang="en-US" sz="3300" dirty="0">
                <a:solidFill>
                  <a:schemeClr val="bg1"/>
                </a:solidFill>
              </a:rPr>
              <a:t>God speaks to us</a:t>
            </a:r>
          </a:p>
        </p:txBody>
      </p:sp>
      <p:sp>
        <p:nvSpPr>
          <p:cNvPr id="18435" name="Content Placeholder 3">
            <a:extLst>
              <a:ext uri="{FF2B5EF4-FFF2-40B4-BE49-F238E27FC236}">
                <a16:creationId xmlns:a16="http://schemas.microsoft.com/office/drawing/2014/main" id="{209202A7-BF6B-44A5-AEC6-D471C2F8B44F}"/>
              </a:ext>
            </a:extLst>
          </p:cNvPr>
          <p:cNvSpPr>
            <a:spLocks noGrp="1" noChangeArrowheads="1"/>
          </p:cNvSpPr>
          <p:nvPr>
            <p:ph idx="1"/>
          </p:nvPr>
        </p:nvSpPr>
        <p:spPr>
          <a:xfrm>
            <a:off x="347663" y="1371600"/>
            <a:ext cx="8458200" cy="5181600"/>
          </a:xfrm>
        </p:spPr>
        <p:txBody>
          <a:bodyPr/>
          <a:lstStyle/>
          <a:p>
            <a:pPr eaLnBrk="1" hangingPunct="1">
              <a:spcAft>
                <a:spcPts val="0"/>
              </a:spcAft>
              <a:buFont typeface="Wingdings" panose="05000000000000000000" pitchFamily="2" charset="2"/>
              <a:buChar char="§"/>
              <a:defRPr/>
            </a:pPr>
            <a:r>
              <a:rPr lang="en-US" altLang="en-US" dirty="0">
                <a:solidFill>
                  <a:srgbClr val="FFFF99"/>
                </a:solidFill>
              </a:rPr>
              <a:t>Paul:  “pray also for us”</a:t>
            </a:r>
          </a:p>
          <a:p>
            <a:pPr lvl="1" eaLnBrk="1" hangingPunct="1">
              <a:spcAft>
                <a:spcPts val="600"/>
              </a:spcAft>
              <a:buFont typeface="Wingdings" panose="05000000000000000000" pitchFamily="2" charset="2"/>
              <a:buChar char="§"/>
              <a:defRPr/>
            </a:pPr>
            <a:r>
              <a:rPr lang="en-US" altLang="en-US" sz="3200" dirty="0">
                <a:solidFill>
                  <a:schemeClr val="bg1"/>
                </a:solidFill>
              </a:rPr>
              <a:t>To open his prison door…?   No!</a:t>
            </a:r>
          </a:p>
          <a:p>
            <a:pPr lvl="1" eaLnBrk="1" hangingPunct="1">
              <a:spcAft>
                <a:spcPts val="600"/>
              </a:spcAft>
              <a:buFont typeface="Wingdings" panose="05000000000000000000" pitchFamily="2" charset="2"/>
              <a:buChar char="§"/>
              <a:defRPr/>
            </a:pPr>
            <a:r>
              <a:rPr lang="en-US" altLang="en-US" sz="3200" dirty="0">
                <a:solidFill>
                  <a:schemeClr val="bg1"/>
                </a:solidFill>
              </a:rPr>
              <a:t>Ph.1:12-14</a:t>
            </a:r>
          </a:p>
          <a:p>
            <a:pPr eaLnBrk="1" hangingPunct="1">
              <a:spcAft>
                <a:spcPts val="300"/>
              </a:spcAft>
              <a:buFont typeface="Wingdings" panose="05000000000000000000" pitchFamily="2" charset="2"/>
              <a:buChar char="§"/>
              <a:defRPr/>
            </a:pPr>
            <a:r>
              <a:rPr lang="en-US" altLang="en-US" dirty="0">
                <a:solidFill>
                  <a:srgbClr val="FFFF99"/>
                </a:solidFill>
              </a:rPr>
              <a:t>Pray for door of opportunity “for the word” </a:t>
            </a:r>
            <a:br>
              <a:rPr lang="en-US" altLang="en-US" dirty="0">
                <a:solidFill>
                  <a:srgbClr val="FFFF99"/>
                </a:solidFill>
              </a:rPr>
            </a:br>
            <a:r>
              <a:rPr lang="en-US" altLang="en-US" dirty="0">
                <a:solidFill>
                  <a:srgbClr val="FFFF99"/>
                </a:solidFill>
              </a:rPr>
              <a:t>. . . even in prison</a:t>
            </a:r>
          </a:p>
          <a:p>
            <a:pPr lvl="1" eaLnBrk="1" hangingPunct="1">
              <a:spcAft>
                <a:spcPts val="300"/>
              </a:spcAft>
              <a:buFont typeface="Wingdings" panose="05000000000000000000" pitchFamily="2" charset="2"/>
              <a:buChar char="§"/>
              <a:defRPr/>
            </a:pPr>
            <a:r>
              <a:rPr lang="en-US" altLang="en-US" sz="3200" dirty="0">
                <a:solidFill>
                  <a:schemeClr val="bg1"/>
                </a:solidFill>
              </a:rPr>
              <a:t>Opportunity to preach mystery of Christ </a:t>
            </a:r>
          </a:p>
          <a:p>
            <a:pPr lvl="1" eaLnBrk="1" hangingPunct="1">
              <a:spcAft>
                <a:spcPts val="300"/>
              </a:spcAft>
              <a:buFont typeface="Wingdings" panose="05000000000000000000" pitchFamily="2" charset="2"/>
              <a:buChar char="§"/>
              <a:defRPr/>
            </a:pPr>
            <a:r>
              <a:rPr lang="en-US" altLang="en-US" sz="3200" dirty="0">
                <a:solidFill>
                  <a:schemeClr val="bg1"/>
                </a:solidFill>
              </a:rPr>
              <a:t>That he will use opportunities rightly  </a:t>
            </a:r>
          </a:p>
          <a:p>
            <a:pPr lvl="1" eaLnBrk="1" hangingPunct="1">
              <a:spcAft>
                <a:spcPts val="300"/>
              </a:spcAft>
              <a:buFont typeface="Wingdings" panose="05000000000000000000" pitchFamily="2" charset="2"/>
              <a:buChar char="§"/>
              <a:defRPr/>
            </a:pPr>
            <a:endParaRPr lang="en-US" sz="3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8D9FBFF-B73A-4982-9BAC-3D861D7FFFBA}"/>
              </a:ext>
            </a:extLst>
          </p:cNvPr>
          <p:cNvSpPr/>
          <p:nvPr/>
        </p:nvSpPr>
        <p:spPr>
          <a:xfrm>
            <a:off x="1705381" y="8382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 </a:t>
            </a:r>
            <a:r>
              <a:rPr lang="en-US" sz="2400" dirty="0">
                <a:solidFill>
                  <a:srgbClr val="FFFFFF"/>
                </a:solidFill>
                <a:ea typeface="Verdana" panose="020B0604030504040204" pitchFamily="34" charset="0"/>
              </a:rPr>
              <a:t>Pray Without Ceasing, 2</a:t>
            </a:r>
          </a:p>
        </p:txBody>
      </p:sp>
      <p:sp>
        <p:nvSpPr>
          <p:cNvPr id="3" name="Rectangle: Rounded Corners 2">
            <a:extLst>
              <a:ext uri="{FF2B5EF4-FFF2-40B4-BE49-F238E27FC236}">
                <a16:creationId xmlns:a16="http://schemas.microsoft.com/office/drawing/2014/main" id="{F0113377-A1F1-40A1-89A2-8E3DA7FC4151}"/>
              </a:ext>
            </a:extLst>
          </p:cNvPr>
          <p:cNvSpPr/>
          <p:nvPr/>
        </p:nvSpPr>
        <p:spPr>
          <a:xfrm>
            <a:off x="1094508" y="2209800"/>
            <a:ext cx="6956425" cy="1524000"/>
          </a:xfrm>
          <a:prstGeom prst="roundRect">
            <a:avLst/>
          </a:prstGeom>
          <a:solidFill>
            <a:schemeClr val="accent6">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III. </a:t>
            </a:r>
            <a:r>
              <a:rPr lang="en-US" sz="3600" dirty="0">
                <a:solidFill>
                  <a:srgbClr val="CCFFCC"/>
                </a:solidFill>
                <a:ea typeface="Verdana" panose="020B0604030504040204" pitchFamily="34" charset="0"/>
              </a:rPr>
              <a:t>Preach Without Confusion,</a:t>
            </a:r>
            <a:r>
              <a:rPr lang="en-US" sz="3600" dirty="0">
                <a:solidFill>
                  <a:srgbClr val="FFFFFF"/>
                </a:solidFill>
                <a:ea typeface="Verdana" panose="020B0604030504040204" pitchFamily="34" charset="0"/>
              </a:rPr>
              <a:t> 4</a:t>
            </a:r>
          </a:p>
        </p:txBody>
      </p:sp>
      <p:sp>
        <p:nvSpPr>
          <p:cNvPr id="4" name="Rectangle: Rounded Corners 3">
            <a:extLst>
              <a:ext uri="{FF2B5EF4-FFF2-40B4-BE49-F238E27FC236}">
                <a16:creationId xmlns:a16="http://schemas.microsoft.com/office/drawing/2014/main" id="{D9CC68B2-9227-4E5B-BCF8-E802A1E1D17F}"/>
              </a:ext>
            </a:extLst>
          </p:cNvPr>
          <p:cNvSpPr/>
          <p:nvPr/>
        </p:nvSpPr>
        <p:spPr>
          <a:xfrm>
            <a:off x="1704108" y="15240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 </a:t>
            </a:r>
            <a:r>
              <a:rPr lang="en-US" sz="2400" dirty="0">
                <a:solidFill>
                  <a:srgbClr val="FFFFFF"/>
                </a:solidFill>
                <a:ea typeface="Verdana" panose="020B0604030504040204" pitchFamily="34" charset="0"/>
              </a:rPr>
              <a:t>Preach Without Constraint, 3</a:t>
            </a:r>
          </a:p>
        </p:txBody>
      </p:sp>
    </p:spTree>
    <p:extLst>
      <p:ext uri="{BB962C8B-B14F-4D97-AF65-F5344CB8AC3E}">
        <p14:creationId xmlns:p14="http://schemas.microsoft.com/office/powerpoint/2010/main" val="121117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Title 2">
            <a:extLst>
              <a:ext uri="{FF2B5EF4-FFF2-40B4-BE49-F238E27FC236}">
                <a16:creationId xmlns:a16="http://schemas.microsoft.com/office/drawing/2014/main" id="{D081E395-2739-425F-ABC7-C5D66F0258CB}"/>
              </a:ext>
            </a:extLst>
          </p:cNvPr>
          <p:cNvSpPr>
            <a:spLocks noGrp="1" noChangeArrowheads="1"/>
          </p:cNvSpPr>
          <p:nvPr>
            <p:ph type="title"/>
          </p:nvPr>
        </p:nvSpPr>
        <p:spPr>
          <a:xfrm>
            <a:off x="457200" y="76200"/>
            <a:ext cx="8229600" cy="990600"/>
          </a:xfrm>
        </p:spPr>
        <p:txBody>
          <a:bodyPr/>
          <a:lstStyle/>
          <a:p>
            <a:pPr eaLnBrk="1" hangingPunct="1"/>
            <a:r>
              <a:rPr lang="en-US" altLang="en-US" sz="3500" dirty="0">
                <a:solidFill>
                  <a:srgbClr val="FFFF99"/>
                </a:solidFill>
              </a:rPr>
              <a:t>Make manifest (clear) </a:t>
            </a:r>
            <a:r>
              <a:rPr lang="en-US" altLang="en-US" sz="3500" dirty="0">
                <a:solidFill>
                  <a:schemeClr val="bg1"/>
                </a:solidFill>
              </a:rPr>
              <a:t>v.4</a:t>
            </a:r>
          </a:p>
        </p:txBody>
      </p:sp>
      <p:sp>
        <p:nvSpPr>
          <p:cNvPr id="4" name="Content Placeholder 3">
            <a:extLst>
              <a:ext uri="{FF2B5EF4-FFF2-40B4-BE49-F238E27FC236}">
                <a16:creationId xmlns:a16="http://schemas.microsoft.com/office/drawing/2014/main" id="{A8DD792E-A120-47C0-BF10-D40DEBD4848A}"/>
              </a:ext>
            </a:extLst>
          </p:cNvPr>
          <p:cNvSpPr>
            <a:spLocks noGrp="1"/>
          </p:cNvSpPr>
          <p:nvPr>
            <p:ph idx="1"/>
          </p:nvPr>
        </p:nvSpPr>
        <p:spPr>
          <a:xfrm>
            <a:off x="347663" y="914400"/>
            <a:ext cx="8458200" cy="5486400"/>
          </a:xfrm>
        </p:spPr>
        <p:txBody>
          <a:bodyPr/>
          <a:lstStyle/>
          <a:p>
            <a:pPr eaLnBrk="1" hangingPunct="1">
              <a:spcAft>
                <a:spcPts val="0"/>
              </a:spcAft>
              <a:buFont typeface="Arial" panose="020B0604020202020204" pitchFamily="34" charset="0"/>
              <a:buChar char="•"/>
              <a:defRPr/>
            </a:pPr>
            <a:r>
              <a:rPr lang="en-US" altLang="en-US" kern="1200" dirty="0">
                <a:solidFill>
                  <a:schemeClr val="bg1"/>
                </a:solidFill>
              </a:rPr>
              <a:t>Acts 28:30-31</a:t>
            </a:r>
          </a:p>
          <a:p>
            <a:pPr marL="0" indent="0" algn="ctr" eaLnBrk="1" hangingPunct="1">
              <a:spcAft>
                <a:spcPts val="600"/>
              </a:spcAft>
              <a:buNone/>
              <a:defRPr/>
            </a:pPr>
            <a:endParaRPr lang="en-US" altLang="en-US" sz="3500" kern="1200" dirty="0">
              <a:solidFill>
                <a:srgbClr val="FFFF99"/>
              </a:solidFill>
            </a:endParaRPr>
          </a:p>
          <a:p>
            <a:pPr marL="0" indent="0" algn="ctr" eaLnBrk="1" hangingPunct="1">
              <a:spcAft>
                <a:spcPts val="600"/>
              </a:spcAft>
              <a:buNone/>
              <a:defRPr/>
            </a:pPr>
            <a:endParaRPr lang="en-US" altLang="en-US" sz="3500" kern="1200" dirty="0">
              <a:solidFill>
                <a:srgbClr val="FFFF99"/>
              </a:solidFill>
            </a:endParaRPr>
          </a:p>
          <a:p>
            <a:pPr marL="0" indent="0" algn="ctr" eaLnBrk="1" hangingPunct="1">
              <a:spcAft>
                <a:spcPts val="0"/>
              </a:spcAft>
              <a:buNone/>
              <a:defRPr/>
            </a:pPr>
            <a:r>
              <a:rPr lang="en-US" altLang="en-US" sz="3500" kern="1200" dirty="0">
                <a:solidFill>
                  <a:srgbClr val="FFFF99"/>
                </a:solidFill>
              </a:rPr>
              <a:t>As he ought to speak</a:t>
            </a:r>
          </a:p>
          <a:p>
            <a:pPr eaLnBrk="1" hangingPunct="1">
              <a:spcAft>
                <a:spcPts val="600"/>
              </a:spcAft>
              <a:buFont typeface="Arial" panose="020B0604020202020204" pitchFamily="34" charset="0"/>
              <a:buChar char="•"/>
              <a:defRPr/>
            </a:pPr>
            <a:r>
              <a:rPr lang="en-US" altLang="en-US" kern="1200" dirty="0">
                <a:solidFill>
                  <a:schemeClr val="bg1"/>
                </a:solidFill>
              </a:rPr>
              <a:t>To preach good message in bad way . . . </a:t>
            </a:r>
          </a:p>
          <a:p>
            <a:pPr eaLnBrk="1" hangingPunct="1">
              <a:spcAft>
                <a:spcPts val="600"/>
              </a:spcAft>
              <a:buFont typeface="Arial" panose="020B0604020202020204" pitchFamily="34" charset="0"/>
              <a:buChar char="•"/>
              <a:defRPr/>
            </a:pPr>
            <a:r>
              <a:rPr lang="en-US" altLang="en-US" kern="1200" dirty="0">
                <a:solidFill>
                  <a:schemeClr val="bg1"/>
                </a:solidFill>
              </a:rPr>
              <a:t>Ac.28 – did not rail / complain about his mistreatment</a:t>
            </a:r>
          </a:p>
          <a:p>
            <a:pPr marL="0" indent="0" algn="ctr" eaLnBrk="1" hangingPunct="1">
              <a:spcAft>
                <a:spcPts val="600"/>
              </a:spcAft>
              <a:buNone/>
              <a:defRPr/>
            </a:pPr>
            <a:r>
              <a:rPr lang="en-US" altLang="en-US" sz="3500" kern="1200" dirty="0">
                <a:solidFill>
                  <a:srgbClr val="FFFF99"/>
                </a:solidFill>
              </a:rPr>
              <a:t>What does Paul want?   </a:t>
            </a:r>
            <a:r>
              <a:rPr lang="en-US" altLang="en-US" kern="1200" dirty="0">
                <a:solidFill>
                  <a:schemeClr val="bg1"/>
                </a:solidFill>
              </a:rPr>
              <a:t>Ep.6:19-20</a:t>
            </a:r>
          </a:p>
        </p:txBody>
      </p:sp>
      <p:sp>
        <p:nvSpPr>
          <p:cNvPr id="2" name="Rectangle 1">
            <a:extLst>
              <a:ext uri="{FF2B5EF4-FFF2-40B4-BE49-F238E27FC236}">
                <a16:creationId xmlns:a16="http://schemas.microsoft.com/office/drawing/2014/main" id="{D5E6AA23-6B9E-4A30-B259-64543D747C21}"/>
              </a:ext>
            </a:extLst>
          </p:cNvPr>
          <p:cNvSpPr/>
          <p:nvPr/>
        </p:nvSpPr>
        <p:spPr>
          <a:xfrm>
            <a:off x="1295400" y="1627908"/>
            <a:ext cx="6553200" cy="1066800"/>
          </a:xfrm>
          <a:prstGeom prst="rect">
            <a:avLst/>
          </a:prstGeom>
          <a:solidFill>
            <a:schemeClr val="tx1"/>
          </a:solidFill>
          <a:ln w="3175">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CCFFFF"/>
                </a:solidFill>
              </a:rPr>
              <a:t>Paul wants God to help him do the</a:t>
            </a:r>
            <a:br>
              <a:rPr lang="en-US" sz="3200" dirty="0">
                <a:solidFill>
                  <a:srgbClr val="CCFFFF"/>
                </a:solidFill>
              </a:rPr>
            </a:br>
            <a:r>
              <a:rPr lang="en-US" sz="3200" dirty="0">
                <a:solidFill>
                  <a:srgbClr val="CCFFFF"/>
                </a:solidFill>
              </a:rPr>
              <a:t>very thing that caused his arrest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8D9FBFF-B73A-4982-9BAC-3D861D7FFFBA}"/>
              </a:ext>
            </a:extLst>
          </p:cNvPr>
          <p:cNvSpPr/>
          <p:nvPr/>
        </p:nvSpPr>
        <p:spPr>
          <a:xfrm>
            <a:off x="1705381" y="8382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 </a:t>
            </a:r>
            <a:r>
              <a:rPr lang="en-US" sz="2400" dirty="0">
                <a:solidFill>
                  <a:srgbClr val="FFFFFF"/>
                </a:solidFill>
                <a:ea typeface="Verdana" panose="020B0604030504040204" pitchFamily="34" charset="0"/>
              </a:rPr>
              <a:t>Pray Without Ceasing, 2</a:t>
            </a:r>
          </a:p>
        </p:txBody>
      </p:sp>
      <p:sp>
        <p:nvSpPr>
          <p:cNvPr id="3" name="Rectangle: Rounded Corners 2">
            <a:extLst>
              <a:ext uri="{FF2B5EF4-FFF2-40B4-BE49-F238E27FC236}">
                <a16:creationId xmlns:a16="http://schemas.microsoft.com/office/drawing/2014/main" id="{F0113377-A1F1-40A1-89A2-8E3DA7FC4151}"/>
              </a:ext>
            </a:extLst>
          </p:cNvPr>
          <p:cNvSpPr/>
          <p:nvPr/>
        </p:nvSpPr>
        <p:spPr>
          <a:xfrm>
            <a:off x="1009072" y="2895600"/>
            <a:ext cx="7135092" cy="1524000"/>
          </a:xfrm>
          <a:prstGeom prst="roundRect">
            <a:avLst/>
          </a:prstGeom>
          <a:solidFill>
            <a:schemeClr val="accent6">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IV. </a:t>
            </a:r>
            <a:r>
              <a:rPr lang="en-US" sz="3600" dirty="0">
                <a:solidFill>
                  <a:srgbClr val="CCFFCC"/>
                </a:solidFill>
                <a:ea typeface="Verdana" panose="020B0604030504040204" pitchFamily="34" charset="0"/>
              </a:rPr>
              <a:t>Walk Without Carelessness, </a:t>
            </a:r>
            <a:r>
              <a:rPr lang="en-US" sz="3600" dirty="0">
                <a:solidFill>
                  <a:srgbClr val="FFFFFF"/>
                </a:solidFill>
                <a:ea typeface="Verdana" panose="020B0604030504040204" pitchFamily="34" charset="0"/>
              </a:rPr>
              <a:t>5</a:t>
            </a:r>
          </a:p>
        </p:txBody>
      </p:sp>
      <p:sp>
        <p:nvSpPr>
          <p:cNvPr id="4" name="Rectangle: Rounded Corners 3">
            <a:extLst>
              <a:ext uri="{FF2B5EF4-FFF2-40B4-BE49-F238E27FC236}">
                <a16:creationId xmlns:a16="http://schemas.microsoft.com/office/drawing/2014/main" id="{D9CC68B2-9227-4E5B-BCF8-E802A1E1D17F}"/>
              </a:ext>
            </a:extLst>
          </p:cNvPr>
          <p:cNvSpPr/>
          <p:nvPr/>
        </p:nvSpPr>
        <p:spPr>
          <a:xfrm>
            <a:off x="1704108" y="15240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 </a:t>
            </a:r>
            <a:r>
              <a:rPr lang="en-US" sz="2400" dirty="0">
                <a:solidFill>
                  <a:srgbClr val="FFFFFF"/>
                </a:solidFill>
                <a:ea typeface="Verdana" panose="020B0604030504040204" pitchFamily="34" charset="0"/>
              </a:rPr>
              <a:t>Preach Without Constraint, 3</a:t>
            </a:r>
          </a:p>
        </p:txBody>
      </p:sp>
      <p:sp>
        <p:nvSpPr>
          <p:cNvPr id="5" name="Rectangle: Rounded Corners 4">
            <a:extLst>
              <a:ext uri="{FF2B5EF4-FFF2-40B4-BE49-F238E27FC236}">
                <a16:creationId xmlns:a16="http://schemas.microsoft.com/office/drawing/2014/main" id="{DB27AD5B-D73C-4E8B-AB60-940E0C141226}"/>
              </a:ext>
            </a:extLst>
          </p:cNvPr>
          <p:cNvSpPr/>
          <p:nvPr/>
        </p:nvSpPr>
        <p:spPr>
          <a:xfrm>
            <a:off x="1706420" y="22098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III. </a:t>
            </a:r>
            <a:r>
              <a:rPr lang="en-US" sz="2400" dirty="0">
                <a:solidFill>
                  <a:srgbClr val="FFFFFF"/>
                </a:solidFill>
                <a:ea typeface="Verdana" panose="020B0604030504040204" pitchFamily="34" charset="0"/>
              </a:rPr>
              <a:t>Preach Without Confusion, 4</a:t>
            </a:r>
          </a:p>
        </p:txBody>
      </p:sp>
    </p:spTree>
    <p:extLst>
      <p:ext uri="{BB962C8B-B14F-4D97-AF65-F5344CB8AC3E}">
        <p14:creationId xmlns:p14="http://schemas.microsoft.com/office/powerpoint/2010/main" val="2325527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id="{CF47AE26-98F9-4C7A-9261-C24E06012808}"/>
              </a:ext>
            </a:extLst>
          </p:cNvPr>
          <p:cNvSpPr>
            <a:spLocks noGrp="1" noChangeArrowheads="1"/>
          </p:cNvSpPr>
          <p:nvPr>
            <p:ph type="title"/>
          </p:nvPr>
        </p:nvSpPr>
        <p:spPr>
          <a:xfrm>
            <a:off x="457200" y="76200"/>
            <a:ext cx="8229600" cy="990600"/>
          </a:xfrm>
        </p:spPr>
        <p:txBody>
          <a:bodyPr/>
          <a:lstStyle/>
          <a:p>
            <a:pPr eaLnBrk="1" hangingPunct="1"/>
            <a:r>
              <a:rPr lang="en-US" altLang="en-US" sz="2400" dirty="0">
                <a:solidFill>
                  <a:srgbClr val="CCFFCC"/>
                </a:solidFill>
                <a:latin typeface="Arial" panose="020B0604020202020204" pitchFamily="34" charset="0"/>
                <a:cs typeface="Arial" panose="020B0604020202020204" pitchFamily="34" charset="0"/>
              </a:rPr>
              <a:t>♦</a:t>
            </a:r>
            <a:r>
              <a:rPr lang="en-US" altLang="en-US" sz="3600" u="sng" dirty="0">
                <a:solidFill>
                  <a:srgbClr val="CCFFCC"/>
                </a:solidFill>
              </a:rPr>
              <a:t>Walk</a:t>
            </a:r>
            <a:r>
              <a:rPr lang="en-US" altLang="en-US" sz="3600" dirty="0">
                <a:solidFill>
                  <a:srgbClr val="CCFFCC"/>
                </a:solidFill>
              </a:rPr>
              <a:t>: </a:t>
            </a:r>
            <a:r>
              <a:rPr lang="en-US" altLang="en-US" sz="3200" dirty="0">
                <a:solidFill>
                  <a:schemeClr val="bg1"/>
                </a:solidFill>
              </a:rPr>
              <a:t>conduct </a:t>
            </a:r>
            <a:endParaRPr lang="en-US" altLang="en-US" sz="3600" dirty="0">
              <a:solidFill>
                <a:schemeClr val="bg1"/>
              </a:solidFill>
            </a:endParaRPr>
          </a:p>
        </p:txBody>
      </p:sp>
      <p:sp>
        <p:nvSpPr>
          <p:cNvPr id="4" name="Content Placeholder 3">
            <a:extLst>
              <a:ext uri="{FF2B5EF4-FFF2-40B4-BE49-F238E27FC236}">
                <a16:creationId xmlns:a16="http://schemas.microsoft.com/office/drawing/2014/main" id="{DAD6891B-865F-4D69-AE10-BAA607158184}"/>
              </a:ext>
            </a:extLst>
          </p:cNvPr>
          <p:cNvSpPr>
            <a:spLocks noGrp="1"/>
          </p:cNvSpPr>
          <p:nvPr>
            <p:ph idx="1"/>
          </p:nvPr>
        </p:nvSpPr>
        <p:spPr>
          <a:xfrm>
            <a:off x="347663" y="990600"/>
            <a:ext cx="8458200" cy="5334000"/>
          </a:xfrm>
        </p:spPr>
        <p:txBody>
          <a:bodyPr/>
          <a:lstStyle/>
          <a:p>
            <a:pPr eaLnBrk="1" hangingPunct="1">
              <a:spcAft>
                <a:spcPts val="600"/>
              </a:spcAft>
              <a:buFont typeface="Courier New" panose="02070309020205020404" pitchFamily="49" charset="0"/>
              <a:buChar char="o"/>
              <a:defRPr/>
            </a:pPr>
            <a:r>
              <a:rPr lang="en-US" dirty="0">
                <a:solidFill>
                  <a:srgbClr val="FFFF99"/>
                </a:solidFill>
              </a:rPr>
              <a:t>Synonym: </a:t>
            </a:r>
            <a:r>
              <a:rPr lang="en-US" dirty="0">
                <a:solidFill>
                  <a:schemeClr val="bg1"/>
                </a:solidFill>
              </a:rPr>
              <a:t>live</a:t>
            </a:r>
            <a:r>
              <a:rPr lang="en-US" dirty="0">
                <a:solidFill>
                  <a:srgbClr val="FFFF99"/>
                </a:solidFill>
              </a:rPr>
              <a:t> (3:7)   </a:t>
            </a:r>
            <a:endParaRPr lang="en-US" dirty="0">
              <a:solidFill>
                <a:schemeClr val="bg1"/>
              </a:solidFill>
            </a:endParaRPr>
          </a:p>
          <a:p>
            <a:pPr lvl="1" eaLnBrk="1" hangingPunct="1">
              <a:spcAft>
                <a:spcPts val="600"/>
              </a:spcAft>
              <a:buFont typeface="Wingdings" panose="05000000000000000000" pitchFamily="2" charset="2"/>
              <a:buChar char="§"/>
              <a:defRPr/>
            </a:pPr>
            <a:r>
              <a:rPr lang="en-US" altLang="en-US" sz="3100" kern="1200" dirty="0">
                <a:solidFill>
                  <a:schemeClr val="bg1"/>
                </a:solidFill>
              </a:rPr>
              <a:t>Only two ways to walk (live):  </a:t>
            </a:r>
            <a:r>
              <a:rPr lang="en-US" sz="3100" kern="1200" dirty="0">
                <a:solidFill>
                  <a:schemeClr val="bg1"/>
                </a:solidFill>
              </a:rPr>
              <a:t>1 Jn.1:6-7</a:t>
            </a:r>
          </a:p>
          <a:p>
            <a:pPr marL="0" indent="0" algn="ctr" eaLnBrk="1" hangingPunct="1">
              <a:spcAft>
                <a:spcPts val="600"/>
              </a:spcAft>
              <a:buNone/>
              <a:defRPr/>
            </a:pPr>
            <a:r>
              <a:rPr lang="en-US" altLang="en-US" sz="2400" dirty="0">
                <a:solidFill>
                  <a:srgbClr val="CCFFCC"/>
                </a:solidFill>
                <a:latin typeface="Arial" panose="020B0604020202020204" pitchFamily="34" charset="0"/>
                <a:ea typeface="+mj-ea"/>
                <a:cs typeface="Arial" panose="020B0604020202020204" pitchFamily="34" charset="0"/>
              </a:rPr>
              <a:t>♦</a:t>
            </a:r>
            <a:r>
              <a:rPr lang="en-US" sz="3600" u="sng" dirty="0">
                <a:solidFill>
                  <a:srgbClr val="CCFFCC"/>
                </a:solidFill>
              </a:rPr>
              <a:t>Wisdom</a:t>
            </a:r>
            <a:r>
              <a:rPr lang="en-US" sz="3600" dirty="0">
                <a:solidFill>
                  <a:srgbClr val="CCFFCC"/>
                </a:solidFill>
              </a:rPr>
              <a:t>:</a:t>
            </a:r>
            <a:r>
              <a:rPr lang="en-US" sz="3600" dirty="0">
                <a:solidFill>
                  <a:schemeClr val="bg1"/>
                </a:solidFill>
              </a:rPr>
              <a:t> </a:t>
            </a:r>
            <a:r>
              <a:rPr lang="en-US" dirty="0">
                <a:solidFill>
                  <a:schemeClr val="bg1"/>
                </a:solidFill>
              </a:rPr>
              <a:t>2:3</a:t>
            </a:r>
            <a:endParaRPr lang="en-US" sz="3600" dirty="0">
              <a:solidFill>
                <a:schemeClr val="bg1"/>
              </a:solidFill>
            </a:endParaRPr>
          </a:p>
          <a:p>
            <a:pPr eaLnBrk="1" hangingPunct="1">
              <a:spcAft>
                <a:spcPts val="600"/>
              </a:spcAft>
              <a:buFont typeface="Courier New" panose="02070309020205020404" pitchFamily="49" charset="0"/>
              <a:buChar char="o"/>
              <a:defRPr/>
            </a:pPr>
            <a:r>
              <a:rPr lang="en-US" dirty="0">
                <a:solidFill>
                  <a:srgbClr val="FFFF99"/>
                </a:solidFill>
              </a:rPr>
              <a:t>Both the Colossians and Paul oppose secular ideas and religious error</a:t>
            </a:r>
          </a:p>
          <a:p>
            <a:pPr marL="0" indent="0" algn="ctr" eaLnBrk="1" hangingPunct="1">
              <a:spcAft>
                <a:spcPts val="600"/>
              </a:spcAft>
              <a:buNone/>
              <a:defRPr/>
            </a:pPr>
            <a:r>
              <a:rPr lang="en-US" altLang="en-US" sz="2400" dirty="0">
                <a:solidFill>
                  <a:srgbClr val="CCFFCC"/>
                </a:solidFill>
                <a:latin typeface="Arial" panose="020B0604020202020204" pitchFamily="34" charset="0"/>
                <a:ea typeface="+mj-ea"/>
                <a:cs typeface="Arial" panose="020B0604020202020204" pitchFamily="34" charset="0"/>
              </a:rPr>
              <a:t>♦</a:t>
            </a:r>
            <a:r>
              <a:rPr lang="en-US" sz="3600" u="sng" dirty="0">
                <a:solidFill>
                  <a:srgbClr val="CCFFCC"/>
                </a:solidFill>
              </a:rPr>
              <a:t>Outsiders</a:t>
            </a:r>
            <a:r>
              <a:rPr lang="en-US" sz="3600" dirty="0">
                <a:solidFill>
                  <a:srgbClr val="CCFFCC"/>
                </a:solidFill>
              </a:rPr>
              <a:t>:</a:t>
            </a:r>
            <a:r>
              <a:rPr lang="en-US" sz="3600" dirty="0">
                <a:solidFill>
                  <a:schemeClr val="bg1"/>
                </a:solidFill>
              </a:rPr>
              <a:t> </a:t>
            </a:r>
            <a:r>
              <a:rPr lang="en-US" dirty="0">
                <a:solidFill>
                  <a:schemeClr val="bg1"/>
                </a:solidFill>
              </a:rPr>
              <a:t>non-Christians, 1 Th.4:9-12</a:t>
            </a:r>
            <a:endParaRPr lang="en-US" sz="3600" dirty="0">
              <a:solidFill>
                <a:schemeClr val="bg1"/>
              </a:solidFill>
            </a:endParaRPr>
          </a:p>
          <a:p>
            <a:pPr eaLnBrk="1" hangingPunct="1">
              <a:spcAft>
                <a:spcPts val="600"/>
              </a:spcAft>
              <a:buFont typeface="Courier New" panose="02070309020205020404" pitchFamily="49" charset="0"/>
              <a:buChar char="o"/>
              <a:defRPr/>
            </a:pPr>
            <a:r>
              <a:rPr lang="en-US" dirty="0">
                <a:solidFill>
                  <a:srgbClr val="FFFF99"/>
                </a:solidFill>
              </a:rPr>
              <a:t>Mt.10</a:t>
            </a:r>
            <a:r>
              <a:rPr lang="en-US" b="1" baseline="30000" dirty="0">
                <a:solidFill>
                  <a:srgbClr val="CCFFCC"/>
                </a:solidFill>
              </a:rPr>
              <a:t>16</a:t>
            </a:r>
            <a:r>
              <a:rPr lang="en-US" dirty="0">
                <a:solidFill>
                  <a:schemeClr val="bg1"/>
                </a:solidFill>
              </a:rPr>
              <a:t> </a:t>
            </a:r>
            <a:r>
              <a:rPr lang="en-US" sz="3100" dirty="0">
                <a:solidFill>
                  <a:schemeClr val="bg1"/>
                </a:solidFill>
              </a:rPr>
              <a:t>Behold I send you out as sheep in the midst of wolves.  Therefore be wise as serpents and harmless as doves.</a:t>
            </a:r>
          </a:p>
          <a:p>
            <a:pPr eaLnBrk="1" hangingPunct="1">
              <a:spcAft>
                <a:spcPts val="600"/>
              </a:spcAft>
              <a:buFont typeface="Courier New" panose="02070309020205020404" pitchFamily="49" charset="0"/>
              <a:buChar char="o"/>
              <a:defRPr/>
            </a:pPr>
            <a:endParaRPr lang="en-US" sz="3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id="{CF47AE26-98F9-4C7A-9261-C24E06012808}"/>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Walk … Wisdom … Outsiders</a:t>
            </a:r>
          </a:p>
        </p:txBody>
      </p:sp>
      <p:sp>
        <p:nvSpPr>
          <p:cNvPr id="4" name="Content Placeholder 3">
            <a:extLst>
              <a:ext uri="{FF2B5EF4-FFF2-40B4-BE49-F238E27FC236}">
                <a16:creationId xmlns:a16="http://schemas.microsoft.com/office/drawing/2014/main" id="{DAD6891B-865F-4D69-AE10-BAA607158184}"/>
              </a:ext>
            </a:extLst>
          </p:cNvPr>
          <p:cNvSpPr>
            <a:spLocks noGrp="1"/>
          </p:cNvSpPr>
          <p:nvPr>
            <p:ph idx="1"/>
          </p:nvPr>
        </p:nvSpPr>
        <p:spPr>
          <a:xfrm>
            <a:off x="347663" y="990600"/>
            <a:ext cx="8458200" cy="5334000"/>
          </a:xfrm>
        </p:spPr>
        <p:txBody>
          <a:bodyPr/>
          <a:lstStyle/>
          <a:p>
            <a:pPr eaLnBrk="1" hangingPunct="1">
              <a:spcAft>
                <a:spcPts val="0"/>
              </a:spcAft>
              <a:buFont typeface="Wingdings" panose="05000000000000000000" pitchFamily="2" charset="2"/>
              <a:buChar char="§"/>
              <a:defRPr/>
            </a:pPr>
            <a:r>
              <a:rPr lang="en-US" dirty="0">
                <a:solidFill>
                  <a:srgbClr val="CCFFCC"/>
                </a:solidFill>
              </a:rPr>
              <a:t>Christians were slandered ...</a:t>
            </a:r>
          </a:p>
          <a:p>
            <a:pPr lvl="1" eaLnBrk="1" hangingPunct="1">
              <a:spcAft>
                <a:spcPts val="600"/>
              </a:spcAft>
              <a:buFont typeface="Wingdings" panose="05000000000000000000" pitchFamily="2" charset="2"/>
              <a:buChar char="§"/>
              <a:defRPr/>
            </a:pPr>
            <a:r>
              <a:rPr lang="en-US" sz="3200" dirty="0">
                <a:solidFill>
                  <a:srgbClr val="FFCC99"/>
                </a:solidFill>
              </a:rPr>
              <a:t>Atheists</a:t>
            </a:r>
            <a:r>
              <a:rPr lang="en-US" sz="3200" dirty="0">
                <a:solidFill>
                  <a:schemeClr val="bg1"/>
                </a:solidFill>
              </a:rPr>
              <a:t>  </a:t>
            </a:r>
            <a:r>
              <a:rPr lang="en-US" sz="3100" dirty="0">
                <a:solidFill>
                  <a:schemeClr val="bg1"/>
                </a:solidFill>
              </a:rPr>
              <a:t>(no visible god)</a:t>
            </a:r>
          </a:p>
          <a:p>
            <a:pPr lvl="1" eaLnBrk="1" hangingPunct="1">
              <a:spcAft>
                <a:spcPts val="600"/>
              </a:spcAft>
              <a:buFont typeface="Wingdings" panose="05000000000000000000" pitchFamily="2" charset="2"/>
              <a:buChar char="§"/>
              <a:defRPr/>
            </a:pPr>
            <a:r>
              <a:rPr lang="en-US" sz="3200" dirty="0">
                <a:solidFill>
                  <a:srgbClr val="FFCC99"/>
                </a:solidFill>
              </a:rPr>
              <a:t>Unpatriotic</a:t>
            </a:r>
            <a:r>
              <a:rPr lang="en-US" sz="3200" dirty="0">
                <a:solidFill>
                  <a:schemeClr val="bg1"/>
                </a:solidFill>
              </a:rPr>
              <a:t>  </a:t>
            </a:r>
            <a:r>
              <a:rPr lang="en-US" sz="3100" dirty="0">
                <a:solidFill>
                  <a:schemeClr val="bg1"/>
                </a:solidFill>
              </a:rPr>
              <a:t>(burned no incense to king)</a:t>
            </a:r>
          </a:p>
          <a:p>
            <a:pPr lvl="1" eaLnBrk="1" hangingPunct="1">
              <a:spcAft>
                <a:spcPts val="900"/>
              </a:spcAft>
              <a:buFont typeface="Wingdings" panose="05000000000000000000" pitchFamily="2" charset="2"/>
              <a:buChar char="§"/>
              <a:defRPr/>
            </a:pPr>
            <a:r>
              <a:rPr lang="en-US" sz="3200" dirty="0">
                <a:solidFill>
                  <a:srgbClr val="FFCC99"/>
                </a:solidFill>
              </a:rPr>
              <a:t>Immoral</a:t>
            </a:r>
            <a:r>
              <a:rPr lang="en-US" sz="3200" dirty="0">
                <a:solidFill>
                  <a:schemeClr val="bg1"/>
                </a:solidFill>
              </a:rPr>
              <a:t>  </a:t>
            </a:r>
            <a:r>
              <a:rPr lang="en-US" sz="3100" dirty="0">
                <a:solidFill>
                  <a:schemeClr val="bg1"/>
                </a:solidFill>
              </a:rPr>
              <a:t>(met behind closed doors)</a:t>
            </a:r>
          </a:p>
          <a:p>
            <a:pPr eaLnBrk="1" hangingPunct="1">
              <a:spcAft>
                <a:spcPts val="900"/>
              </a:spcAft>
              <a:buFont typeface="Wingdings" panose="05000000000000000000" pitchFamily="2" charset="2"/>
              <a:buChar char="§"/>
              <a:defRPr/>
            </a:pPr>
            <a:r>
              <a:rPr lang="en-US" dirty="0">
                <a:solidFill>
                  <a:srgbClr val="CCFFCC"/>
                </a:solidFill>
              </a:rPr>
              <a:t>Worldly people judge us by our conduct</a:t>
            </a:r>
          </a:p>
          <a:p>
            <a:pPr eaLnBrk="1" hangingPunct="1">
              <a:spcAft>
                <a:spcPts val="600"/>
              </a:spcAft>
              <a:buFont typeface="Wingdings" panose="05000000000000000000" pitchFamily="2" charset="2"/>
              <a:buChar char="§"/>
              <a:defRPr/>
            </a:pPr>
            <a:r>
              <a:rPr lang="en-US" dirty="0">
                <a:solidFill>
                  <a:srgbClr val="CCFFCC"/>
                </a:solidFill>
              </a:rPr>
              <a:t>Worldly people may ignore Bible … but they read us</a:t>
            </a:r>
          </a:p>
        </p:txBody>
      </p:sp>
    </p:spTree>
    <p:extLst>
      <p:ext uri="{BB962C8B-B14F-4D97-AF65-F5344CB8AC3E}">
        <p14:creationId xmlns:p14="http://schemas.microsoft.com/office/powerpoint/2010/main" val="265082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id="{CF47AE26-98F9-4C7A-9261-C24E06012808}"/>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Walk … Wisdom … Outsiders</a:t>
            </a:r>
          </a:p>
        </p:txBody>
      </p:sp>
      <p:sp>
        <p:nvSpPr>
          <p:cNvPr id="4" name="Content Placeholder 3">
            <a:extLst>
              <a:ext uri="{FF2B5EF4-FFF2-40B4-BE49-F238E27FC236}">
                <a16:creationId xmlns:a16="http://schemas.microsoft.com/office/drawing/2014/main" id="{DAD6891B-865F-4D69-AE10-BAA607158184}"/>
              </a:ext>
            </a:extLst>
          </p:cNvPr>
          <p:cNvSpPr>
            <a:spLocks noGrp="1"/>
          </p:cNvSpPr>
          <p:nvPr>
            <p:ph idx="1"/>
          </p:nvPr>
        </p:nvSpPr>
        <p:spPr>
          <a:xfrm>
            <a:off x="347663" y="1066800"/>
            <a:ext cx="8458200" cy="5334000"/>
          </a:xfrm>
        </p:spPr>
        <p:txBody>
          <a:bodyPr/>
          <a:lstStyle/>
          <a:p>
            <a:pPr eaLnBrk="1" hangingPunct="1">
              <a:spcAft>
                <a:spcPts val="600"/>
              </a:spcAft>
              <a:buFont typeface="Wingdings" panose="05000000000000000000" pitchFamily="2" charset="2"/>
              <a:buChar char="§"/>
              <a:defRPr/>
            </a:pPr>
            <a:r>
              <a:rPr lang="en-US" dirty="0">
                <a:solidFill>
                  <a:schemeClr val="bg1"/>
                </a:solidFill>
              </a:rPr>
              <a:t>How to refute false charges?  Daily conduct</a:t>
            </a:r>
          </a:p>
          <a:p>
            <a:pPr marL="228600" indent="-287338" eaLnBrk="1" hangingPunct="1">
              <a:spcAft>
                <a:spcPts val="600"/>
              </a:spcAft>
              <a:buFont typeface="Wingdings" panose="05000000000000000000" pitchFamily="2" charset="2"/>
              <a:buChar char="§"/>
              <a:defRPr/>
            </a:pPr>
            <a:r>
              <a:rPr lang="en-US" dirty="0">
                <a:solidFill>
                  <a:schemeClr val="bg1"/>
                </a:solidFill>
              </a:rPr>
              <a:t>Dn.6:…5, </a:t>
            </a:r>
            <a:r>
              <a:rPr lang="en-US" dirty="0">
                <a:solidFill>
                  <a:srgbClr val="CCFFFF"/>
                </a:solidFill>
              </a:rPr>
              <a:t>Then these men said, “We shall not find any charge against this Daniel unless we find it against him concerning the law of his God.”</a:t>
            </a:r>
            <a:endParaRPr lang="en-US" dirty="0">
              <a:solidFill>
                <a:schemeClr val="bg1"/>
              </a:solidFill>
            </a:endParaRPr>
          </a:p>
        </p:txBody>
      </p:sp>
      <p:sp>
        <p:nvSpPr>
          <p:cNvPr id="3" name="Rectangle 2">
            <a:extLst>
              <a:ext uri="{FF2B5EF4-FFF2-40B4-BE49-F238E27FC236}">
                <a16:creationId xmlns:a16="http://schemas.microsoft.com/office/drawing/2014/main" id="{CA81B1AA-42B2-40D4-AB08-14A812A7E250}"/>
              </a:ext>
            </a:extLst>
          </p:cNvPr>
          <p:cNvSpPr/>
          <p:nvPr/>
        </p:nvSpPr>
        <p:spPr>
          <a:xfrm>
            <a:off x="762000" y="3962400"/>
            <a:ext cx="7620000" cy="2209800"/>
          </a:xfrm>
          <a:prstGeom prst="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 </a:t>
            </a:r>
            <a:r>
              <a:rPr lang="en-US" sz="3200" dirty="0">
                <a:solidFill>
                  <a:srgbClr val="FFFF99"/>
                </a:solidFill>
              </a:rPr>
              <a:t>“Behold how they love each other, and, in spite of all we have said about them, even love us and treat us with kindness, returning good for evil” </a:t>
            </a:r>
            <a:r>
              <a:rPr lang="en-US" sz="2400" dirty="0"/>
              <a:t>– Aristides to Hadrian</a:t>
            </a:r>
          </a:p>
        </p:txBody>
      </p:sp>
    </p:spTree>
    <p:extLst>
      <p:ext uri="{BB962C8B-B14F-4D97-AF65-F5344CB8AC3E}">
        <p14:creationId xmlns:p14="http://schemas.microsoft.com/office/powerpoint/2010/main" val="372425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id="{CF47AE26-98F9-4C7A-9261-C24E06012808}"/>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Walk … Wisdom … Outsiders</a:t>
            </a:r>
          </a:p>
        </p:txBody>
      </p:sp>
      <p:sp>
        <p:nvSpPr>
          <p:cNvPr id="4" name="Content Placeholder 3">
            <a:extLst>
              <a:ext uri="{FF2B5EF4-FFF2-40B4-BE49-F238E27FC236}">
                <a16:creationId xmlns:a16="http://schemas.microsoft.com/office/drawing/2014/main" id="{DAD6891B-865F-4D69-AE10-BAA607158184}"/>
              </a:ext>
            </a:extLst>
          </p:cNvPr>
          <p:cNvSpPr>
            <a:spLocks noGrp="1"/>
          </p:cNvSpPr>
          <p:nvPr>
            <p:ph idx="1"/>
          </p:nvPr>
        </p:nvSpPr>
        <p:spPr>
          <a:xfrm>
            <a:off x="347663" y="1066800"/>
            <a:ext cx="8458200" cy="5334000"/>
          </a:xfrm>
        </p:spPr>
        <p:txBody>
          <a:bodyPr/>
          <a:lstStyle/>
          <a:p>
            <a:pPr eaLnBrk="1" hangingPunct="1">
              <a:spcAft>
                <a:spcPts val="600"/>
              </a:spcAft>
              <a:buFont typeface="Wingdings" panose="05000000000000000000" pitchFamily="2" charset="2"/>
              <a:buChar char="§"/>
              <a:defRPr/>
            </a:pPr>
            <a:r>
              <a:rPr lang="en-US" dirty="0">
                <a:solidFill>
                  <a:schemeClr val="bg1"/>
                </a:solidFill>
              </a:rPr>
              <a:t>How to refute false charges?  Daily conduct</a:t>
            </a:r>
          </a:p>
          <a:p>
            <a:pPr marL="0" indent="0" eaLnBrk="1" hangingPunct="1">
              <a:spcAft>
                <a:spcPts val="1200"/>
              </a:spcAft>
              <a:buNone/>
              <a:defRPr/>
            </a:pPr>
            <a:r>
              <a:rPr lang="en-US" dirty="0">
                <a:solidFill>
                  <a:schemeClr val="bg1"/>
                </a:solidFill>
              </a:rPr>
              <a:t>1 Pt.4</a:t>
            </a:r>
            <a:r>
              <a:rPr lang="en-US" b="1" baseline="30000" dirty="0">
                <a:solidFill>
                  <a:srgbClr val="CCFFFF"/>
                </a:solidFill>
              </a:rPr>
              <a:t>15</a:t>
            </a:r>
            <a:r>
              <a:rPr lang="en-US" sz="3500" dirty="0">
                <a:solidFill>
                  <a:schemeClr val="bg1"/>
                </a:solidFill>
              </a:rPr>
              <a:t> </a:t>
            </a:r>
            <a:r>
              <a:rPr lang="en-US" sz="3100" dirty="0">
                <a:solidFill>
                  <a:srgbClr val="FFFFCC"/>
                </a:solidFill>
                <a:ea typeface="Times New Roman" panose="02020603050405020304" pitchFamily="18" charset="0"/>
              </a:rPr>
              <a:t>But let none of you suffer as a </a:t>
            </a:r>
            <a:r>
              <a:rPr lang="en-US" sz="3100" u="sng" dirty="0">
                <a:solidFill>
                  <a:srgbClr val="FFFFCC"/>
                </a:solidFill>
                <a:ea typeface="Times New Roman" panose="02020603050405020304" pitchFamily="18" charset="0"/>
              </a:rPr>
              <a:t>murderer</a:t>
            </a:r>
            <a:r>
              <a:rPr lang="en-US" sz="3100" dirty="0">
                <a:solidFill>
                  <a:srgbClr val="FFFFCC"/>
                </a:solidFill>
                <a:ea typeface="Times New Roman" panose="02020603050405020304" pitchFamily="18" charset="0"/>
              </a:rPr>
              <a:t>, a </a:t>
            </a:r>
            <a:r>
              <a:rPr lang="en-US" sz="3100" u="sng" dirty="0">
                <a:solidFill>
                  <a:srgbClr val="FFFFCC"/>
                </a:solidFill>
                <a:ea typeface="Times New Roman" panose="02020603050405020304" pitchFamily="18" charset="0"/>
              </a:rPr>
              <a:t>thief</a:t>
            </a:r>
            <a:r>
              <a:rPr lang="en-US" sz="3100" dirty="0">
                <a:solidFill>
                  <a:srgbClr val="FFFFCC"/>
                </a:solidFill>
                <a:ea typeface="Times New Roman" panose="02020603050405020304" pitchFamily="18" charset="0"/>
              </a:rPr>
              <a:t>, an </a:t>
            </a:r>
            <a:r>
              <a:rPr lang="en-US" sz="3100" u="sng" dirty="0">
                <a:solidFill>
                  <a:srgbClr val="FFFFCC"/>
                </a:solidFill>
                <a:ea typeface="Times New Roman" panose="02020603050405020304" pitchFamily="18" charset="0"/>
              </a:rPr>
              <a:t>evildoer</a:t>
            </a:r>
            <a:r>
              <a:rPr lang="en-US" sz="3100" dirty="0">
                <a:solidFill>
                  <a:srgbClr val="FFFFCC"/>
                </a:solidFill>
                <a:ea typeface="Times New Roman" panose="02020603050405020304" pitchFamily="18" charset="0"/>
              </a:rPr>
              <a:t>, or as a </a:t>
            </a:r>
            <a:r>
              <a:rPr lang="en-US" sz="3100" u="sng" dirty="0">
                <a:solidFill>
                  <a:srgbClr val="FFFFCC"/>
                </a:solidFill>
                <a:ea typeface="Times New Roman" panose="02020603050405020304" pitchFamily="18" charset="0"/>
              </a:rPr>
              <a:t>busybody</a:t>
            </a:r>
            <a:r>
              <a:rPr lang="en-US" sz="3100" dirty="0">
                <a:solidFill>
                  <a:srgbClr val="FFFFCC"/>
                </a:solidFill>
                <a:ea typeface="Times New Roman" panose="02020603050405020304" pitchFamily="18" charset="0"/>
              </a:rPr>
              <a:t> in other people’s matters.</a:t>
            </a:r>
            <a:r>
              <a:rPr lang="en-US" dirty="0">
                <a:solidFill>
                  <a:srgbClr val="FFFFCC"/>
                </a:solidFill>
                <a:latin typeface="Times New Roman" panose="02020603050405020304" pitchFamily="18" charset="0"/>
                <a:ea typeface="Times New Roman" panose="02020603050405020304" pitchFamily="18" charset="0"/>
              </a:rPr>
              <a:t>   </a:t>
            </a:r>
            <a:r>
              <a:rPr lang="en-US" sz="3500" b="1" baseline="30000" dirty="0">
                <a:solidFill>
                  <a:srgbClr val="CCFFFF"/>
                </a:solidFill>
              </a:rPr>
              <a:t>16</a:t>
            </a:r>
            <a:r>
              <a:rPr lang="en-US" sz="3500" dirty="0">
                <a:solidFill>
                  <a:schemeClr val="bg1"/>
                </a:solidFill>
              </a:rPr>
              <a:t> </a:t>
            </a:r>
            <a:r>
              <a:rPr lang="en-US" sz="3100" dirty="0">
                <a:solidFill>
                  <a:srgbClr val="FFFFCC"/>
                </a:solidFill>
                <a:ea typeface="Times New Roman" panose="02020603050405020304" pitchFamily="18" charset="0"/>
                <a:cs typeface="Times New Roman" panose="02020603050405020304" pitchFamily="18" charset="0"/>
              </a:rPr>
              <a:t>Yet if </a:t>
            </a:r>
            <a:r>
              <a:rPr lang="en-US" sz="3100" i="1" dirty="0">
                <a:solidFill>
                  <a:srgbClr val="FFFFCC"/>
                </a:solidFill>
                <a:ea typeface="Times New Roman" panose="02020603050405020304" pitchFamily="18" charset="0"/>
                <a:cs typeface="Times New Roman" panose="02020603050405020304" pitchFamily="18" charset="0"/>
              </a:rPr>
              <a:t>anyone suffers</a:t>
            </a:r>
            <a:r>
              <a:rPr lang="en-US" sz="3100" dirty="0">
                <a:solidFill>
                  <a:srgbClr val="FFFFCC"/>
                </a:solidFill>
                <a:ea typeface="Times New Roman" panose="02020603050405020304" pitchFamily="18" charset="0"/>
                <a:cs typeface="Times New Roman" panose="02020603050405020304" pitchFamily="18" charset="0"/>
              </a:rPr>
              <a:t> as a </a:t>
            </a:r>
            <a:r>
              <a:rPr lang="en-US" sz="3100" u="sng" dirty="0">
                <a:solidFill>
                  <a:srgbClr val="FFFFCC"/>
                </a:solidFill>
                <a:ea typeface="Times New Roman" panose="02020603050405020304" pitchFamily="18" charset="0"/>
                <a:cs typeface="Times New Roman" panose="02020603050405020304" pitchFamily="18" charset="0"/>
              </a:rPr>
              <a:t>Christian</a:t>
            </a:r>
            <a:r>
              <a:rPr lang="en-US" sz="3100" dirty="0">
                <a:solidFill>
                  <a:srgbClr val="FFFFCC"/>
                </a:solidFill>
                <a:ea typeface="Times New Roman" panose="02020603050405020304" pitchFamily="18" charset="0"/>
                <a:cs typeface="Times New Roman" panose="02020603050405020304" pitchFamily="18" charset="0"/>
              </a:rPr>
              <a:t>, let him not be ashamed, but let him glorify God in this matter.   </a:t>
            </a:r>
          </a:p>
          <a:p>
            <a:pPr marL="0" indent="0" eaLnBrk="1" hangingPunct="1">
              <a:spcAft>
                <a:spcPts val="600"/>
              </a:spcAft>
              <a:buNone/>
              <a:defRPr/>
            </a:pPr>
            <a:r>
              <a:rPr lang="en-US" sz="3100" dirty="0">
                <a:solidFill>
                  <a:schemeClr val="bg1"/>
                </a:solidFill>
              </a:rPr>
              <a:t>Ac.2</a:t>
            </a:r>
            <a:r>
              <a:rPr lang="en-US" sz="3100" b="1" baseline="30000" dirty="0">
                <a:solidFill>
                  <a:srgbClr val="CCFFFF"/>
                </a:solidFill>
              </a:rPr>
              <a:t>13</a:t>
            </a:r>
            <a:r>
              <a:rPr lang="en-US" sz="3100" dirty="0">
                <a:solidFill>
                  <a:schemeClr val="bg1"/>
                </a:solidFill>
              </a:rPr>
              <a:t> </a:t>
            </a:r>
            <a:r>
              <a:rPr lang="en-US" sz="3100" dirty="0">
                <a:solidFill>
                  <a:srgbClr val="FFFFCC"/>
                </a:solidFill>
              </a:rPr>
              <a:t>others mocking said, “They are full of new wine” </a:t>
            </a:r>
          </a:p>
        </p:txBody>
      </p:sp>
    </p:spTree>
    <p:extLst>
      <p:ext uri="{BB962C8B-B14F-4D97-AF65-F5344CB8AC3E}">
        <p14:creationId xmlns:p14="http://schemas.microsoft.com/office/powerpoint/2010/main" val="216279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id="{CF47AE26-98F9-4C7A-9261-C24E06012808}"/>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Walk … Wisdom … Outsiders</a:t>
            </a:r>
          </a:p>
        </p:txBody>
      </p:sp>
      <p:sp>
        <p:nvSpPr>
          <p:cNvPr id="4" name="Content Placeholder 3">
            <a:extLst>
              <a:ext uri="{FF2B5EF4-FFF2-40B4-BE49-F238E27FC236}">
                <a16:creationId xmlns:a16="http://schemas.microsoft.com/office/drawing/2014/main" id="{DAD6891B-865F-4D69-AE10-BAA607158184}"/>
              </a:ext>
            </a:extLst>
          </p:cNvPr>
          <p:cNvSpPr>
            <a:spLocks noGrp="1"/>
          </p:cNvSpPr>
          <p:nvPr>
            <p:ph idx="1"/>
          </p:nvPr>
        </p:nvSpPr>
        <p:spPr>
          <a:xfrm>
            <a:off x="347663" y="1066800"/>
            <a:ext cx="8458200" cy="5334000"/>
          </a:xfrm>
        </p:spPr>
        <p:txBody>
          <a:bodyPr/>
          <a:lstStyle/>
          <a:p>
            <a:pPr eaLnBrk="1" hangingPunct="1">
              <a:spcAft>
                <a:spcPts val="600"/>
              </a:spcAft>
              <a:buFont typeface="Wingdings" panose="05000000000000000000" pitchFamily="2" charset="2"/>
              <a:buChar char="§"/>
              <a:defRPr/>
            </a:pPr>
            <a:r>
              <a:rPr lang="en-US" dirty="0">
                <a:solidFill>
                  <a:schemeClr val="bg1"/>
                </a:solidFill>
              </a:rPr>
              <a:t>How to refute false charges?  Daily conduct</a:t>
            </a:r>
          </a:p>
          <a:p>
            <a:pPr marL="0" indent="0" eaLnBrk="1" hangingPunct="1">
              <a:spcAft>
                <a:spcPts val="600"/>
              </a:spcAft>
              <a:buNone/>
              <a:defRPr/>
            </a:pPr>
            <a:r>
              <a:rPr lang="en-US" dirty="0">
                <a:solidFill>
                  <a:schemeClr val="bg1"/>
                </a:solidFill>
              </a:rPr>
              <a:t>1 Pt.4</a:t>
            </a:r>
          </a:p>
          <a:p>
            <a:pPr marL="0" indent="0" eaLnBrk="1" hangingPunct="1">
              <a:spcAft>
                <a:spcPts val="1200"/>
              </a:spcAft>
              <a:buNone/>
              <a:defRPr/>
            </a:pPr>
            <a:r>
              <a:rPr lang="en-US" sz="3500" dirty="0">
                <a:solidFill>
                  <a:schemeClr val="bg1"/>
                </a:solidFill>
              </a:rPr>
              <a:t>Ac.2</a:t>
            </a:r>
          </a:p>
          <a:p>
            <a:pPr marL="0" indent="0" eaLnBrk="1" hangingPunct="1">
              <a:spcAft>
                <a:spcPts val="600"/>
              </a:spcAft>
              <a:buNone/>
              <a:defRPr/>
            </a:pPr>
            <a:endParaRPr lang="en-US" sz="3500" dirty="0">
              <a:solidFill>
                <a:schemeClr val="bg1"/>
              </a:solidFill>
            </a:endParaRPr>
          </a:p>
          <a:p>
            <a:pPr marL="0" indent="0" eaLnBrk="1" hangingPunct="1">
              <a:spcAft>
                <a:spcPts val="600"/>
              </a:spcAft>
              <a:buNone/>
              <a:defRPr/>
            </a:pPr>
            <a:r>
              <a:rPr lang="en-US" dirty="0">
                <a:solidFill>
                  <a:schemeClr val="bg1"/>
                </a:solidFill>
              </a:rPr>
              <a:t>2 Sm.12:14, </a:t>
            </a:r>
            <a:r>
              <a:rPr lang="en-US" dirty="0">
                <a:solidFill>
                  <a:srgbClr val="FFFFCC"/>
                </a:solidFill>
              </a:rPr>
              <a:t>However, because by this deed you have given great occasion to the enemies of the L</a:t>
            </a:r>
            <a:r>
              <a:rPr lang="en-US" sz="2600" dirty="0">
                <a:solidFill>
                  <a:srgbClr val="FFFFCC"/>
                </a:solidFill>
              </a:rPr>
              <a:t>ORD</a:t>
            </a:r>
            <a:r>
              <a:rPr lang="en-US" dirty="0">
                <a:solidFill>
                  <a:srgbClr val="FFFFCC"/>
                </a:solidFill>
              </a:rPr>
              <a:t> to blaspheme, the child also who is born to you shall surely die.</a:t>
            </a:r>
          </a:p>
          <a:p>
            <a:pPr marL="0" indent="0" eaLnBrk="1" hangingPunct="1">
              <a:spcAft>
                <a:spcPts val="600"/>
              </a:spcAft>
              <a:buNone/>
              <a:defRPr/>
            </a:pPr>
            <a:endParaRPr lang="en-US" dirty="0">
              <a:solidFill>
                <a:schemeClr val="bg1"/>
              </a:solidFill>
            </a:endParaRPr>
          </a:p>
        </p:txBody>
      </p:sp>
      <p:sp>
        <p:nvSpPr>
          <p:cNvPr id="2" name="Rectangle 1">
            <a:extLst>
              <a:ext uri="{FF2B5EF4-FFF2-40B4-BE49-F238E27FC236}">
                <a16:creationId xmlns:a16="http://schemas.microsoft.com/office/drawing/2014/main" id="{9C05E6C4-2059-4B79-9E47-5F100157128C}"/>
              </a:ext>
            </a:extLst>
          </p:cNvPr>
          <p:cNvSpPr/>
          <p:nvPr/>
        </p:nvSpPr>
        <p:spPr>
          <a:xfrm>
            <a:off x="1905002" y="1752600"/>
            <a:ext cx="5910262" cy="533400"/>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It matters what people think of us</a:t>
            </a:r>
          </a:p>
        </p:txBody>
      </p:sp>
      <p:sp>
        <p:nvSpPr>
          <p:cNvPr id="5" name="Rectangle 4">
            <a:extLst>
              <a:ext uri="{FF2B5EF4-FFF2-40B4-BE49-F238E27FC236}">
                <a16:creationId xmlns:a16="http://schemas.microsoft.com/office/drawing/2014/main" id="{84CD7208-7158-4FE5-BB4E-37B8ECDAB8F2}"/>
              </a:ext>
            </a:extLst>
          </p:cNvPr>
          <p:cNvSpPr/>
          <p:nvPr/>
        </p:nvSpPr>
        <p:spPr>
          <a:xfrm>
            <a:off x="1905001" y="2438400"/>
            <a:ext cx="5910262" cy="533400"/>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Reputation of gospel at stake</a:t>
            </a:r>
          </a:p>
        </p:txBody>
      </p:sp>
      <p:sp>
        <p:nvSpPr>
          <p:cNvPr id="6" name="Rectangle 5">
            <a:extLst>
              <a:ext uri="{FF2B5EF4-FFF2-40B4-BE49-F238E27FC236}">
                <a16:creationId xmlns:a16="http://schemas.microsoft.com/office/drawing/2014/main" id="{95E72C40-0C24-4260-8BB1-8CA6D651E381}"/>
              </a:ext>
            </a:extLst>
          </p:cNvPr>
          <p:cNvSpPr/>
          <p:nvPr/>
        </p:nvSpPr>
        <p:spPr>
          <a:xfrm>
            <a:off x="1905000" y="3124200"/>
            <a:ext cx="5910262" cy="533400"/>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Judge God by our walk / words</a:t>
            </a:r>
          </a:p>
        </p:txBody>
      </p:sp>
    </p:spTree>
    <p:extLst>
      <p:ext uri="{BB962C8B-B14F-4D97-AF65-F5344CB8AC3E}">
        <p14:creationId xmlns:p14="http://schemas.microsoft.com/office/powerpoint/2010/main" val="356313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id="{37BCAA1E-E587-41BA-8264-D75ACEC87614}"/>
              </a:ext>
            </a:extLst>
          </p:cNvPr>
          <p:cNvSpPr>
            <a:spLocks noGrp="1" noChangeArrowheads="1"/>
          </p:cNvSpPr>
          <p:nvPr>
            <p:ph type="title"/>
          </p:nvPr>
        </p:nvSpPr>
        <p:spPr>
          <a:xfrm>
            <a:off x="457200" y="76200"/>
            <a:ext cx="8229600" cy="1295400"/>
          </a:xfrm>
        </p:spPr>
        <p:txBody>
          <a:bodyPr/>
          <a:lstStyle/>
          <a:p>
            <a:pPr eaLnBrk="1" hangingPunct="1"/>
            <a:r>
              <a:rPr lang="en-US" altLang="en-US" sz="3600" dirty="0">
                <a:solidFill>
                  <a:schemeClr val="bg1"/>
                </a:solidFill>
              </a:rPr>
              <a:t>Colossians</a:t>
            </a:r>
          </a:p>
        </p:txBody>
      </p:sp>
      <p:sp>
        <p:nvSpPr>
          <p:cNvPr id="14339" name="Content Placeholder 3">
            <a:extLst>
              <a:ext uri="{FF2B5EF4-FFF2-40B4-BE49-F238E27FC236}">
                <a16:creationId xmlns:a16="http://schemas.microsoft.com/office/drawing/2014/main" id="{2850F37D-A1C7-45FF-AD39-E630458BC89A}"/>
              </a:ext>
            </a:extLst>
          </p:cNvPr>
          <p:cNvSpPr>
            <a:spLocks noGrp="1" noChangeArrowheads="1"/>
          </p:cNvSpPr>
          <p:nvPr>
            <p:ph idx="1"/>
          </p:nvPr>
        </p:nvSpPr>
        <p:spPr>
          <a:xfrm>
            <a:off x="347663" y="1295400"/>
            <a:ext cx="8458200" cy="5029200"/>
          </a:xfrm>
        </p:spPr>
        <p:txBody>
          <a:bodyPr/>
          <a:lstStyle/>
          <a:p>
            <a:pPr eaLnBrk="1" hangingPunct="1">
              <a:spcAft>
                <a:spcPts val="600"/>
              </a:spcAft>
            </a:pPr>
            <a:r>
              <a:rPr lang="en-US" altLang="en-US" dirty="0">
                <a:solidFill>
                  <a:schemeClr val="bg1"/>
                </a:solidFill>
              </a:rPr>
              <a:t>Paul never met them . . . </a:t>
            </a:r>
          </a:p>
          <a:p>
            <a:pPr lvl="1" eaLnBrk="1" hangingPunct="1">
              <a:spcAft>
                <a:spcPts val="600"/>
              </a:spcAft>
            </a:pPr>
            <a:r>
              <a:rPr lang="en-US" altLang="en-US" sz="3200" dirty="0">
                <a:solidFill>
                  <a:schemeClr val="bg1"/>
                </a:solidFill>
              </a:rPr>
              <a:t>Viewed them as partners in the gospel, 2:1-2, 5</a:t>
            </a:r>
          </a:p>
          <a:p>
            <a:pPr eaLnBrk="1" hangingPunct="1">
              <a:spcAft>
                <a:spcPts val="600"/>
              </a:spcAft>
            </a:pPr>
            <a:r>
              <a:rPr lang="en-US" altLang="en-US" dirty="0">
                <a:solidFill>
                  <a:schemeClr val="bg1"/>
                </a:solidFill>
              </a:rPr>
              <a:t>Paul never met us .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Title 2">
            <a:extLst>
              <a:ext uri="{FF2B5EF4-FFF2-40B4-BE49-F238E27FC236}">
                <a16:creationId xmlns:a16="http://schemas.microsoft.com/office/drawing/2014/main" id="{007AB3C3-B011-4881-AADA-8FB06E9AC6B3}"/>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Take it seriously</a:t>
            </a:r>
          </a:p>
        </p:txBody>
      </p:sp>
      <p:sp>
        <p:nvSpPr>
          <p:cNvPr id="22531" name="Content Placeholder 3">
            <a:extLst>
              <a:ext uri="{FF2B5EF4-FFF2-40B4-BE49-F238E27FC236}">
                <a16:creationId xmlns:a16="http://schemas.microsoft.com/office/drawing/2014/main" id="{376EE93E-839D-4671-8546-D20802A91A23}"/>
              </a:ext>
            </a:extLst>
          </p:cNvPr>
          <p:cNvSpPr>
            <a:spLocks noGrp="1" noChangeArrowheads="1"/>
          </p:cNvSpPr>
          <p:nvPr>
            <p:ph idx="1"/>
          </p:nvPr>
        </p:nvSpPr>
        <p:spPr>
          <a:xfrm>
            <a:off x="347663" y="1066800"/>
            <a:ext cx="8458200" cy="5029200"/>
          </a:xfrm>
        </p:spPr>
        <p:txBody>
          <a:bodyPr/>
          <a:lstStyle/>
          <a:p>
            <a:pPr marL="0" lvl="1" indent="0" eaLnBrk="1" hangingPunct="1">
              <a:spcAft>
                <a:spcPts val="600"/>
              </a:spcAft>
              <a:buNone/>
            </a:pPr>
            <a:r>
              <a:rPr lang="en-US" altLang="en-US" sz="3200" dirty="0">
                <a:solidFill>
                  <a:schemeClr val="bg1"/>
                </a:solidFill>
              </a:rPr>
              <a:t>“It is never worthwhile to argue about the religion that you think too little of to practice.   If you are not loyal to the church, you certainly will have little success in converting others.    If the wife who is an indifferent Christian wonders why she has never been able to convert her husband, she will not have to look far for the answer.   Sometimes people cannot hear what we say for seeing what we do”</a:t>
            </a:r>
          </a:p>
          <a:p>
            <a:pPr marL="457200" lvl="1" indent="0" eaLnBrk="1" hangingPunct="1">
              <a:spcAft>
                <a:spcPts val="600"/>
              </a:spcAft>
              <a:buFontTx/>
              <a:buNone/>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Title 2">
            <a:extLst>
              <a:ext uri="{FF2B5EF4-FFF2-40B4-BE49-F238E27FC236}">
                <a16:creationId xmlns:a16="http://schemas.microsoft.com/office/drawing/2014/main" id="{007AB3C3-B011-4881-AADA-8FB06E9AC6B3}"/>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Redeeming the time</a:t>
            </a:r>
          </a:p>
        </p:txBody>
      </p:sp>
      <p:sp>
        <p:nvSpPr>
          <p:cNvPr id="22531" name="Content Placeholder 3">
            <a:extLst>
              <a:ext uri="{FF2B5EF4-FFF2-40B4-BE49-F238E27FC236}">
                <a16:creationId xmlns:a16="http://schemas.microsoft.com/office/drawing/2014/main" id="{376EE93E-839D-4671-8546-D20802A91A23}"/>
              </a:ext>
            </a:extLst>
          </p:cNvPr>
          <p:cNvSpPr>
            <a:spLocks noGrp="1" noChangeArrowheads="1"/>
          </p:cNvSpPr>
          <p:nvPr>
            <p:ph idx="1"/>
          </p:nvPr>
        </p:nvSpPr>
        <p:spPr>
          <a:xfrm>
            <a:off x="347663" y="1066800"/>
            <a:ext cx="8458200" cy="5029200"/>
          </a:xfrm>
        </p:spPr>
        <p:txBody>
          <a:bodyPr/>
          <a:lstStyle/>
          <a:p>
            <a:pPr marL="0" indent="0" eaLnBrk="1" hangingPunct="1">
              <a:spcAft>
                <a:spcPts val="600"/>
              </a:spcAft>
              <a:buNone/>
            </a:pPr>
            <a:r>
              <a:rPr lang="en-US" altLang="en-US" dirty="0">
                <a:solidFill>
                  <a:srgbClr val="FFFF99"/>
                </a:solidFill>
              </a:rPr>
              <a:t>Make the most of every opportunity</a:t>
            </a:r>
          </a:p>
          <a:p>
            <a:pPr marL="0" indent="0" eaLnBrk="1" hangingPunct="1">
              <a:spcAft>
                <a:spcPts val="600"/>
              </a:spcAft>
              <a:buNone/>
            </a:pPr>
            <a:r>
              <a:rPr lang="en-US" altLang="en-US" dirty="0">
                <a:solidFill>
                  <a:srgbClr val="FFFF99"/>
                </a:solidFill>
              </a:rPr>
              <a:t>Snatch it up like a bargain</a:t>
            </a:r>
          </a:p>
          <a:p>
            <a:pPr lvl="1" eaLnBrk="1" hangingPunct="1">
              <a:spcAft>
                <a:spcPts val="600"/>
              </a:spcAft>
              <a:buFont typeface="Wingdings" panose="05000000000000000000" pitchFamily="2" charset="2"/>
              <a:buChar char="§"/>
            </a:pPr>
            <a:r>
              <a:rPr lang="en-US" altLang="en-US" sz="3200" dirty="0">
                <a:solidFill>
                  <a:schemeClr val="bg1"/>
                </a:solidFill>
              </a:rPr>
              <a:t>Our actions:  people are watching</a:t>
            </a:r>
          </a:p>
          <a:p>
            <a:pPr lvl="1" eaLnBrk="1" hangingPunct="1">
              <a:spcAft>
                <a:spcPts val="600"/>
              </a:spcAft>
              <a:buFont typeface="Wingdings" panose="05000000000000000000" pitchFamily="2" charset="2"/>
              <a:buChar char="§"/>
            </a:pPr>
            <a:r>
              <a:rPr lang="en-US" altLang="en-US" sz="3200" dirty="0">
                <a:solidFill>
                  <a:schemeClr val="bg1"/>
                </a:solidFill>
              </a:rPr>
              <a:t>Our words:  people are listening</a:t>
            </a:r>
          </a:p>
          <a:p>
            <a:pPr lvl="1" eaLnBrk="1" hangingPunct="1">
              <a:spcAft>
                <a:spcPts val="600"/>
              </a:spcAft>
              <a:buFont typeface="Wingdings" panose="05000000000000000000" pitchFamily="2" charset="2"/>
              <a:buChar char="§"/>
            </a:pPr>
            <a:endParaRPr lang="en-US" altLang="en-US" sz="3200" dirty="0">
              <a:solidFill>
                <a:schemeClr val="bg1"/>
              </a:solidFill>
            </a:endParaRPr>
          </a:p>
          <a:p>
            <a:pPr marL="457200" lvl="1" indent="0" eaLnBrk="1" hangingPunct="1">
              <a:spcAft>
                <a:spcPts val="600"/>
              </a:spcAft>
              <a:buFontTx/>
              <a:buNone/>
            </a:pPr>
            <a:endParaRPr lang="en-US" altLang="en-US" dirty="0">
              <a:solidFill>
                <a:schemeClr val="bg1"/>
              </a:solidFill>
            </a:endParaRPr>
          </a:p>
        </p:txBody>
      </p:sp>
    </p:spTree>
    <p:extLst>
      <p:ext uri="{BB962C8B-B14F-4D97-AF65-F5344CB8AC3E}">
        <p14:creationId xmlns:p14="http://schemas.microsoft.com/office/powerpoint/2010/main" val="366479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8D9FBFF-B73A-4982-9BAC-3D861D7FFFBA}"/>
              </a:ext>
            </a:extLst>
          </p:cNvPr>
          <p:cNvSpPr/>
          <p:nvPr/>
        </p:nvSpPr>
        <p:spPr>
          <a:xfrm>
            <a:off x="1705381" y="8382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 </a:t>
            </a:r>
            <a:r>
              <a:rPr lang="en-US" sz="2400" dirty="0">
                <a:solidFill>
                  <a:srgbClr val="FFFFFF"/>
                </a:solidFill>
                <a:ea typeface="Verdana" panose="020B0604030504040204" pitchFamily="34" charset="0"/>
              </a:rPr>
              <a:t>Pray Without Ceasing, 2</a:t>
            </a:r>
          </a:p>
        </p:txBody>
      </p:sp>
      <p:sp>
        <p:nvSpPr>
          <p:cNvPr id="3" name="Rectangle: Rounded Corners 2">
            <a:extLst>
              <a:ext uri="{FF2B5EF4-FFF2-40B4-BE49-F238E27FC236}">
                <a16:creationId xmlns:a16="http://schemas.microsoft.com/office/drawing/2014/main" id="{F0113377-A1F1-40A1-89A2-8E3DA7FC4151}"/>
              </a:ext>
            </a:extLst>
          </p:cNvPr>
          <p:cNvSpPr/>
          <p:nvPr/>
        </p:nvSpPr>
        <p:spPr>
          <a:xfrm>
            <a:off x="1009072" y="3581400"/>
            <a:ext cx="7135092" cy="1524000"/>
          </a:xfrm>
          <a:prstGeom prst="roundRect">
            <a:avLst/>
          </a:prstGeom>
          <a:solidFill>
            <a:schemeClr val="accent6">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V. </a:t>
            </a:r>
            <a:r>
              <a:rPr lang="en-US" sz="3600" dirty="0">
                <a:solidFill>
                  <a:srgbClr val="CCFFCC"/>
                </a:solidFill>
                <a:ea typeface="Verdana" panose="020B0604030504040204" pitchFamily="34" charset="0"/>
              </a:rPr>
              <a:t>Speak Without Compromise, </a:t>
            </a:r>
            <a:r>
              <a:rPr lang="en-US" sz="3600" dirty="0">
                <a:solidFill>
                  <a:srgbClr val="FFFFFF"/>
                </a:solidFill>
                <a:ea typeface="Verdana" panose="020B0604030504040204" pitchFamily="34" charset="0"/>
              </a:rPr>
              <a:t>6</a:t>
            </a:r>
          </a:p>
        </p:txBody>
      </p:sp>
      <p:sp>
        <p:nvSpPr>
          <p:cNvPr id="4" name="Rectangle: Rounded Corners 3">
            <a:extLst>
              <a:ext uri="{FF2B5EF4-FFF2-40B4-BE49-F238E27FC236}">
                <a16:creationId xmlns:a16="http://schemas.microsoft.com/office/drawing/2014/main" id="{D9CC68B2-9227-4E5B-BCF8-E802A1E1D17F}"/>
              </a:ext>
            </a:extLst>
          </p:cNvPr>
          <p:cNvSpPr/>
          <p:nvPr/>
        </p:nvSpPr>
        <p:spPr>
          <a:xfrm>
            <a:off x="1704108" y="15240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 </a:t>
            </a:r>
            <a:r>
              <a:rPr lang="en-US" sz="2400" dirty="0">
                <a:solidFill>
                  <a:srgbClr val="FFFFFF"/>
                </a:solidFill>
                <a:ea typeface="Verdana" panose="020B0604030504040204" pitchFamily="34" charset="0"/>
              </a:rPr>
              <a:t>Preach Without Constraint, 3</a:t>
            </a:r>
          </a:p>
        </p:txBody>
      </p:sp>
      <p:sp>
        <p:nvSpPr>
          <p:cNvPr id="5" name="Rectangle: Rounded Corners 4">
            <a:extLst>
              <a:ext uri="{FF2B5EF4-FFF2-40B4-BE49-F238E27FC236}">
                <a16:creationId xmlns:a16="http://schemas.microsoft.com/office/drawing/2014/main" id="{DB27AD5B-D73C-4E8B-AB60-940E0C141226}"/>
              </a:ext>
            </a:extLst>
          </p:cNvPr>
          <p:cNvSpPr/>
          <p:nvPr/>
        </p:nvSpPr>
        <p:spPr>
          <a:xfrm>
            <a:off x="1706420" y="22098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III. </a:t>
            </a:r>
            <a:r>
              <a:rPr lang="en-US" sz="2400" dirty="0">
                <a:solidFill>
                  <a:srgbClr val="FFFFFF"/>
                </a:solidFill>
                <a:ea typeface="Verdana" panose="020B0604030504040204" pitchFamily="34" charset="0"/>
              </a:rPr>
              <a:t>Preach Without Confusion, 4</a:t>
            </a:r>
          </a:p>
        </p:txBody>
      </p:sp>
      <p:sp>
        <p:nvSpPr>
          <p:cNvPr id="6" name="Rectangle: Rounded Corners 5">
            <a:extLst>
              <a:ext uri="{FF2B5EF4-FFF2-40B4-BE49-F238E27FC236}">
                <a16:creationId xmlns:a16="http://schemas.microsoft.com/office/drawing/2014/main" id="{226D7303-AF78-4BEA-98DD-AFD68E0CEEEA}"/>
              </a:ext>
            </a:extLst>
          </p:cNvPr>
          <p:cNvSpPr/>
          <p:nvPr/>
        </p:nvSpPr>
        <p:spPr>
          <a:xfrm>
            <a:off x="1706420" y="2895600"/>
            <a:ext cx="5749112" cy="5334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IV. </a:t>
            </a:r>
            <a:r>
              <a:rPr lang="en-US" sz="2400" dirty="0">
                <a:solidFill>
                  <a:srgbClr val="FFFFFF"/>
                </a:solidFill>
                <a:ea typeface="Verdana" panose="020B0604030504040204" pitchFamily="34" charset="0"/>
                <a:cs typeface="Times New Roman" panose="02020603050405020304" pitchFamily="18" charset="0"/>
              </a:rPr>
              <a:t>Walk</a:t>
            </a:r>
            <a:r>
              <a:rPr lang="en-US" sz="24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 </a:t>
            </a:r>
            <a:r>
              <a:rPr lang="en-US" sz="2400" dirty="0">
                <a:solidFill>
                  <a:srgbClr val="FFFFFF"/>
                </a:solidFill>
                <a:ea typeface="Verdana" panose="020B0604030504040204" pitchFamily="34" charset="0"/>
              </a:rPr>
              <a:t>Without Carelessness, 5</a:t>
            </a:r>
          </a:p>
        </p:txBody>
      </p:sp>
    </p:spTree>
    <p:extLst>
      <p:ext uri="{BB962C8B-B14F-4D97-AF65-F5344CB8AC3E}">
        <p14:creationId xmlns:p14="http://schemas.microsoft.com/office/powerpoint/2010/main" val="1302184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3E06A850-61B6-4355-8A08-7A41A72FD817}"/>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Always  [Col.1:3;  4:12;  4:6]</a:t>
            </a:r>
          </a:p>
        </p:txBody>
      </p:sp>
      <p:sp>
        <p:nvSpPr>
          <p:cNvPr id="4" name="Content Placeholder 3">
            <a:extLst>
              <a:ext uri="{FF2B5EF4-FFF2-40B4-BE49-F238E27FC236}">
                <a16:creationId xmlns:a16="http://schemas.microsoft.com/office/drawing/2014/main" id="{8C87EF0D-650D-4584-BEEE-E8FC63D1B59E}"/>
              </a:ext>
            </a:extLst>
          </p:cNvPr>
          <p:cNvSpPr>
            <a:spLocks noGrp="1"/>
          </p:cNvSpPr>
          <p:nvPr>
            <p:ph idx="1"/>
          </p:nvPr>
        </p:nvSpPr>
        <p:spPr>
          <a:xfrm>
            <a:off x="347663" y="1143000"/>
            <a:ext cx="8458200" cy="5029200"/>
          </a:xfrm>
        </p:spPr>
        <p:txBody>
          <a:bodyPr/>
          <a:lstStyle/>
          <a:p>
            <a:pPr eaLnBrk="1" hangingPunct="1">
              <a:spcAft>
                <a:spcPts val="800"/>
              </a:spcAft>
              <a:buFont typeface="Arial" panose="020B0604020202020204" pitchFamily="34" charset="0"/>
              <a:buChar char="•"/>
              <a:defRPr/>
            </a:pPr>
            <a:r>
              <a:rPr lang="en-US" dirty="0">
                <a:solidFill>
                  <a:srgbClr val="CCFFFF"/>
                </a:solidFill>
              </a:rPr>
              <a:t>If proper speech becomes our habit, we don’t have to worry about improper language slipping out…</a:t>
            </a:r>
          </a:p>
          <a:p>
            <a:pPr eaLnBrk="1" hangingPunct="1">
              <a:spcAft>
                <a:spcPts val="600"/>
              </a:spcAft>
              <a:buFont typeface="Arial" panose="020B0604020202020204" pitchFamily="34" charset="0"/>
              <a:buChar char="•"/>
              <a:defRPr/>
            </a:pPr>
            <a:r>
              <a:rPr lang="en-US" dirty="0">
                <a:solidFill>
                  <a:schemeClr val="bg1"/>
                </a:solidFill>
              </a:rPr>
              <a:t>Mt.12:36  </a:t>
            </a:r>
            <a:r>
              <a:rPr lang="en-US" dirty="0">
                <a:solidFill>
                  <a:srgbClr val="FFFFCC"/>
                </a:solidFill>
              </a:rPr>
              <a:t>But I say to you that for every idle word men may speak, they will give account of it in the day of judgment.  </a:t>
            </a:r>
            <a:r>
              <a:rPr lang="en-US" dirty="0">
                <a:solidFill>
                  <a:schemeClr val="bg1"/>
                </a:solidFill>
              </a:rPr>
              <a:t>37</a:t>
            </a:r>
            <a:r>
              <a:rPr lang="en-US" dirty="0">
                <a:solidFill>
                  <a:srgbClr val="FFFFCC"/>
                </a:solidFill>
              </a:rPr>
              <a:t> For by your words you will be justified, and by your words you will be condemned.</a:t>
            </a:r>
          </a:p>
          <a:p>
            <a:pPr marL="0" indent="0" eaLnBrk="1" hangingPunct="1">
              <a:spcAft>
                <a:spcPts val="600"/>
              </a:spcAft>
              <a:buNone/>
              <a:defRPr/>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3E06A850-61B6-4355-8A08-7A41A72FD817}"/>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Always  [Col.1:3;  4:12;  4:6]</a:t>
            </a:r>
          </a:p>
        </p:txBody>
      </p:sp>
      <p:sp>
        <p:nvSpPr>
          <p:cNvPr id="4" name="Content Placeholder 3">
            <a:extLst>
              <a:ext uri="{FF2B5EF4-FFF2-40B4-BE49-F238E27FC236}">
                <a16:creationId xmlns:a16="http://schemas.microsoft.com/office/drawing/2014/main" id="{8C87EF0D-650D-4584-BEEE-E8FC63D1B59E}"/>
              </a:ext>
            </a:extLst>
          </p:cNvPr>
          <p:cNvSpPr>
            <a:spLocks noGrp="1"/>
          </p:cNvSpPr>
          <p:nvPr>
            <p:ph idx="1"/>
          </p:nvPr>
        </p:nvSpPr>
        <p:spPr>
          <a:xfrm>
            <a:off x="347663" y="1143000"/>
            <a:ext cx="8458200" cy="5029200"/>
          </a:xfrm>
        </p:spPr>
        <p:txBody>
          <a:bodyPr/>
          <a:lstStyle/>
          <a:p>
            <a:pPr eaLnBrk="1" hangingPunct="1">
              <a:spcAft>
                <a:spcPts val="600"/>
              </a:spcAft>
              <a:buFont typeface="Arial" panose="020B0604020202020204" pitchFamily="34" charset="0"/>
              <a:buChar char="•"/>
              <a:defRPr/>
            </a:pPr>
            <a:r>
              <a:rPr lang="en-US" dirty="0">
                <a:solidFill>
                  <a:srgbClr val="CCFFFF"/>
                </a:solidFill>
              </a:rPr>
              <a:t>If proper speech becomes our habit, we don’t have to worry about improper language slipping out…</a:t>
            </a:r>
          </a:p>
          <a:p>
            <a:pPr eaLnBrk="1" hangingPunct="1">
              <a:spcAft>
                <a:spcPts val="600"/>
              </a:spcAft>
              <a:buFont typeface="Arial" panose="020B0604020202020204" pitchFamily="34" charset="0"/>
              <a:buChar char="•"/>
              <a:defRPr/>
            </a:pPr>
            <a:r>
              <a:rPr lang="en-US" sz="2800" dirty="0">
                <a:solidFill>
                  <a:schemeClr val="bg1"/>
                </a:solidFill>
              </a:rPr>
              <a:t>Mt.12:36-37, accountable for every word…</a:t>
            </a:r>
          </a:p>
          <a:p>
            <a:pPr eaLnBrk="1" hangingPunct="1">
              <a:spcAft>
                <a:spcPts val="600"/>
              </a:spcAft>
              <a:buFont typeface="Arial" panose="020B0604020202020204" pitchFamily="34" charset="0"/>
              <a:buChar char="•"/>
              <a:defRPr/>
            </a:pPr>
            <a:r>
              <a:rPr lang="en-US" dirty="0">
                <a:solidFill>
                  <a:schemeClr val="bg1"/>
                </a:solidFill>
              </a:rPr>
              <a:t>Ja.1:26;  3:6-7, 8-11, a mixture…</a:t>
            </a:r>
          </a:p>
          <a:p>
            <a:pPr lvl="1" eaLnBrk="1" hangingPunct="1">
              <a:spcAft>
                <a:spcPts val="600"/>
              </a:spcAft>
              <a:buFont typeface="Arial" panose="020B0604020202020204" pitchFamily="34" charset="0"/>
              <a:buChar char="•"/>
              <a:defRPr/>
            </a:pPr>
            <a:r>
              <a:rPr lang="en-US" sz="3200" dirty="0">
                <a:solidFill>
                  <a:srgbClr val="CCFFCC"/>
                </a:solidFill>
              </a:rPr>
              <a:t>Mixture of graceful and evil words proves we are corrupt.</a:t>
            </a:r>
          </a:p>
        </p:txBody>
      </p:sp>
    </p:spTree>
    <p:extLst>
      <p:ext uri="{BB962C8B-B14F-4D97-AF65-F5344CB8AC3E}">
        <p14:creationId xmlns:p14="http://schemas.microsoft.com/office/powerpoint/2010/main" val="229503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3E06A850-61B6-4355-8A08-7A41A72FD817}"/>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Always  [Col.1:3;  4:12;  4:6]</a:t>
            </a:r>
          </a:p>
        </p:txBody>
      </p:sp>
      <p:sp>
        <p:nvSpPr>
          <p:cNvPr id="4" name="Content Placeholder 3">
            <a:extLst>
              <a:ext uri="{FF2B5EF4-FFF2-40B4-BE49-F238E27FC236}">
                <a16:creationId xmlns:a16="http://schemas.microsoft.com/office/drawing/2014/main" id="{8C87EF0D-650D-4584-BEEE-E8FC63D1B59E}"/>
              </a:ext>
            </a:extLst>
          </p:cNvPr>
          <p:cNvSpPr>
            <a:spLocks noGrp="1"/>
          </p:cNvSpPr>
          <p:nvPr>
            <p:ph idx="1"/>
          </p:nvPr>
        </p:nvSpPr>
        <p:spPr>
          <a:xfrm>
            <a:off x="347663" y="1143000"/>
            <a:ext cx="8458200" cy="5029200"/>
          </a:xfrm>
        </p:spPr>
        <p:txBody>
          <a:bodyPr/>
          <a:lstStyle/>
          <a:p>
            <a:pPr marL="0" indent="0" algn="ctr" eaLnBrk="1" hangingPunct="1">
              <a:spcAft>
                <a:spcPts val="600"/>
              </a:spcAft>
              <a:buNone/>
              <a:defRPr/>
            </a:pPr>
            <a:r>
              <a:rPr lang="en-US" dirty="0">
                <a:solidFill>
                  <a:srgbClr val="FFFF99"/>
                </a:solidFill>
              </a:rPr>
              <a:t>Grace</a:t>
            </a:r>
            <a:r>
              <a:rPr lang="en-US" dirty="0">
                <a:solidFill>
                  <a:schemeClr val="bg1"/>
                </a:solidFill>
              </a:rPr>
              <a:t> (gracious)</a:t>
            </a:r>
          </a:p>
          <a:p>
            <a:pPr eaLnBrk="1" hangingPunct="1">
              <a:spcAft>
                <a:spcPts val="900"/>
              </a:spcAft>
              <a:buFont typeface="Arial" panose="020B0604020202020204" pitchFamily="34" charset="0"/>
              <a:buChar char="•"/>
              <a:defRPr/>
            </a:pPr>
            <a:r>
              <a:rPr lang="en-US" dirty="0">
                <a:solidFill>
                  <a:schemeClr val="bg1"/>
                </a:solidFill>
              </a:rPr>
              <a:t>Let your conversation always be winsome</a:t>
            </a:r>
          </a:p>
          <a:p>
            <a:pPr eaLnBrk="1" hangingPunct="1">
              <a:spcAft>
                <a:spcPts val="900"/>
              </a:spcAft>
              <a:buFont typeface="Arial" panose="020B0604020202020204" pitchFamily="34" charset="0"/>
              <a:buChar char="•"/>
              <a:defRPr/>
            </a:pPr>
            <a:r>
              <a:rPr lang="en-US" dirty="0">
                <a:solidFill>
                  <a:schemeClr val="bg1"/>
                </a:solidFill>
              </a:rPr>
              <a:t>Non-Christians: of witty / clever remarks</a:t>
            </a:r>
          </a:p>
          <a:p>
            <a:pPr eaLnBrk="1" hangingPunct="1">
              <a:spcAft>
                <a:spcPts val="600"/>
              </a:spcAft>
              <a:buFont typeface="Arial" panose="020B0604020202020204" pitchFamily="34" charset="0"/>
              <a:buChar char="•"/>
              <a:defRPr/>
            </a:pPr>
            <a:r>
              <a:rPr lang="en-US" sz="3200" dirty="0">
                <a:solidFill>
                  <a:schemeClr val="bg1"/>
                </a:solidFill>
              </a:rPr>
              <a:t>NT: speech that results from and is based on God’s grace</a:t>
            </a:r>
          </a:p>
          <a:p>
            <a:pPr lvl="1" eaLnBrk="1" hangingPunct="1">
              <a:spcAft>
                <a:spcPts val="600"/>
              </a:spcAft>
              <a:buFont typeface="Arial" panose="020B0604020202020204" pitchFamily="34" charset="0"/>
              <a:buChar char="•"/>
              <a:defRPr/>
            </a:pPr>
            <a:r>
              <a:rPr lang="en-US" sz="3200" dirty="0">
                <a:solidFill>
                  <a:srgbClr val="CCFFCC"/>
                </a:solidFill>
              </a:rPr>
              <a:t>Negative:</a:t>
            </a:r>
            <a:r>
              <a:rPr lang="en-US" sz="3200" dirty="0">
                <a:solidFill>
                  <a:schemeClr val="bg1"/>
                </a:solidFill>
              </a:rPr>
              <a:t> 1 Pt.2:23</a:t>
            </a:r>
          </a:p>
          <a:p>
            <a:pPr lvl="1" eaLnBrk="1" hangingPunct="1">
              <a:spcAft>
                <a:spcPts val="600"/>
              </a:spcAft>
              <a:buFont typeface="Arial" panose="020B0604020202020204" pitchFamily="34" charset="0"/>
              <a:buChar char="•"/>
              <a:defRPr/>
            </a:pPr>
            <a:r>
              <a:rPr lang="en-US" sz="3200" dirty="0">
                <a:solidFill>
                  <a:srgbClr val="CCFFCC"/>
                </a:solidFill>
              </a:rPr>
              <a:t>Positive:</a:t>
            </a:r>
            <a:r>
              <a:rPr lang="en-US" sz="3200" dirty="0">
                <a:solidFill>
                  <a:schemeClr val="bg1"/>
                </a:solidFill>
              </a:rPr>
              <a:t> Ep.4:15, truth in love</a:t>
            </a:r>
          </a:p>
        </p:txBody>
      </p:sp>
    </p:spTree>
    <p:extLst>
      <p:ext uri="{BB962C8B-B14F-4D97-AF65-F5344CB8AC3E}">
        <p14:creationId xmlns:p14="http://schemas.microsoft.com/office/powerpoint/2010/main" val="398417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3E06A850-61B6-4355-8A08-7A41A72FD817}"/>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Always  [Col.1:3;  4:12;  4:6]</a:t>
            </a:r>
          </a:p>
        </p:txBody>
      </p:sp>
      <p:sp>
        <p:nvSpPr>
          <p:cNvPr id="4" name="Content Placeholder 3">
            <a:extLst>
              <a:ext uri="{FF2B5EF4-FFF2-40B4-BE49-F238E27FC236}">
                <a16:creationId xmlns:a16="http://schemas.microsoft.com/office/drawing/2014/main" id="{8C87EF0D-650D-4584-BEEE-E8FC63D1B59E}"/>
              </a:ext>
            </a:extLst>
          </p:cNvPr>
          <p:cNvSpPr>
            <a:spLocks noGrp="1"/>
          </p:cNvSpPr>
          <p:nvPr>
            <p:ph idx="1"/>
          </p:nvPr>
        </p:nvSpPr>
        <p:spPr>
          <a:xfrm>
            <a:off x="347663" y="1066800"/>
            <a:ext cx="8458200" cy="5029200"/>
          </a:xfrm>
        </p:spPr>
        <p:txBody>
          <a:bodyPr/>
          <a:lstStyle/>
          <a:p>
            <a:pPr marL="0" indent="0" algn="ctr" eaLnBrk="1" hangingPunct="1">
              <a:spcAft>
                <a:spcPts val="600"/>
              </a:spcAft>
              <a:buNone/>
              <a:defRPr/>
            </a:pPr>
            <a:r>
              <a:rPr lang="en-US" dirty="0">
                <a:solidFill>
                  <a:srgbClr val="CCFFFF"/>
                </a:solidFill>
              </a:rPr>
              <a:t>Seasoned with salt</a:t>
            </a:r>
          </a:p>
          <a:p>
            <a:pPr eaLnBrk="1" hangingPunct="1">
              <a:spcAft>
                <a:spcPts val="600"/>
              </a:spcAft>
              <a:buFont typeface="Arial" panose="020B0604020202020204" pitchFamily="34" charset="0"/>
              <a:buChar char="•"/>
              <a:defRPr/>
            </a:pPr>
            <a:r>
              <a:rPr lang="en-US" dirty="0">
                <a:solidFill>
                  <a:schemeClr val="bg1"/>
                </a:solidFill>
              </a:rPr>
              <a:t>Well known expression of ancients</a:t>
            </a:r>
          </a:p>
          <a:p>
            <a:pPr eaLnBrk="1" hangingPunct="1">
              <a:spcAft>
                <a:spcPts val="600"/>
              </a:spcAft>
              <a:buFont typeface="Arial" panose="020B0604020202020204" pitchFamily="34" charset="0"/>
              <a:buChar char="•"/>
              <a:defRPr/>
            </a:pPr>
            <a:r>
              <a:rPr lang="en-US" dirty="0">
                <a:solidFill>
                  <a:schemeClr val="bg1"/>
                </a:solidFill>
              </a:rPr>
              <a:t>Adds flavor.  Mt.5:13-16</a:t>
            </a:r>
          </a:p>
          <a:p>
            <a:pPr eaLnBrk="1" hangingPunct="1">
              <a:spcAft>
                <a:spcPts val="600"/>
              </a:spcAft>
              <a:buFont typeface="Arial" panose="020B0604020202020204" pitchFamily="34" charset="0"/>
              <a:buChar char="•"/>
              <a:defRPr/>
            </a:pPr>
            <a:r>
              <a:rPr lang="en-US" dirty="0">
                <a:solidFill>
                  <a:schemeClr val="bg1"/>
                </a:solidFill>
              </a:rPr>
              <a:t>Preserves words from corruption  </a:t>
            </a:r>
          </a:p>
          <a:p>
            <a:pPr eaLnBrk="1" hangingPunct="1">
              <a:spcAft>
                <a:spcPts val="600"/>
              </a:spcAft>
              <a:buFont typeface="Arial" panose="020B0604020202020204" pitchFamily="34" charset="0"/>
              <a:buChar char="•"/>
              <a:defRPr/>
            </a:pPr>
            <a:r>
              <a:rPr lang="en-US" dirty="0">
                <a:solidFill>
                  <a:schemeClr val="bg1"/>
                </a:solidFill>
              </a:rPr>
              <a:t>Ep.4</a:t>
            </a:r>
            <a:r>
              <a:rPr lang="en-US" b="1" baseline="30000" dirty="0">
                <a:solidFill>
                  <a:schemeClr val="bg1"/>
                </a:solidFill>
              </a:rPr>
              <a:t>29</a:t>
            </a:r>
            <a:r>
              <a:rPr lang="en-US" dirty="0">
                <a:solidFill>
                  <a:schemeClr val="bg1"/>
                </a:solidFill>
              </a:rPr>
              <a:t> </a:t>
            </a:r>
            <a:r>
              <a:rPr lang="en-US" dirty="0">
                <a:solidFill>
                  <a:srgbClr val="FFFF99"/>
                </a:solidFill>
                <a:ea typeface="Times New Roman" panose="02020603050405020304" pitchFamily="18" charset="0"/>
              </a:rPr>
              <a:t>Let no corrupt word proceed out of your mouth, but what is good for necessary edification, that it may impart grace to the hearers.</a:t>
            </a:r>
          </a:p>
          <a:p>
            <a:pPr eaLnBrk="1" hangingPunct="1">
              <a:spcAft>
                <a:spcPts val="600"/>
              </a:spcAft>
              <a:buFont typeface="Arial" panose="020B0604020202020204" pitchFamily="34" charset="0"/>
              <a:buChar char="•"/>
              <a:defRPr/>
            </a:pPr>
            <a:endParaRPr lang="en-US" dirty="0">
              <a:solidFill>
                <a:schemeClr val="bg1"/>
              </a:solidFill>
            </a:endParaRPr>
          </a:p>
        </p:txBody>
      </p:sp>
    </p:spTree>
    <p:extLst>
      <p:ext uri="{BB962C8B-B14F-4D97-AF65-F5344CB8AC3E}">
        <p14:creationId xmlns:p14="http://schemas.microsoft.com/office/powerpoint/2010/main" val="290926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3E06A850-61B6-4355-8A08-7A41A72FD817}"/>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Always  [Col.1:3;  4:12;  4:6]</a:t>
            </a:r>
          </a:p>
        </p:txBody>
      </p:sp>
      <p:sp>
        <p:nvSpPr>
          <p:cNvPr id="4" name="Content Placeholder 3">
            <a:extLst>
              <a:ext uri="{FF2B5EF4-FFF2-40B4-BE49-F238E27FC236}">
                <a16:creationId xmlns:a16="http://schemas.microsoft.com/office/drawing/2014/main" id="{8C87EF0D-650D-4584-BEEE-E8FC63D1B59E}"/>
              </a:ext>
            </a:extLst>
          </p:cNvPr>
          <p:cNvSpPr>
            <a:spLocks noGrp="1"/>
          </p:cNvSpPr>
          <p:nvPr>
            <p:ph idx="1"/>
          </p:nvPr>
        </p:nvSpPr>
        <p:spPr>
          <a:xfrm>
            <a:off x="347663" y="1143000"/>
            <a:ext cx="8458200" cy="5029200"/>
          </a:xfrm>
        </p:spPr>
        <p:txBody>
          <a:bodyPr/>
          <a:lstStyle/>
          <a:p>
            <a:pPr marL="0" indent="0" algn="ctr" eaLnBrk="1" hangingPunct="1">
              <a:spcAft>
                <a:spcPts val="600"/>
              </a:spcAft>
              <a:buNone/>
              <a:defRPr/>
            </a:pPr>
            <a:r>
              <a:rPr lang="en-US" dirty="0">
                <a:solidFill>
                  <a:srgbClr val="CCFFCC"/>
                </a:solidFill>
              </a:rPr>
              <a:t>Purpose</a:t>
            </a:r>
            <a:r>
              <a:rPr lang="en-US" dirty="0">
                <a:solidFill>
                  <a:schemeClr val="bg1"/>
                </a:solidFill>
              </a:rPr>
              <a:t>: know how to answer…</a:t>
            </a:r>
          </a:p>
          <a:p>
            <a:pPr eaLnBrk="1" hangingPunct="1">
              <a:spcAft>
                <a:spcPts val="600"/>
              </a:spcAft>
              <a:buFont typeface="Arial" panose="020B0604020202020204" pitchFamily="34" charset="0"/>
              <a:buChar char="•"/>
              <a:defRPr/>
            </a:pPr>
            <a:r>
              <a:rPr lang="en-US" dirty="0">
                <a:solidFill>
                  <a:schemeClr val="bg1"/>
                </a:solidFill>
              </a:rPr>
              <a:t>Wisdom says right thing, at right time, to right person</a:t>
            </a:r>
          </a:p>
          <a:p>
            <a:pPr eaLnBrk="1" hangingPunct="1">
              <a:spcAft>
                <a:spcPts val="600"/>
              </a:spcAft>
              <a:buFont typeface="Arial" panose="020B0604020202020204" pitchFamily="34" charset="0"/>
              <a:buChar char="•"/>
              <a:defRPr/>
            </a:pPr>
            <a:r>
              <a:rPr lang="en-US" sz="3200" dirty="0">
                <a:solidFill>
                  <a:schemeClr val="bg1"/>
                </a:solidFill>
              </a:rPr>
              <a:t>1 Pt.3:15, </a:t>
            </a:r>
            <a:r>
              <a:rPr lang="en-US" dirty="0">
                <a:solidFill>
                  <a:srgbClr val="FFFF99"/>
                </a:solidFill>
              </a:rPr>
              <a:t>But sanctify the Lord God in your hearts, and always be ready to give a defense to everyone who asks you a reason for the hope that is in you, with meekness and fear. </a:t>
            </a:r>
          </a:p>
          <a:p>
            <a:pPr eaLnBrk="1" hangingPunct="1">
              <a:spcAft>
                <a:spcPts val="600"/>
              </a:spcAft>
              <a:buFont typeface="Arial" panose="020B0604020202020204" pitchFamily="34" charset="0"/>
              <a:buChar char="•"/>
              <a:defRPr/>
            </a:pPr>
            <a:r>
              <a:rPr lang="en-US" dirty="0">
                <a:solidFill>
                  <a:schemeClr val="bg1"/>
                </a:solidFill>
              </a:rPr>
              <a:t>Purpose: NOT to win argument, but person</a:t>
            </a:r>
          </a:p>
        </p:txBody>
      </p:sp>
    </p:spTree>
    <p:extLst>
      <p:ext uri="{BB962C8B-B14F-4D97-AF65-F5344CB8AC3E}">
        <p14:creationId xmlns:p14="http://schemas.microsoft.com/office/powerpoint/2010/main" val="2256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3E06A850-61B6-4355-8A08-7A41A72FD817}"/>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Always  [Col.1:3;  4:12;  4:6]</a:t>
            </a:r>
          </a:p>
        </p:txBody>
      </p:sp>
      <p:sp>
        <p:nvSpPr>
          <p:cNvPr id="4" name="Content Placeholder 3">
            <a:extLst>
              <a:ext uri="{FF2B5EF4-FFF2-40B4-BE49-F238E27FC236}">
                <a16:creationId xmlns:a16="http://schemas.microsoft.com/office/drawing/2014/main" id="{8C87EF0D-650D-4584-BEEE-E8FC63D1B59E}"/>
              </a:ext>
            </a:extLst>
          </p:cNvPr>
          <p:cNvSpPr>
            <a:spLocks noGrp="1"/>
          </p:cNvSpPr>
          <p:nvPr>
            <p:ph idx="1"/>
          </p:nvPr>
        </p:nvSpPr>
        <p:spPr>
          <a:xfrm>
            <a:off x="347663" y="1143000"/>
            <a:ext cx="8458200" cy="5029200"/>
          </a:xfrm>
        </p:spPr>
        <p:txBody>
          <a:bodyPr/>
          <a:lstStyle/>
          <a:p>
            <a:pPr marL="0" indent="0" algn="ctr" eaLnBrk="1" hangingPunct="1">
              <a:spcAft>
                <a:spcPts val="600"/>
              </a:spcAft>
              <a:buNone/>
              <a:defRPr/>
            </a:pPr>
            <a:r>
              <a:rPr lang="en-US" dirty="0">
                <a:solidFill>
                  <a:srgbClr val="CCFFCC"/>
                </a:solidFill>
              </a:rPr>
              <a:t>Purpose</a:t>
            </a:r>
            <a:r>
              <a:rPr lang="en-US" dirty="0">
                <a:solidFill>
                  <a:schemeClr val="bg1"/>
                </a:solidFill>
              </a:rPr>
              <a:t>: know how to answer…</a:t>
            </a:r>
          </a:p>
          <a:p>
            <a:pPr eaLnBrk="1" hangingPunct="1">
              <a:spcAft>
                <a:spcPts val="600"/>
              </a:spcAft>
              <a:buFont typeface="Arial" panose="020B0604020202020204" pitchFamily="34" charset="0"/>
              <a:buChar char="•"/>
              <a:defRPr/>
            </a:pPr>
            <a:r>
              <a:rPr lang="en-US" dirty="0">
                <a:solidFill>
                  <a:schemeClr val="bg1"/>
                </a:solidFill>
              </a:rPr>
              <a:t>Wisdom says right thing, at right time, to right person</a:t>
            </a:r>
          </a:p>
          <a:p>
            <a:pPr eaLnBrk="1" hangingPunct="1">
              <a:spcAft>
                <a:spcPts val="600"/>
              </a:spcAft>
              <a:buFont typeface="Arial" panose="020B0604020202020204" pitchFamily="34" charset="0"/>
              <a:buChar char="•"/>
              <a:defRPr/>
            </a:pPr>
            <a:r>
              <a:rPr lang="en-US" sz="2800" dirty="0">
                <a:solidFill>
                  <a:schemeClr val="bg1"/>
                </a:solidFill>
              </a:rPr>
              <a:t>1 Pt.3:15, our purpose…</a:t>
            </a:r>
          </a:p>
          <a:p>
            <a:pPr eaLnBrk="1" hangingPunct="1">
              <a:spcAft>
                <a:spcPts val="0"/>
              </a:spcAft>
              <a:buFont typeface="Arial" panose="020B0604020202020204" pitchFamily="34" charset="0"/>
              <a:buChar char="•"/>
              <a:defRPr/>
            </a:pPr>
            <a:r>
              <a:rPr lang="en-US" dirty="0">
                <a:solidFill>
                  <a:schemeClr val="bg1"/>
                </a:solidFill>
              </a:rPr>
              <a:t>Prov.26:4-5</a:t>
            </a:r>
          </a:p>
          <a:p>
            <a:pPr lvl="1" eaLnBrk="1" hangingPunct="1">
              <a:spcAft>
                <a:spcPts val="0"/>
              </a:spcAft>
              <a:buFont typeface="Arial" panose="020B0604020202020204" pitchFamily="34" charset="0"/>
              <a:buChar char="•"/>
              <a:defRPr/>
            </a:pPr>
            <a:r>
              <a:rPr lang="en-US" sz="3200" dirty="0">
                <a:solidFill>
                  <a:srgbClr val="CCFFFF"/>
                </a:solidFill>
              </a:rPr>
              <a:t>Do not lower yourself to his level.   </a:t>
            </a:r>
            <a:br>
              <a:rPr lang="en-US" sz="3200" dirty="0">
                <a:solidFill>
                  <a:srgbClr val="CCFFFF"/>
                </a:solidFill>
              </a:rPr>
            </a:br>
            <a:r>
              <a:rPr lang="en-US" dirty="0">
                <a:solidFill>
                  <a:schemeClr val="bg1"/>
                </a:solidFill>
              </a:rPr>
              <a:t>(Jd.9)</a:t>
            </a:r>
          </a:p>
          <a:p>
            <a:pPr lvl="1" eaLnBrk="1" hangingPunct="1">
              <a:spcAft>
                <a:spcPts val="600"/>
              </a:spcAft>
              <a:buFont typeface="Arial" panose="020B0604020202020204" pitchFamily="34" charset="0"/>
              <a:buChar char="•"/>
              <a:defRPr/>
            </a:pPr>
            <a:r>
              <a:rPr lang="en-US" sz="3200" dirty="0">
                <a:solidFill>
                  <a:srgbClr val="CCFFFF"/>
                </a:solidFill>
              </a:rPr>
              <a:t>Answer him as his folly deserves.   </a:t>
            </a:r>
            <a:r>
              <a:rPr lang="en-US" dirty="0">
                <a:solidFill>
                  <a:schemeClr val="bg1"/>
                </a:solidFill>
              </a:rPr>
              <a:t>(Jn.8:7)</a:t>
            </a:r>
          </a:p>
        </p:txBody>
      </p:sp>
    </p:spTree>
    <p:extLst>
      <p:ext uri="{BB962C8B-B14F-4D97-AF65-F5344CB8AC3E}">
        <p14:creationId xmlns:p14="http://schemas.microsoft.com/office/powerpoint/2010/main" val="384144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itle 2">
            <a:extLst>
              <a:ext uri="{FF2B5EF4-FFF2-40B4-BE49-F238E27FC236}">
                <a16:creationId xmlns:a16="http://schemas.microsoft.com/office/drawing/2014/main" id="{15AB4720-5013-4875-B76E-D17175DD3E22}"/>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Summary</a:t>
            </a:r>
            <a:r>
              <a:rPr lang="en-US" altLang="en-US" sz="3600" dirty="0">
                <a:solidFill>
                  <a:srgbClr val="FFCC99"/>
                </a:solidFill>
              </a:rPr>
              <a:t> </a:t>
            </a:r>
            <a:r>
              <a:rPr lang="en-US" altLang="en-US" sz="3600" dirty="0">
                <a:solidFill>
                  <a:schemeClr val="bg1"/>
                </a:solidFill>
              </a:rPr>
              <a:t>(Col.4:6)</a:t>
            </a:r>
          </a:p>
        </p:txBody>
      </p:sp>
      <p:sp>
        <p:nvSpPr>
          <p:cNvPr id="26627" name="Content Placeholder 3">
            <a:extLst>
              <a:ext uri="{FF2B5EF4-FFF2-40B4-BE49-F238E27FC236}">
                <a16:creationId xmlns:a16="http://schemas.microsoft.com/office/drawing/2014/main" id="{0A399CF7-A229-4CD1-8B7A-7436BA1BD38B}"/>
              </a:ext>
            </a:extLst>
          </p:cNvPr>
          <p:cNvSpPr>
            <a:spLocks noGrp="1" noChangeArrowheads="1"/>
          </p:cNvSpPr>
          <p:nvPr>
            <p:ph idx="1"/>
          </p:nvPr>
        </p:nvSpPr>
        <p:spPr>
          <a:xfrm>
            <a:off x="347663" y="1143000"/>
            <a:ext cx="8458200" cy="5029200"/>
          </a:xfrm>
        </p:spPr>
        <p:txBody>
          <a:bodyPr/>
          <a:lstStyle/>
          <a:p>
            <a:pPr marL="0" indent="0" eaLnBrk="1" hangingPunct="1">
              <a:spcAft>
                <a:spcPts val="1200"/>
              </a:spcAft>
              <a:buFontTx/>
              <a:buNone/>
            </a:pPr>
            <a:r>
              <a:rPr lang="en-US" altLang="en-US" dirty="0">
                <a:solidFill>
                  <a:srgbClr val="FFCC99"/>
                </a:solidFill>
              </a:rPr>
              <a:t>Speech</a:t>
            </a:r>
            <a:r>
              <a:rPr lang="en-US" altLang="en-US" dirty="0">
                <a:solidFill>
                  <a:schemeClr val="bg1"/>
                </a:solidFill>
              </a:rPr>
              <a:t> – </a:t>
            </a:r>
            <a:r>
              <a:rPr lang="en-US" altLang="en-US" dirty="0">
                <a:solidFill>
                  <a:srgbClr val="FFFF00"/>
                </a:solidFill>
              </a:rPr>
              <a:t>WHAT</a:t>
            </a:r>
            <a:r>
              <a:rPr lang="en-US" altLang="en-US" dirty="0">
                <a:solidFill>
                  <a:schemeClr val="bg1"/>
                </a:solidFill>
              </a:rPr>
              <a:t> – right word – 2:8; Ep.4:15</a:t>
            </a:r>
          </a:p>
          <a:p>
            <a:pPr marL="0" indent="0" eaLnBrk="1" hangingPunct="1">
              <a:spcAft>
                <a:spcPts val="1200"/>
              </a:spcAft>
              <a:buFontTx/>
              <a:buNone/>
            </a:pPr>
            <a:r>
              <a:rPr lang="en-US" altLang="en-US" dirty="0">
                <a:solidFill>
                  <a:srgbClr val="FFCC99"/>
                </a:solidFill>
              </a:rPr>
              <a:t>Always</a:t>
            </a:r>
            <a:r>
              <a:rPr lang="en-US" altLang="en-US" dirty="0">
                <a:solidFill>
                  <a:schemeClr val="bg1"/>
                </a:solidFill>
              </a:rPr>
              <a:t> – </a:t>
            </a:r>
            <a:r>
              <a:rPr lang="en-US" altLang="en-US" dirty="0">
                <a:solidFill>
                  <a:srgbClr val="FFFF00"/>
                </a:solidFill>
              </a:rPr>
              <a:t>WHEN</a:t>
            </a:r>
            <a:r>
              <a:rPr lang="en-US" altLang="en-US" dirty="0">
                <a:solidFill>
                  <a:schemeClr val="bg1"/>
                </a:solidFill>
              </a:rPr>
              <a:t> – way of life – ‘salt of earth’</a:t>
            </a:r>
          </a:p>
          <a:p>
            <a:pPr marL="684213" indent="-684213" eaLnBrk="1" hangingPunct="1">
              <a:spcAft>
                <a:spcPts val="1200"/>
              </a:spcAft>
              <a:buFontTx/>
              <a:buNone/>
            </a:pPr>
            <a:r>
              <a:rPr lang="en-US" altLang="en-US" dirty="0">
                <a:solidFill>
                  <a:srgbClr val="FFCC99"/>
                </a:solidFill>
              </a:rPr>
              <a:t>Grace</a:t>
            </a:r>
            <a:r>
              <a:rPr lang="en-US" altLang="en-US" dirty="0">
                <a:solidFill>
                  <a:schemeClr val="bg1"/>
                </a:solidFill>
              </a:rPr>
              <a:t> – </a:t>
            </a:r>
            <a:r>
              <a:rPr lang="en-US" altLang="en-US" dirty="0">
                <a:solidFill>
                  <a:srgbClr val="FFFF00"/>
                </a:solidFill>
              </a:rPr>
              <a:t>HOW</a:t>
            </a:r>
            <a:r>
              <a:rPr lang="en-US" altLang="en-US" dirty="0">
                <a:solidFill>
                  <a:schemeClr val="bg1"/>
                </a:solidFill>
              </a:rPr>
              <a:t> – not abusive; truth in love – Lk.4:22;  Ep.4:29</a:t>
            </a:r>
          </a:p>
          <a:p>
            <a:pPr marL="0" indent="0" eaLnBrk="1" hangingPunct="1">
              <a:spcAft>
                <a:spcPts val="300"/>
              </a:spcAft>
              <a:buFontTx/>
              <a:buNone/>
            </a:pPr>
            <a:r>
              <a:rPr lang="en-US" altLang="en-US" dirty="0">
                <a:solidFill>
                  <a:srgbClr val="FFCC99"/>
                </a:solidFill>
              </a:rPr>
              <a:t>Salt</a:t>
            </a:r>
            <a:r>
              <a:rPr lang="en-US" altLang="en-US" dirty="0">
                <a:solidFill>
                  <a:schemeClr val="bg1"/>
                </a:solidFill>
              </a:rPr>
              <a:t> – </a:t>
            </a:r>
            <a:r>
              <a:rPr lang="en-US" altLang="en-US" dirty="0">
                <a:solidFill>
                  <a:srgbClr val="FFFF00"/>
                </a:solidFill>
              </a:rPr>
              <a:t>WHY</a:t>
            </a:r>
            <a:r>
              <a:rPr lang="en-US" altLang="en-US" dirty="0">
                <a:solidFill>
                  <a:schemeClr val="bg1"/>
                </a:solidFill>
              </a:rPr>
              <a:t> – </a:t>
            </a:r>
            <a:r>
              <a:rPr lang="en-US" altLang="en-US" b="1" baseline="30000" dirty="0">
                <a:solidFill>
                  <a:srgbClr val="FFFF00"/>
                </a:solidFill>
              </a:rPr>
              <a:t>1</a:t>
            </a:r>
            <a:r>
              <a:rPr lang="en-US" altLang="en-US" dirty="0">
                <a:solidFill>
                  <a:schemeClr val="bg1"/>
                </a:solidFill>
              </a:rPr>
              <a:t>preserve; </a:t>
            </a:r>
            <a:r>
              <a:rPr lang="en-US" altLang="en-US" b="1" baseline="30000" dirty="0">
                <a:solidFill>
                  <a:srgbClr val="FFFF00"/>
                </a:solidFill>
              </a:rPr>
              <a:t>2</a:t>
            </a:r>
            <a:r>
              <a:rPr lang="en-US" altLang="en-US" dirty="0">
                <a:solidFill>
                  <a:schemeClr val="bg1"/>
                </a:solidFill>
              </a:rPr>
              <a:t>flavor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8D9FBFF-B73A-4982-9BAC-3D861D7FFFBA}"/>
              </a:ext>
            </a:extLst>
          </p:cNvPr>
          <p:cNvSpPr/>
          <p:nvPr/>
        </p:nvSpPr>
        <p:spPr>
          <a:xfrm>
            <a:off x="1101725" y="1066800"/>
            <a:ext cx="6956425" cy="1524000"/>
          </a:xfrm>
          <a:prstGeom prst="roundRect">
            <a:avLst/>
          </a:prstGeom>
          <a:solidFill>
            <a:schemeClr val="accent6">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latin typeface="Times New Roman" panose="02020603050405020304" pitchFamily="18" charset="0"/>
                <a:ea typeface="Verdana" panose="020B0604030504040204" pitchFamily="34" charset="0"/>
                <a:cs typeface="Times New Roman" panose="02020603050405020304" pitchFamily="18" charset="0"/>
              </a:rPr>
              <a:t>I. </a:t>
            </a:r>
            <a:r>
              <a:rPr lang="en-US" sz="3600" dirty="0">
                <a:solidFill>
                  <a:srgbClr val="CCFFCC"/>
                </a:solidFill>
                <a:ea typeface="Verdana" panose="020B0604030504040204" pitchFamily="34" charset="0"/>
              </a:rPr>
              <a:t>Pray Without Ceasing, </a:t>
            </a:r>
            <a:r>
              <a:rPr lang="en-US" sz="3600" dirty="0">
                <a:solidFill>
                  <a:srgbClr val="FFFFFF"/>
                </a:solidFill>
                <a:ea typeface="Verdana" panose="020B0604030504040204" pitchFamily="34" charset="0"/>
              </a:rPr>
              <a:t>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itle 2">
            <a:extLst>
              <a:ext uri="{FF2B5EF4-FFF2-40B4-BE49-F238E27FC236}">
                <a16:creationId xmlns:a16="http://schemas.microsoft.com/office/drawing/2014/main" id="{15AB4720-5013-4875-B76E-D17175DD3E22}"/>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chemeClr val="bg1"/>
                </a:solidFill>
              </a:rPr>
              <a:t>Euphemism</a:t>
            </a:r>
          </a:p>
        </p:txBody>
      </p:sp>
      <p:sp>
        <p:nvSpPr>
          <p:cNvPr id="26627" name="Content Placeholder 3">
            <a:extLst>
              <a:ext uri="{FF2B5EF4-FFF2-40B4-BE49-F238E27FC236}">
                <a16:creationId xmlns:a16="http://schemas.microsoft.com/office/drawing/2014/main" id="{0A399CF7-A229-4CD1-8B7A-7436BA1BD38B}"/>
              </a:ext>
            </a:extLst>
          </p:cNvPr>
          <p:cNvSpPr>
            <a:spLocks noGrp="1" noChangeArrowheads="1"/>
          </p:cNvSpPr>
          <p:nvPr>
            <p:ph idx="1"/>
          </p:nvPr>
        </p:nvSpPr>
        <p:spPr>
          <a:xfrm>
            <a:off x="347663" y="1143000"/>
            <a:ext cx="8458200" cy="5029200"/>
          </a:xfrm>
        </p:spPr>
        <p:txBody>
          <a:bodyPr/>
          <a:lstStyle/>
          <a:p>
            <a:pPr eaLnBrk="1" hangingPunct="1">
              <a:spcAft>
                <a:spcPts val="800"/>
              </a:spcAft>
              <a:buFont typeface="Arial" panose="020B0604020202020204" pitchFamily="34" charset="0"/>
              <a:buChar char="•"/>
            </a:pPr>
            <a:r>
              <a:rPr lang="en-US" altLang="en-US" dirty="0">
                <a:solidFill>
                  <a:srgbClr val="CCFFFF"/>
                </a:solidFill>
              </a:rPr>
              <a:t>Dictionary records the generally accepted meanings (usages) – cannot change facts</a:t>
            </a:r>
          </a:p>
          <a:p>
            <a:pPr eaLnBrk="1" hangingPunct="1">
              <a:spcAft>
                <a:spcPts val="800"/>
              </a:spcAft>
              <a:buFont typeface="Arial" panose="020B0604020202020204" pitchFamily="34" charset="0"/>
              <a:buChar char="•"/>
            </a:pPr>
            <a:r>
              <a:rPr lang="en-US" altLang="en-US" dirty="0">
                <a:solidFill>
                  <a:schemeClr val="bg1"/>
                </a:solidFill>
              </a:rPr>
              <a:t>Col.4:6 requires concern for our words </a:t>
            </a:r>
            <a:br>
              <a:rPr lang="en-US" altLang="en-US" dirty="0">
                <a:solidFill>
                  <a:schemeClr val="bg1"/>
                </a:solidFill>
              </a:rPr>
            </a:br>
            <a:r>
              <a:rPr lang="en-US" altLang="en-US" dirty="0">
                <a:solidFill>
                  <a:schemeClr val="bg1"/>
                </a:solidFill>
              </a:rPr>
              <a:t>(cf. 1 Co.9:22)</a:t>
            </a:r>
          </a:p>
          <a:p>
            <a:pPr eaLnBrk="1" hangingPunct="1">
              <a:spcAft>
                <a:spcPts val="600"/>
              </a:spcAft>
              <a:buFont typeface="Arial" panose="020B0604020202020204" pitchFamily="34" charset="0"/>
              <a:buChar char="•"/>
            </a:pPr>
            <a:r>
              <a:rPr lang="en-US" altLang="en-US" dirty="0">
                <a:solidFill>
                  <a:schemeClr val="bg1"/>
                </a:solidFill>
              </a:rPr>
              <a:t>Ex.20:7, profane; to misuse name of God; treat it as common; vanity, worthless</a:t>
            </a:r>
          </a:p>
        </p:txBody>
      </p:sp>
    </p:spTree>
    <p:extLst>
      <p:ext uri="{BB962C8B-B14F-4D97-AF65-F5344CB8AC3E}">
        <p14:creationId xmlns:p14="http://schemas.microsoft.com/office/powerpoint/2010/main" val="254461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id="{5101064A-DA92-4CA8-A6D3-9B454219783F}"/>
              </a:ext>
            </a:extLst>
          </p:cNvPr>
          <p:cNvSpPr>
            <a:spLocks noGrp="1" noChangeArrowheads="1"/>
          </p:cNvSpPr>
          <p:nvPr>
            <p:ph type="title"/>
          </p:nvPr>
        </p:nvSpPr>
        <p:spPr>
          <a:xfrm>
            <a:off x="457200" y="76200"/>
            <a:ext cx="8229600" cy="990600"/>
          </a:xfrm>
        </p:spPr>
        <p:txBody>
          <a:bodyPr/>
          <a:lstStyle/>
          <a:p>
            <a:pPr eaLnBrk="1" hangingPunct="1"/>
            <a:r>
              <a:rPr lang="en-US" altLang="en-US" sz="3600" dirty="0">
                <a:solidFill>
                  <a:srgbClr val="FFCC99"/>
                </a:solidFill>
              </a:rPr>
              <a:t>Common euphemisms</a:t>
            </a:r>
          </a:p>
        </p:txBody>
      </p:sp>
      <p:sp>
        <p:nvSpPr>
          <p:cNvPr id="27651" name="Content Placeholder 3">
            <a:extLst>
              <a:ext uri="{FF2B5EF4-FFF2-40B4-BE49-F238E27FC236}">
                <a16:creationId xmlns:a16="http://schemas.microsoft.com/office/drawing/2014/main" id="{3EF6338F-8D92-4AC8-A803-78C264809E85}"/>
              </a:ext>
            </a:extLst>
          </p:cNvPr>
          <p:cNvSpPr>
            <a:spLocks noGrp="1" noChangeArrowheads="1"/>
          </p:cNvSpPr>
          <p:nvPr>
            <p:ph idx="1"/>
          </p:nvPr>
        </p:nvSpPr>
        <p:spPr>
          <a:xfrm>
            <a:off x="838199" y="1143000"/>
            <a:ext cx="7967663" cy="5029200"/>
          </a:xfrm>
        </p:spPr>
        <p:txBody>
          <a:bodyPr/>
          <a:lstStyle/>
          <a:p>
            <a:pPr marL="0" indent="0" eaLnBrk="1" hangingPunct="1">
              <a:spcAft>
                <a:spcPts val="300"/>
              </a:spcAft>
              <a:buFontTx/>
              <a:buNone/>
            </a:pPr>
            <a:r>
              <a:rPr lang="en-US" altLang="en-US" dirty="0">
                <a:solidFill>
                  <a:schemeClr val="bg1"/>
                </a:solidFill>
              </a:rPr>
              <a:t>dern; darn</a:t>
            </a:r>
          </a:p>
          <a:p>
            <a:pPr marL="0" indent="0" eaLnBrk="1" hangingPunct="1">
              <a:spcAft>
                <a:spcPts val="300"/>
              </a:spcAft>
              <a:buFontTx/>
              <a:buNone/>
            </a:pPr>
            <a:r>
              <a:rPr lang="en-US" altLang="en-US" dirty="0">
                <a:solidFill>
                  <a:schemeClr val="bg1"/>
                </a:solidFill>
              </a:rPr>
              <a:t>gad; egad</a:t>
            </a:r>
          </a:p>
          <a:p>
            <a:pPr marL="0" indent="0" eaLnBrk="1" hangingPunct="1">
              <a:spcAft>
                <a:spcPts val="300"/>
              </a:spcAft>
              <a:buFontTx/>
              <a:buNone/>
            </a:pPr>
            <a:r>
              <a:rPr lang="en-US" altLang="en-US" dirty="0">
                <a:solidFill>
                  <a:schemeClr val="bg1"/>
                </a:solidFill>
              </a:rPr>
              <a:t>gosh</a:t>
            </a:r>
          </a:p>
          <a:p>
            <a:pPr marL="0" indent="0" eaLnBrk="1" hangingPunct="1">
              <a:spcAft>
                <a:spcPts val="300"/>
              </a:spcAft>
              <a:buFontTx/>
              <a:buNone/>
            </a:pPr>
            <a:r>
              <a:rPr lang="en-US" altLang="en-US" dirty="0">
                <a:solidFill>
                  <a:schemeClr val="bg1"/>
                </a:solidFill>
              </a:rPr>
              <a:t>golly</a:t>
            </a:r>
          </a:p>
          <a:p>
            <a:pPr marL="0" indent="0" eaLnBrk="1" hangingPunct="1">
              <a:spcAft>
                <a:spcPts val="300"/>
              </a:spcAft>
              <a:buFontTx/>
              <a:buNone/>
            </a:pPr>
            <a:r>
              <a:rPr lang="en-US" altLang="en-US" dirty="0">
                <a:solidFill>
                  <a:schemeClr val="bg1"/>
                </a:solidFill>
              </a:rPr>
              <a:t>good grief</a:t>
            </a:r>
          </a:p>
        </p:txBody>
      </p:sp>
      <p:sp>
        <p:nvSpPr>
          <p:cNvPr id="2" name="Rectangle 1">
            <a:extLst>
              <a:ext uri="{FF2B5EF4-FFF2-40B4-BE49-F238E27FC236}">
                <a16:creationId xmlns:a16="http://schemas.microsoft.com/office/drawing/2014/main" id="{6ABAAC92-5804-4221-B17D-9475F871EAA7}"/>
              </a:ext>
            </a:extLst>
          </p:cNvPr>
          <p:cNvSpPr/>
          <p:nvPr/>
        </p:nvSpPr>
        <p:spPr>
          <a:xfrm>
            <a:off x="4876800" y="1170708"/>
            <a:ext cx="3886200" cy="3429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hangingPunct="1">
              <a:spcAft>
                <a:spcPts val="300"/>
              </a:spcAft>
              <a:buFontTx/>
              <a:buNone/>
            </a:pPr>
            <a:r>
              <a:rPr lang="en-US" altLang="en-US" sz="3200" dirty="0">
                <a:solidFill>
                  <a:schemeClr val="bg1"/>
                </a:solidFill>
              </a:rPr>
              <a:t>doggone</a:t>
            </a:r>
          </a:p>
          <a:p>
            <a:pPr marL="0" indent="0" eaLnBrk="1" hangingPunct="1">
              <a:spcAft>
                <a:spcPts val="300"/>
              </a:spcAft>
              <a:buFontTx/>
              <a:buNone/>
            </a:pPr>
            <a:r>
              <a:rPr lang="en-US" altLang="en-US" sz="3200" dirty="0">
                <a:solidFill>
                  <a:schemeClr val="bg1"/>
                </a:solidFill>
              </a:rPr>
              <a:t>gee; </a:t>
            </a:r>
            <a:r>
              <a:rPr lang="en-US" altLang="en-US" sz="3200" dirty="0" err="1">
                <a:solidFill>
                  <a:schemeClr val="bg1"/>
                </a:solidFill>
              </a:rPr>
              <a:t>jees</a:t>
            </a:r>
            <a:endParaRPr lang="en-US" altLang="en-US" sz="3200" dirty="0">
              <a:solidFill>
                <a:schemeClr val="bg1"/>
              </a:solidFill>
            </a:endParaRPr>
          </a:p>
          <a:p>
            <a:pPr marL="0" indent="0" eaLnBrk="1" hangingPunct="1">
              <a:spcAft>
                <a:spcPts val="300"/>
              </a:spcAft>
              <a:buFontTx/>
              <a:buNone/>
            </a:pPr>
            <a:r>
              <a:rPr lang="en-US" altLang="en-US" sz="3200" dirty="0">
                <a:solidFill>
                  <a:schemeClr val="bg1"/>
                </a:solidFill>
              </a:rPr>
              <a:t>heck</a:t>
            </a:r>
          </a:p>
          <a:p>
            <a:pPr marL="0" indent="0" eaLnBrk="1" hangingPunct="1">
              <a:spcAft>
                <a:spcPts val="300"/>
              </a:spcAft>
              <a:buFontTx/>
              <a:buNone/>
            </a:pPr>
            <a:r>
              <a:rPr lang="en-US" altLang="en-US" sz="3200" dirty="0">
                <a:solidFill>
                  <a:schemeClr val="bg1"/>
                </a:solidFill>
              </a:rPr>
              <a:t>confound</a:t>
            </a:r>
          </a:p>
          <a:p>
            <a:pPr marL="0" indent="0" eaLnBrk="1" hangingPunct="1">
              <a:spcAft>
                <a:spcPts val="300"/>
              </a:spcAft>
              <a:buFontTx/>
              <a:buNone/>
            </a:pPr>
            <a:r>
              <a:rPr lang="en-US" altLang="en-US" sz="3200" dirty="0">
                <a:solidFill>
                  <a:schemeClr val="bg1"/>
                </a:solidFill>
              </a:rPr>
              <a:t>my God, Lord have mercy…</a:t>
            </a: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637FDFCE-D57C-4EDA-A707-8DFC2AD6526C}"/>
              </a:ext>
            </a:extLst>
          </p:cNvPr>
          <p:cNvSpPr>
            <a:spLocks noGrp="1" noChangeArrowheads="1"/>
          </p:cNvSpPr>
          <p:nvPr>
            <p:ph type="title"/>
          </p:nvPr>
        </p:nvSpPr>
        <p:spPr>
          <a:xfrm>
            <a:off x="457200" y="76200"/>
            <a:ext cx="8229600" cy="838200"/>
          </a:xfrm>
        </p:spPr>
        <p:txBody>
          <a:bodyPr/>
          <a:lstStyle/>
          <a:p>
            <a:pPr eaLnBrk="1" hangingPunct="1"/>
            <a:r>
              <a:rPr lang="en-US" altLang="en-US" sz="3600" dirty="0">
                <a:solidFill>
                  <a:srgbClr val="CCFFFF"/>
                </a:solidFill>
              </a:rPr>
              <a:t>Continue earnestly</a:t>
            </a:r>
          </a:p>
        </p:txBody>
      </p:sp>
      <p:sp>
        <p:nvSpPr>
          <p:cNvPr id="16387" name="Content Placeholder 3">
            <a:extLst>
              <a:ext uri="{FF2B5EF4-FFF2-40B4-BE49-F238E27FC236}">
                <a16:creationId xmlns:a16="http://schemas.microsoft.com/office/drawing/2014/main" id="{08983046-8FF2-4EBA-9141-535439FC2B23}"/>
              </a:ext>
            </a:extLst>
          </p:cNvPr>
          <p:cNvSpPr>
            <a:spLocks noGrp="1" noChangeArrowheads="1"/>
          </p:cNvSpPr>
          <p:nvPr>
            <p:ph idx="1"/>
          </p:nvPr>
        </p:nvSpPr>
        <p:spPr>
          <a:xfrm>
            <a:off x="347663" y="990600"/>
            <a:ext cx="8458200" cy="5562600"/>
          </a:xfrm>
        </p:spPr>
        <p:txBody>
          <a:bodyPr/>
          <a:lstStyle/>
          <a:p>
            <a:pPr eaLnBrk="1" hangingPunct="1">
              <a:spcAft>
                <a:spcPts val="900"/>
              </a:spcAft>
            </a:pPr>
            <a:r>
              <a:rPr lang="en-US" altLang="en-US" dirty="0">
                <a:solidFill>
                  <a:srgbClr val="FFFF99"/>
                </a:solidFill>
              </a:rPr>
              <a:t>Attach oneself to, persist in something; persevere; busy oneself with, be busily engaged in, devoted to</a:t>
            </a:r>
          </a:p>
          <a:p>
            <a:pPr eaLnBrk="1" hangingPunct="1">
              <a:spcAft>
                <a:spcPts val="600"/>
              </a:spcAft>
            </a:pPr>
            <a:r>
              <a:rPr lang="en-US" altLang="en-US" sz="3200" dirty="0">
                <a:solidFill>
                  <a:srgbClr val="FFFF99"/>
                </a:solidFill>
              </a:rPr>
              <a:t>People are e</a:t>
            </a:r>
            <a:r>
              <a:rPr lang="en-US" altLang="en-US" dirty="0">
                <a:solidFill>
                  <a:srgbClr val="FFFF99"/>
                </a:solidFill>
              </a:rPr>
              <a:t>asily distracted – resolve to pray daily . . . then slack . . . </a:t>
            </a:r>
          </a:p>
          <a:p>
            <a:pPr lvl="1" eaLnBrk="1" hangingPunct="1">
              <a:spcAft>
                <a:spcPts val="600"/>
              </a:spcAft>
            </a:pPr>
            <a:r>
              <a:rPr lang="en-US" altLang="en-US" sz="3200" dirty="0">
                <a:solidFill>
                  <a:schemeClr val="bg1"/>
                </a:solidFill>
              </a:rPr>
              <a:t>Lk.11:1-13</a:t>
            </a:r>
          </a:p>
          <a:p>
            <a:pPr lvl="1" eaLnBrk="1" hangingPunct="1">
              <a:spcAft>
                <a:spcPts val="600"/>
              </a:spcAft>
            </a:pPr>
            <a:r>
              <a:rPr lang="en-US" altLang="en-US" sz="3200" dirty="0">
                <a:solidFill>
                  <a:schemeClr val="bg1"/>
                </a:solidFill>
              </a:rPr>
              <a:t>Lk.18:1-8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637FDFCE-D57C-4EDA-A707-8DFC2AD6526C}"/>
              </a:ext>
            </a:extLst>
          </p:cNvPr>
          <p:cNvSpPr>
            <a:spLocks noGrp="1" noChangeArrowheads="1"/>
          </p:cNvSpPr>
          <p:nvPr>
            <p:ph type="title"/>
          </p:nvPr>
        </p:nvSpPr>
        <p:spPr>
          <a:xfrm>
            <a:off x="457200" y="76200"/>
            <a:ext cx="8229600" cy="838200"/>
          </a:xfrm>
        </p:spPr>
        <p:txBody>
          <a:bodyPr/>
          <a:lstStyle/>
          <a:p>
            <a:pPr eaLnBrk="1" hangingPunct="1"/>
            <a:r>
              <a:rPr lang="en-US" altLang="en-US" sz="3600" dirty="0">
                <a:solidFill>
                  <a:srgbClr val="CCFFFF"/>
                </a:solidFill>
              </a:rPr>
              <a:t>With vigilance</a:t>
            </a:r>
          </a:p>
        </p:txBody>
      </p:sp>
      <p:sp>
        <p:nvSpPr>
          <p:cNvPr id="16387" name="Content Placeholder 3">
            <a:extLst>
              <a:ext uri="{FF2B5EF4-FFF2-40B4-BE49-F238E27FC236}">
                <a16:creationId xmlns:a16="http://schemas.microsoft.com/office/drawing/2014/main" id="{08983046-8FF2-4EBA-9141-535439FC2B23}"/>
              </a:ext>
            </a:extLst>
          </p:cNvPr>
          <p:cNvSpPr>
            <a:spLocks noGrp="1" noChangeArrowheads="1"/>
          </p:cNvSpPr>
          <p:nvPr>
            <p:ph idx="1"/>
          </p:nvPr>
        </p:nvSpPr>
        <p:spPr>
          <a:xfrm>
            <a:off x="347663" y="990600"/>
            <a:ext cx="8458200" cy="5562600"/>
          </a:xfrm>
        </p:spPr>
        <p:txBody>
          <a:bodyPr/>
          <a:lstStyle/>
          <a:p>
            <a:pPr eaLnBrk="1" hangingPunct="1">
              <a:spcAft>
                <a:spcPts val="600"/>
              </a:spcAft>
            </a:pPr>
            <a:r>
              <a:rPr lang="en-US" altLang="en-US" u="sng" dirty="0">
                <a:solidFill>
                  <a:srgbClr val="FFFF99"/>
                </a:solidFill>
              </a:rPr>
              <a:t>Watch</a:t>
            </a:r>
            <a:r>
              <a:rPr lang="en-US" altLang="en-US" dirty="0">
                <a:solidFill>
                  <a:srgbClr val="FFFF99"/>
                </a:solidFill>
              </a:rPr>
              <a:t> in prayer – stay awake</a:t>
            </a:r>
          </a:p>
          <a:p>
            <a:pPr lvl="1" eaLnBrk="1" hangingPunct="1">
              <a:spcAft>
                <a:spcPts val="600"/>
              </a:spcAft>
            </a:pPr>
            <a:r>
              <a:rPr lang="en-US" altLang="en-US" sz="3200" dirty="0">
                <a:solidFill>
                  <a:srgbClr val="FFFF00"/>
                </a:solidFill>
              </a:rPr>
              <a:t>Ro.12:12</a:t>
            </a:r>
            <a:r>
              <a:rPr lang="en-US" altLang="en-US" sz="3200" dirty="0">
                <a:solidFill>
                  <a:schemeClr val="bg1"/>
                </a:solidFill>
              </a:rPr>
              <a:t>, </a:t>
            </a:r>
            <a:r>
              <a:rPr lang="en-US" sz="3200" dirty="0">
                <a:solidFill>
                  <a:schemeClr val="bg1"/>
                </a:solidFill>
                <a:ea typeface="Times New Roman" panose="02020603050405020304" pitchFamily="18" charset="0"/>
              </a:rPr>
              <a:t>rejoicing in hope, patient in tribulation, </a:t>
            </a:r>
            <a:r>
              <a:rPr lang="en-US" sz="3200" u="sng" dirty="0">
                <a:solidFill>
                  <a:schemeClr val="bg1"/>
                </a:solidFill>
                <a:ea typeface="Times New Roman" panose="02020603050405020304" pitchFamily="18" charset="0"/>
              </a:rPr>
              <a:t>continuing</a:t>
            </a:r>
            <a:r>
              <a:rPr lang="en-US" sz="3200" dirty="0">
                <a:solidFill>
                  <a:schemeClr val="bg1"/>
                </a:solidFill>
                <a:ea typeface="Times New Roman" panose="02020603050405020304" pitchFamily="18" charset="0"/>
              </a:rPr>
              <a:t> </a:t>
            </a:r>
            <a:r>
              <a:rPr lang="en-US" sz="3200" u="sng" dirty="0">
                <a:solidFill>
                  <a:schemeClr val="bg1"/>
                </a:solidFill>
                <a:ea typeface="Times New Roman" panose="02020603050405020304" pitchFamily="18" charset="0"/>
              </a:rPr>
              <a:t>steadfastly</a:t>
            </a:r>
            <a:r>
              <a:rPr lang="en-US" sz="3200" dirty="0">
                <a:solidFill>
                  <a:schemeClr val="bg1"/>
                </a:solidFill>
                <a:ea typeface="Times New Roman" panose="02020603050405020304" pitchFamily="18" charset="0"/>
              </a:rPr>
              <a:t> in prayer</a:t>
            </a:r>
          </a:p>
          <a:p>
            <a:pPr lvl="1" eaLnBrk="1" hangingPunct="1">
              <a:spcAft>
                <a:spcPts val="600"/>
              </a:spcAft>
            </a:pPr>
            <a:r>
              <a:rPr lang="en-US" sz="3200" dirty="0">
                <a:solidFill>
                  <a:srgbClr val="FFFF00"/>
                </a:solidFill>
                <a:ea typeface="Times New Roman" panose="02020603050405020304" pitchFamily="18" charset="0"/>
              </a:rPr>
              <a:t>Ep.6:18</a:t>
            </a:r>
            <a:r>
              <a:rPr lang="en-US" sz="3200" dirty="0">
                <a:solidFill>
                  <a:schemeClr val="bg1"/>
                </a:solidFill>
                <a:ea typeface="Times New Roman" panose="02020603050405020304" pitchFamily="18" charset="0"/>
              </a:rPr>
              <a:t>, </a:t>
            </a:r>
            <a:r>
              <a:rPr lang="en-US" sz="3200" u="sng" dirty="0">
                <a:solidFill>
                  <a:schemeClr val="bg1"/>
                </a:solidFill>
                <a:ea typeface="Times New Roman" panose="02020603050405020304" pitchFamily="18" charset="0"/>
              </a:rPr>
              <a:t>praying always </a:t>
            </a:r>
            <a:r>
              <a:rPr lang="en-US" sz="3200" dirty="0">
                <a:solidFill>
                  <a:schemeClr val="bg1"/>
                </a:solidFill>
                <a:ea typeface="Times New Roman" panose="02020603050405020304" pitchFamily="18" charset="0"/>
              </a:rPr>
              <a:t>with </a:t>
            </a:r>
            <a:r>
              <a:rPr lang="en-US" sz="3200" u="sng" dirty="0">
                <a:solidFill>
                  <a:schemeClr val="bg1"/>
                </a:solidFill>
                <a:ea typeface="Times New Roman" panose="02020603050405020304" pitchFamily="18" charset="0"/>
              </a:rPr>
              <a:t>all prayer </a:t>
            </a:r>
            <a:r>
              <a:rPr lang="en-US" sz="3200" dirty="0">
                <a:solidFill>
                  <a:schemeClr val="bg1"/>
                </a:solidFill>
                <a:ea typeface="Times New Roman" panose="02020603050405020304" pitchFamily="18" charset="0"/>
              </a:rPr>
              <a:t>and supplication in the Spirit, being </a:t>
            </a:r>
            <a:r>
              <a:rPr lang="en-US" sz="3200" u="sng" dirty="0">
                <a:solidFill>
                  <a:schemeClr val="bg1"/>
                </a:solidFill>
                <a:ea typeface="Times New Roman" panose="02020603050405020304" pitchFamily="18" charset="0"/>
              </a:rPr>
              <a:t>watchful</a:t>
            </a:r>
            <a:r>
              <a:rPr lang="en-US" sz="3200" dirty="0">
                <a:solidFill>
                  <a:schemeClr val="bg1"/>
                </a:solidFill>
                <a:ea typeface="Times New Roman" panose="02020603050405020304" pitchFamily="18" charset="0"/>
              </a:rPr>
              <a:t> to this end, with all </a:t>
            </a:r>
            <a:r>
              <a:rPr lang="en-US" sz="3200" u="sng" dirty="0">
                <a:solidFill>
                  <a:schemeClr val="bg1"/>
                </a:solidFill>
                <a:ea typeface="Times New Roman" panose="02020603050405020304" pitchFamily="18" charset="0"/>
              </a:rPr>
              <a:t>perseverance</a:t>
            </a:r>
            <a:r>
              <a:rPr lang="en-US" sz="3200" dirty="0">
                <a:solidFill>
                  <a:schemeClr val="bg1"/>
                </a:solidFill>
                <a:ea typeface="Times New Roman" panose="02020603050405020304" pitchFamily="18" charset="0"/>
              </a:rPr>
              <a:t> and supplication for all the saints</a:t>
            </a:r>
          </a:p>
          <a:p>
            <a:pPr marL="0" indent="0" eaLnBrk="1" hangingPunct="1">
              <a:spcAft>
                <a:spcPts val="600"/>
              </a:spcAft>
              <a:buNone/>
            </a:pPr>
            <a:endParaRPr lang="en-US" altLang="en-US" sz="3200" dirty="0">
              <a:solidFill>
                <a:schemeClr val="bg1"/>
              </a:solidFill>
            </a:endParaRPr>
          </a:p>
        </p:txBody>
      </p:sp>
      <p:sp>
        <p:nvSpPr>
          <p:cNvPr id="2" name="Rectangle: Rounded Corners 1">
            <a:extLst>
              <a:ext uri="{FF2B5EF4-FFF2-40B4-BE49-F238E27FC236}">
                <a16:creationId xmlns:a16="http://schemas.microsoft.com/office/drawing/2014/main" id="{580E51B9-4237-4CC9-AFB0-75D58B4F272C}"/>
              </a:ext>
            </a:extLst>
          </p:cNvPr>
          <p:cNvSpPr/>
          <p:nvPr/>
        </p:nvSpPr>
        <p:spPr>
          <a:xfrm>
            <a:off x="4218708" y="3380508"/>
            <a:ext cx="1295400" cy="457200"/>
          </a:xfrm>
          <a:prstGeom prst="roundRect">
            <a:avLst/>
          </a:prstGeom>
          <a:solidFill>
            <a:srgbClr val="FFFF00">
              <a:alpha val="31000"/>
            </a:srgb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 name="Rectangle: Rounded Corners 4">
            <a:extLst>
              <a:ext uri="{FF2B5EF4-FFF2-40B4-BE49-F238E27FC236}">
                <a16:creationId xmlns:a16="http://schemas.microsoft.com/office/drawing/2014/main" id="{EC6C1AF8-0562-43AB-9D66-87874B6AC751}"/>
              </a:ext>
            </a:extLst>
          </p:cNvPr>
          <p:cNvSpPr/>
          <p:nvPr/>
        </p:nvSpPr>
        <p:spPr>
          <a:xfrm>
            <a:off x="6393051" y="3371272"/>
            <a:ext cx="501893" cy="457200"/>
          </a:xfrm>
          <a:prstGeom prst="roundRect">
            <a:avLst/>
          </a:prstGeom>
          <a:solidFill>
            <a:srgbClr val="FFFF00">
              <a:alpha val="31000"/>
            </a:srgb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6" name="Rectangle: Rounded Corners 5">
            <a:extLst>
              <a:ext uri="{FF2B5EF4-FFF2-40B4-BE49-F238E27FC236}">
                <a16:creationId xmlns:a16="http://schemas.microsoft.com/office/drawing/2014/main" id="{1117FECB-8DE6-4A24-AFBD-B740525E408C}"/>
              </a:ext>
            </a:extLst>
          </p:cNvPr>
          <p:cNvSpPr/>
          <p:nvPr/>
        </p:nvSpPr>
        <p:spPr>
          <a:xfrm>
            <a:off x="5653322" y="4343400"/>
            <a:ext cx="528114" cy="457200"/>
          </a:xfrm>
          <a:prstGeom prst="roundRect">
            <a:avLst/>
          </a:prstGeom>
          <a:solidFill>
            <a:srgbClr val="FFFF00">
              <a:alpha val="31000"/>
            </a:srgb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7" name="Rectangle: Rounded Corners 6">
            <a:extLst>
              <a:ext uri="{FF2B5EF4-FFF2-40B4-BE49-F238E27FC236}">
                <a16:creationId xmlns:a16="http://schemas.microsoft.com/office/drawing/2014/main" id="{4E136110-4692-4535-A215-645DD3E8D25F}"/>
              </a:ext>
            </a:extLst>
          </p:cNvPr>
          <p:cNvSpPr/>
          <p:nvPr/>
        </p:nvSpPr>
        <p:spPr>
          <a:xfrm>
            <a:off x="4759706" y="4828308"/>
            <a:ext cx="528114" cy="457200"/>
          </a:xfrm>
          <a:prstGeom prst="roundRect">
            <a:avLst/>
          </a:prstGeom>
          <a:solidFill>
            <a:srgbClr val="FFFF00">
              <a:alpha val="31000"/>
            </a:srgb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58543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637FDFCE-D57C-4EDA-A707-8DFC2AD6526C}"/>
              </a:ext>
            </a:extLst>
          </p:cNvPr>
          <p:cNvSpPr>
            <a:spLocks noGrp="1" noChangeArrowheads="1"/>
          </p:cNvSpPr>
          <p:nvPr>
            <p:ph type="title"/>
          </p:nvPr>
        </p:nvSpPr>
        <p:spPr>
          <a:xfrm>
            <a:off x="457200" y="76200"/>
            <a:ext cx="8229600" cy="838200"/>
          </a:xfrm>
        </p:spPr>
        <p:txBody>
          <a:bodyPr/>
          <a:lstStyle/>
          <a:p>
            <a:pPr eaLnBrk="1" hangingPunct="1"/>
            <a:r>
              <a:rPr lang="en-US" altLang="en-US" sz="3600" dirty="0">
                <a:solidFill>
                  <a:srgbClr val="CCFFFF"/>
                </a:solidFill>
              </a:rPr>
              <a:t>With vigilance</a:t>
            </a:r>
          </a:p>
        </p:txBody>
      </p:sp>
      <p:sp>
        <p:nvSpPr>
          <p:cNvPr id="16387" name="Content Placeholder 3">
            <a:extLst>
              <a:ext uri="{FF2B5EF4-FFF2-40B4-BE49-F238E27FC236}">
                <a16:creationId xmlns:a16="http://schemas.microsoft.com/office/drawing/2014/main" id="{08983046-8FF2-4EBA-9141-535439FC2B23}"/>
              </a:ext>
            </a:extLst>
          </p:cNvPr>
          <p:cNvSpPr>
            <a:spLocks noGrp="1" noChangeArrowheads="1"/>
          </p:cNvSpPr>
          <p:nvPr>
            <p:ph idx="1"/>
          </p:nvPr>
        </p:nvSpPr>
        <p:spPr>
          <a:xfrm>
            <a:off x="347663" y="990600"/>
            <a:ext cx="8458200" cy="5562600"/>
          </a:xfrm>
        </p:spPr>
        <p:txBody>
          <a:bodyPr/>
          <a:lstStyle/>
          <a:p>
            <a:pPr eaLnBrk="1" hangingPunct="1">
              <a:spcAft>
                <a:spcPts val="600"/>
              </a:spcAft>
            </a:pPr>
            <a:r>
              <a:rPr lang="en-US" altLang="en-US" u="sng" dirty="0">
                <a:solidFill>
                  <a:srgbClr val="FFFF99"/>
                </a:solidFill>
              </a:rPr>
              <a:t>Watch</a:t>
            </a:r>
            <a:r>
              <a:rPr lang="en-US" altLang="en-US" dirty="0">
                <a:solidFill>
                  <a:srgbClr val="FFFF99"/>
                </a:solidFill>
              </a:rPr>
              <a:t> in prayer – stay awake</a:t>
            </a:r>
          </a:p>
          <a:p>
            <a:pPr eaLnBrk="1" hangingPunct="1">
              <a:spcAft>
                <a:spcPts val="600"/>
              </a:spcAft>
            </a:pPr>
            <a:r>
              <a:rPr lang="en-US" altLang="en-US" sz="3200" dirty="0">
                <a:solidFill>
                  <a:schemeClr val="bg1"/>
                </a:solidFill>
              </a:rPr>
              <a:t>Implies danger</a:t>
            </a:r>
          </a:p>
          <a:p>
            <a:pPr lvl="1" eaLnBrk="1" hangingPunct="1">
              <a:spcAft>
                <a:spcPts val="600"/>
              </a:spcAft>
            </a:pPr>
            <a:r>
              <a:rPr lang="en-US" sz="3200" dirty="0">
                <a:solidFill>
                  <a:srgbClr val="FFFF00"/>
                </a:solidFill>
                <a:ea typeface="Times New Roman" panose="02020603050405020304" pitchFamily="18" charset="0"/>
              </a:rPr>
              <a:t>1 Pt.5:8,</a:t>
            </a:r>
            <a:r>
              <a:rPr lang="en-US" sz="3200" dirty="0">
                <a:solidFill>
                  <a:schemeClr val="bg1"/>
                </a:solidFill>
                <a:ea typeface="Times New Roman" panose="02020603050405020304" pitchFamily="18" charset="0"/>
              </a:rPr>
              <a:t> Be sober, be vigilant; because your adversary the devil walks about like a roaring lion, seeking whom he may devour</a:t>
            </a:r>
          </a:p>
          <a:p>
            <a:pPr lvl="1" eaLnBrk="1" hangingPunct="1">
              <a:spcAft>
                <a:spcPts val="600"/>
              </a:spcAft>
            </a:pPr>
            <a:r>
              <a:rPr lang="en-US" sz="3200" dirty="0">
                <a:solidFill>
                  <a:srgbClr val="FFFF00"/>
                </a:solidFill>
                <a:ea typeface="Times New Roman" panose="02020603050405020304" pitchFamily="18" charset="0"/>
              </a:rPr>
              <a:t>Mt.26:41, </a:t>
            </a:r>
            <a:r>
              <a:rPr lang="en-US" sz="3200" dirty="0">
                <a:solidFill>
                  <a:schemeClr val="bg1"/>
                </a:solidFill>
                <a:ea typeface="Times New Roman" panose="02020603050405020304" pitchFamily="18" charset="0"/>
              </a:rPr>
              <a:t>Watch and pray, lest you enter into temptation.  The spirit indeed is willing, but the flesh </a:t>
            </a:r>
            <a:r>
              <a:rPr lang="en-US" sz="3200">
                <a:solidFill>
                  <a:schemeClr val="bg1"/>
                </a:solidFill>
                <a:ea typeface="Times New Roman" panose="02020603050405020304" pitchFamily="18" charset="0"/>
              </a:rPr>
              <a:t>is weak</a:t>
            </a:r>
            <a:endParaRPr lang="en-US" sz="3200" dirty="0">
              <a:solidFill>
                <a:schemeClr val="bg1"/>
              </a:solidFill>
              <a:ea typeface="Times New Roman" panose="02020603050405020304" pitchFamily="18" charset="0"/>
            </a:endParaRPr>
          </a:p>
          <a:p>
            <a:pPr lvl="1" eaLnBrk="1" hangingPunct="1">
              <a:spcAft>
                <a:spcPts val="600"/>
              </a:spcAft>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5911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637FDFCE-D57C-4EDA-A707-8DFC2AD6526C}"/>
              </a:ext>
            </a:extLst>
          </p:cNvPr>
          <p:cNvSpPr>
            <a:spLocks noGrp="1" noChangeArrowheads="1"/>
          </p:cNvSpPr>
          <p:nvPr>
            <p:ph type="title"/>
          </p:nvPr>
        </p:nvSpPr>
        <p:spPr>
          <a:xfrm>
            <a:off x="457200" y="76200"/>
            <a:ext cx="8229600" cy="838200"/>
          </a:xfrm>
        </p:spPr>
        <p:txBody>
          <a:bodyPr/>
          <a:lstStyle/>
          <a:p>
            <a:pPr eaLnBrk="1" hangingPunct="1"/>
            <a:r>
              <a:rPr lang="en-US" altLang="en-US" sz="3600" dirty="0">
                <a:solidFill>
                  <a:srgbClr val="CCFFFF"/>
                </a:solidFill>
              </a:rPr>
              <a:t>With vigilance</a:t>
            </a:r>
          </a:p>
        </p:txBody>
      </p:sp>
      <p:sp>
        <p:nvSpPr>
          <p:cNvPr id="16387" name="Content Placeholder 3">
            <a:extLst>
              <a:ext uri="{FF2B5EF4-FFF2-40B4-BE49-F238E27FC236}">
                <a16:creationId xmlns:a16="http://schemas.microsoft.com/office/drawing/2014/main" id="{08983046-8FF2-4EBA-9141-535439FC2B23}"/>
              </a:ext>
            </a:extLst>
          </p:cNvPr>
          <p:cNvSpPr>
            <a:spLocks noGrp="1" noChangeArrowheads="1"/>
          </p:cNvSpPr>
          <p:nvPr>
            <p:ph idx="1"/>
          </p:nvPr>
        </p:nvSpPr>
        <p:spPr>
          <a:xfrm>
            <a:off x="347663" y="990600"/>
            <a:ext cx="8458200" cy="5562600"/>
          </a:xfrm>
        </p:spPr>
        <p:txBody>
          <a:bodyPr/>
          <a:lstStyle/>
          <a:p>
            <a:pPr eaLnBrk="1" hangingPunct="1">
              <a:spcAft>
                <a:spcPts val="600"/>
              </a:spcAft>
            </a:pPr>
            <a:r>
              <a:rPr lang="en-US" altLang="en-US" u="sng" dirty="0">
                <a:solidFill>
                  <a:srgbClr val="FFFF99"/>
                </a:solidFill>
              </a:rPr>
              <a:t>Watch</a:t>
            </a:r>
            <a:r>
              <a:rPr lang="en-US" altLang="en-US" dirty="0">
                <a:solidFill>
                  <a:srgbClr val="FFFF99"/>
                </a:solidFill>
              </a:rPr>
              <a:t> in prayer – stay awake</a:t>
            </a:r>
          </a:p>
          <a:p>
            <a:pPr eaLnBrk="1" hangingPunct="1">
              <a:spcAft>
                <a:spcPts val="600"/>
              </a:spcAft>
            </a:pPr>
            <a:r>
              <a:rPr lang="en-US" altLang="en-US" sz="2800" dirty="0">
                <a:solidFill>
                  <a:schemeClr val="bg1"/>
                </a:solidFill>
              </a:rPr>
              <a:t>Implies danger</a:t>
            </a:r>
          </a:p>
          <a:p>
            <a:pPr eaLnBrk="1" hangingPunct="1">
              <a:spcAft>
                <a:spcPts val="600"/>
              </a:spcAft>
            </a:pPr>
            <a:r>
              <a:rPr lang="en-US" altLang="en-US" dirty="0">
                <a:solidFill>
                  <a:schemeClr val="bg1"/>
                </a:solidFill>
              </a:rPr>
              <a:t>Implies concern  </a:t>
            </a:r>
            <a:endParaRPr lang="en-US" altLang="en-US" sz="3200" dirty="0">
              <a:solidFill>
                <a:schemeClr val="bg1"/>
              </a:solidFill>
            </a:endParaRPr>
          </a:p>
          <a:p>
            <a:pPr lvl="1" eaLnBrk="1" hangingPunct="1">
              <a:spcAft>
                <a:spcPts val="600"/>
              </a:spcAft>
            </a:pPr>
            <a:r>
              <a:rPr lang="en-US" sz="3200" dirty="0">
                <a:solidFill>
                  <a:srgbClr val="FFFF00"/>
                </a:solidFill>
                <a:ea typeface="Times New Roman" panose="02020603050405020304" pitchFamily="18" charset="0"/>
              </a:rPr>
              <a:t>1 Co.16:13,</a:t>
            </a:r>
            <a:r>
              <a:rPr lang="en-US" sz="3200" dirty="0">
                <a:solidFill>
                  <a:schemeClr val="bg1"/>
                </a:solidFill>
                <a:ea typeface="Times New Roman" panose="02020603050405020304" pitchFamily="18" charset="0"/>
              </a:rPr>
              <a:t> Watch, stand fast in the faith, be brave, be strong. </a:t>
            </a: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77062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637FDFCE-D57C-4EDA-A707-8DFC2AD6526C}"/>
              </a:ext>
            </a:extLst>
          </p:cNvPr>
          <p:cNvSpPr>
            <a:spLocks noGrp="1" noChangeArrowheads="1"/>
          </p:cNvSpPr>
          <p:nvPr>
            <p:ph type="title"/>
          </p:nvPr>
        </p:nvSpPr>
        <p:spPr>
          <a:xfrm>
            <a:off x="457200" y="76200"/>
            <a:ext cx="8229600" cy="838200"/>
          </a:xfrm>
        </p:spPr>
        <p:txBody>
          <a:bodyPr/>
          <a:lstStyle/>
          <a:p>
            <a:pPr eaLnBrk="1" hangingPunct="1"/>
            <a:r>
              <a:rPr lang="en-US" altLang="en-US" sz="3600" dirty="0">
                <a:solidFill>
                  <a:srgbClr val="CCFFFF"/>
                </a:solidFill>
              </a:rPr>
              <a:t>With thanksgiving</a:t>
            </a:r>
          </a:p>
        </p:txBody>
      </p:sp>
      <p:sp>
        <p:nvSpPr>
          <p:cNvPr id="16387" name="Content Placeholder 3">
            <a:extLst>
              <a:ext uri="{FF2B5EF4-FFF2-40B4-BE49-F238E27FC236}">
                <a16:creationId xmlns:a16="http://schemas.microsoft.com/office/drawing/2014/main" id="{08983046-8FF2-4EBA-9141-535439FC2B23}"/>
              </a:ext>
            </a:extLst>
          </p:cNvPr>
          <p:cNvSpPr>
            <a:spLocks noGrp="1" noChangeArrowheads="1"/>
          </p:cNvSpPr>
          <p:nvPr>
            <p:ph idx="1"/>
          </p:nvPr>
        </p:nvSpPr>
        <p:spPr>
          <a:xfrm>
            <a:off x="347663" y="990600"/>
            <a:ext cx="8458200" cy="5562600"/>
          </a:xfrm>
        </p:spPr>
        <p:txBody>
          <a:bodyPr/>
          <a:lstStyle/>
          <a:p>
            <a:pPr eaLnBrk="1" hangingPunct="1">
              <a:spcAft>
                <a:spcPts val="600"/>
              </a:spcAft>
            </a:pPr>
            <a:r>
              <a:rPr lang="en-US" altLang="en-US" sz="3100" dirty="0">
                <a:solidFill>
                  <a:schemeClr val="bg1"/>
                </a:solidFill>
              </a:rPr>
              <a:t>For chains??    Ph.1:12-18</a:t>
            </a:r>
          </a:p>
          <a:p>
            <a:pPr eaLnBrk="1" hangingPunct="1">
              <a:spcAft>
                <a:spcPts val="600"/>
              </a:spcAft>
            </a:pPr>
            <a:r>
              <a:rPr lang="en-US" altLang="en-US" sz="3100" dirty="0">
                <a:solidFill>
                  <a:schemeClr val="bg1"/>
                </a:solidFill>
              </a:rPr>
              <a:t>Thanks is part of each epistle, 3:15, 17  </a:t>
            </a:r>
          </a:p>
          <a:p>
            <a:pPr eaLnBrk="1" hangingPunct="1">
              <a:spcAft>
                <a:spcPts val="600"/>
              </a:spcAft>
            </a:pPr>
            <a:r>
              <a:rPr lang="en-US" altLang="en-US" sz="3100" dirty="0">
                <a:solidFill>
                  <a:schemeClr val="bg1"/>
                </a:solidFill>
              </a:rPr>
              <a:t>Why do we thank God?</a:t>
            </a:r>
          </a:p>
          <a:p>
            <a:pPr eaLnBrk="1" hangingPunct="1">
              <a:spcAft>
                <a:spcPts val="600"/>
              </a:spcAft>
            </a:pPr>
            <a:r>
              <a:rPr lang="en-US" altLang="en-US" sz="3100" dirty="0">
                <a:solidFill>
                  <a:schemeClr val="bg1"/>
                </a:solidFill>
              </a:rPr>
              <a:t>1 Sm.1:27-28, Hannah</a:t>
            </a:r>
          </a:p>
        </p:txBody>
      </p:sp>
      <p:sp>
        <p:nvSpPr>
          <p:cNvPr id="2" name="Rectangle 1">
            <a:extLst>
              <a:ext uri="{FF2B5EF4-FFF2-40B4-BE49-F238E27FC236}">
                <a16:creationId xmlns:a16="http://schemas.microsoft.com/office/drawing/2014/main" id="{DD0F60E9-9591-44B7-9F22-2C96F7DE3672}"/>
              </a:ext>
            </a:extLst>
          </p:cNvPr>
          <p:cNvSpPr/>
          <p:nvPr/>
        </p:nvSpPr>
        <p:spPr>
          <a:xfrm>
            <a:off x="1447800" y="3733800"/>
            <a:ext cx="6248400" cy="1447800"/>
          </a:xfrm>
          <a:prstGeom prst="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“Prayer is not overcoming God’s reluctance; it is laying hold of His willingness”</a:t>
            </a:r>
          </a:p>
        </p:txBody>
      </p:sp>
      <p:sp>
        <p:nvSpPr>
          <p:cNvPr id="3" name="Speech Bubble: Oval 2">
            <a:extLst>
              <a:ext uri="{FF2B5EF4-FFF2-40B4-BE49-F238E27FC236}">
                <a16:creationId xmlns:a16="http://schemas.microsoft.com/office/drawing/2014/main" id="{AD4B1A33-308D-4372-978F-2A07312EB1C2}"/>
              </a:ext>
            </a:extLst>
          </p:cNvPr>
          <p:cNvSpPr/>
          <p:nvPr/>
        </p:nvSpPr>
        <p:spPr>
          <a:xfrm>
            <a:off x="5029200" y="150088"/>
            <a:ext cx="3200400" cy="2133600"/>
          </a:xfrm>
          <a:prstGeom prst="wedgeEllipseCallout">
            <a:avLst>
              <a:gd name="adj1" fmla="val -64329"/>
              <a:gd name="adj2" fmla="val 60336"/>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Scripture</a:t>
            </a:r>
          </a:p>
          <a:p>
            <a:pPr algn="ctr"/>
            <a:r>
              <a:rPr lang="en-US" sz="3200" dirty="0">
                <a:solidFill>
                  <a:srgbClr val="FFFF99"/>
                </a:solidFill>
              </a:rPr>
              <a:t>Son</a:t>
            </a:r>
          </a:p>
          <a:p>
            <a:pPr algn="ctr"/>
            <a:r>
              <a:rPr lang="en-US" sz="3200" dirty="0">
                <a:solidFill>
                  <a:srgbClr val="FFFF99"/>
                </a:solidFill>
              </a:rPr>
              <a:t>Salvation</a:t>
            </a:r>
          </a:p>
        </p:txBody>
      </p:sp>
    </p:spTree>
    <p:extLst>
      <p:ext uri="{BB962C8B-B14F-4D97-AF65-F5344CB8AC3E}">
        <p14:creationId xmlns:p14="http://schemas.microsoft.com/office/powerpoint/2010/main" val="75322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itle 2">
            <a:extLst>
              <a:ext uri="{FF2B5EF4-FFF2-40B4-BE49-F238E27FC236}">
                <a16:creationId xmlns:a16="http://schemas.microsoft.com/office/drawing/2014/main" id="{637FDFCE-D57C-4EDA-A707-8DFC2AD6526C}"/>
              </a:ext>
            </a:extLst>
          </p:cNvPr>
          <p:cNvSpPr>
            <a:spLocks noGrp="1" noChangeArrowheads="1"/>
          </p:cNvSpPr>
          <p:nvPr>
            <p:ph type="title"/>
          </p:nvPr>
        </p:nvSpPr>
        <p:spPr>
          <a:xfrm>
            <a:off x="457200" y="76200"/>
            <a:ext cx="8229600" cy="838200"/>
          </a:xfrm>
        </p:spPr>
        <p:txBody>
          <a:bodyPr/>
          <a:lstStyle/>
          <a:p>
            <a:pPr eaLnBrk="1" hangingPunct="1"/>
            <a:r>
              <a:rPr lang="en-US" altLang="en-US" sz="3600" dirty="0">
                <a:solidFill>
                  <a:srgbClr val="CCFFFF"/>
                </a:solidFill>
              </a:rPr>
              <a:t>With thanksgiving</a:t>
            </a:r>
          </a:p>
        </p:txBody>
      </p:sp>
      <p:sp>
        <p:nvSpPr>
          <p:cNvPr id="16387" name="Content Placeholder 3">
            <a:extLst>
              <a:ext uri="{FF2B5EF4-FFF2-40B4-BE49-F238E27FC236}">
                <a16:creationId xmlns:a16="http://schemas.microsoft.com/office/drawing/2014/main" id="{08983046-8FF2-4EBA-9141-535439FC2B23}"/>
              </a:ext>
            </a:extLst>
          </p:cNvPr>
          <p:cNvSpPr>
            <a:spLocks noGrp="1" noChangeArrowheads="1"/>
          </p:cNvSpPr>
          <p:nvPr>
            <p:ph idx="1"/>
          </p:nvPr>
        </p:nvSpPr>
        <p:spPr>
          <a:xfrm>
            <a:off x="347663" y="990600"/>
            <a:ext cx="8458200" cy="5562600"/>
          </a:xfrm>
        </p:spPr>
        <p:txBody>
          <a:bodyPr/>
          <a:lstStyle/>
          <a:p>
            <a:pPr eaLnBrk="1" hangingPunct="1">
              <a:spcAft>
                <a:spcPts val="600"/>
              </a:spcAft>
            </a:pPr>
            <a:r>
              <a:rPr lang="en-US" altLang="en-US" sz="3200" dirty="0">
                <a:solidFill>
                  <a:schemeClr val="bg1"/>
                </a:solidFill>
              </a:rPr>
              <a:t>The threefold progression – </a:t>
            </a:r>
          </a:p>
          <a:p>
            <a:pPr marL="0" indent="0" eaLnBrk="1" hangingPunct="1">
              <a:spcAft>
                <a:spcPts val="600"/>
              </a:spcAft>
              <a:buNone/>
            </a:pPr>
            <a:endParaRPr lang="en-US" altLang="en-US" sz="3200" dirty="0">
              <a:solidFill>
                <a:schemeClr val="bg1"/>
              </a:solidFill>
            </a:endParaRPr>
          </a:p>
        </p:txBody>
      </p:sp>
      <p:sp>
        <p:nvSpPr>
          <p:cNvPr id="2" name="Rectangle 1">
            <a:extLst>
              <a:ext uri="{FF2B5EF4-FFF2-40B4-BE49-F238E27FC236}">
                <a16:creationId xmlns:a16="http://schemas.microsoft.com/office/drawing/2014/main" id="{FEF3C865-6E8D-4784-802E-AFD8955D8227}"/>
              </a:ext>
            </a:extLst>
          </p:cNvPr>
          <p:cNvSpPr/>
          <p:nvPr/>
        </p:nvSpPr>
        <p:spPr>
          <a:xfrm>
            <a:off x="381000" y="1981200"/>
            <a:ext cx="2209800" cy="990600"/>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Continue praying</a:t>
            </a:r>
            <a:endParaRPr lang="en-US" dirty="0">
              <a:solidFill>
                <a:srgbClr val="CCFFFF"/>
              </a:solidFill>
            </a:endParaRPr>
          </a:p>
        </p:txBody>
      </p:sp>
      <p:sp>
        <p:nvSpPr>
          <p:cNvPr id="5" name="Rectangle 4">
            <a:extLst>
              <a:ext uri="{FF2B5EF4-FFF2-40B4-BE49-F238E27FC236}">
                <a16:creationId xmlns:a16="http://schemas.microsoft.com/office/drawing/2014/main" id="{70B17BA3-85CD-421D-B41F-2ECC6546AB2E}"/>
              </a:ext>
            </a:extLst>
          </p:cNvPr>
          <p:cNvSpPr/>
          <p:nvPr/>
        </p:nvSpPr>
        <p:spPr>
          <a:xfrm>
            <a:off x="2886364" y="1981200"/>
            <a:ext cx="3380508" cy="990600"/>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Watch</a:t>
            </a:r>
            <a:br>
              <a:rPr lang="en-US" sz="3200" dirty="0">
                <a:solidFill>
                  <a:srgbClr val="CCFFFF"/>
                </a:solidFill>
              </a:rPr>
            </a:br>
            <a:r>
              <a:rPr lang="en-US" sz="3000" dirty="0">
                <a:solidFill>
                  <a:schemeClr val="bg1"/>
                </a:solidFill>
              </a:rPr>
              <a:t>(for God’s answer)</a:t>
            </a:r>
          </a:p>
        </p:txBody>
      </p:sp>
      <p:sp>
        <p:nvSpPr>
          <p:cNvPr id="7" name="Rectangle 6">
            <a:extLst>
              <a:ext uri="{FF2B5EF4-FFF2-40B4-BE49-F238E27FC236}">
                <a16:creationId xmlns:a16="http://schemas.microsoft.com/office/drawing/2014/main" id="{E2334699-0AA7-44EC-839A-F57DEFA250DE}"/>
              </a:ext>
            </a:extLst>
          </p:cNvPr>
          <p:cNvSpPr/>
          <p:nvPr/>
        </p:nvSpPr>
        <p:spPr>
          <a:xfrm>
            <a:off x="6553200" y="1981200"/>
            <a:ext cx="2209800" cy="990600"/>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Give thanks</a:t>
            </a:r>
            <a:endParaRPr lang="en-US" dirty="0">
              <a:solidFill>
                <a:srgbClr val="CCFFFF"/>
              </a:solidFill>
            </a:endParaRPr>
          </a:p>
        </p:txBody>
      </p:sp>
    </p:spTree>
    <p:extLst>
      <p:ext uri="{BB962C8B-B14F-4D97-AF65-F5344CB8AC3E}">
        <p14:creationId xmlns:p14="http://schemas.microsoft.com/office/powerpoint/2010/main" val="148669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753</TotalTime>
  <Words>1527</Words>
  <Application>Microsoft Office PowerPoint</Application>
  <PresentationFormat>On-screen Show (4:3)</PresentationFormat>
  <Paragraphs>160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Courier New</vt:lpstr>
      <vt:lpstr>Times New Roman</vt:lpstr>
      <vt:lpstr>Wingdings</vt:lpstr>
      <vt:lpstr>1_Default Design</vt:lpstr>
      <vt:lpstr>PowerPoint Presentation</vt:lpstr>
      <vt:lpstr>Colossians</vt:lpstr>
      <vt:lpstr>PowerPoint Presentation</vt:lpstr>
      <vt:lpstr>Continue earnestly</vt:lpstr>
      <vt:lpstr>With vigilance</vt:lpstr>
      <vt:lpstr>With vigilance</vt:lpstr>
      <vt:lpstr>With vigilance</vt:lpstr>
      <vt:lpstr>With thanksgiving</vt:lpstr>
      <vt:lpstr>With thanksgiving</vt:lpstr>
      <vt:lpstr>PowerPoint Presentation</vt:lpstr>
      <vt:lpstr>In prayer (2) we speak to God . . . In the Word (3) God speaks to us</vt:lpstr>
      <vt:lpstr>PowerPoint Presentation</vt:lpstr>
      <vt:lpstr>Make manifest (clear) v.4</vt:lpstr>
      <vt:lpstr>PowerPoint Presentation</vt:lpstr>
      <vt:lpstr>♦Walk: conduct </vt:lpstr>
      <vt:lpstr>Walk … Wisdom … Outsiders</vt:lpstr>
      <vt:lpstr>Walk … Wisdom … Outsiders</vt:lpstr>
      <vt:lpstr>Walk … Wisdom … Outsiders</vt:lpstr>
      <vt:lpstr>Walk … Wisdom … Outsiders</vt:lpstr>
      <vt:lpstr>Take it seriously</vt:lpstr>
      <vt:lpstr>Redeeming the time</vt:lpstr>
      <vt:lpstr>PowerPoint Presentation</vt:lpstr>
      <vt:lpstr>Always  [Col.1:3;  4:12;  4:6]</vt:lpstr>
      <vt:lpstr>Always  [Col.1:3;  4:12;  4:6]</vt:lpstr>
      <vt:lpstr>Always  [Col.1:3;  4:12;  4:6]</vt:lpstr>
      <vt:lpstr>Always  [Col.1:3;  4:12;  4:6]</vt:lpstr>
      <vt:lpstr>Always  [Col.1:3;  4:12;  4:6]</vt:lpstr>
      <vt:lpstr>Always  [Col.1:3;  4:12;  4:6]</vt:lpstr>
      <vt:lpstr>Summary (Col.4:6)</vt:lpstr>
      <vt:lpstr>Euphemism</vt:lpstr>
      <vt:lpstr>Common euphemisms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Tim Hickerson</cp:lastModifiedBy>
  <cp:revision>51</cp:revision>
  <dcterms:created xsi:type="dcterms:W3CDTF">2009-02-19T03:37:18Z</dcterms:created>
  <dcterms:modified xsi:type="dcterms:W3CDTF">2021-06-21T02:13:11Z</dcterms:modified>
</cp:coreProperties>
</file>