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64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lapc2006@yahoo.com" initials="d" lastIdx="1" clrIdx="0">
    <p:extLst>
      <p:ext uri="{19B8F6BF-5375-455C-9EA6-DF929625EA0E}">
        <p15:presenceInfo xmlns:p15="http://schemas.microsoft.com/office/powerpoint/2012/main" userId="90270c10fe1939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E916-FD6D-4CB2-9AD4-DD3CF0A1FD3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6FFD9-DABE-412C-91DB-E6C2E76F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8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54B4-7F79-4D8D-9788-2E9D145A2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Rejoice</a:t>
            </a: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D1A65-49FA-4B22-96C8-699160699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43B01F-0911-4C9A-93D0-A10556179A10}"/>
              </a:ext>
            </a:extLst>
          </p:cNvPr>
          <p:cNvSpPr txBox="1"/>
          <p:nvPr/>
        </p:nvSpPr>
        <p:spPr>
          <a:xfrm>
            <a:off x="488272" y="612559"/>
            <a:ext cx="942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Rejoice for or with “Others”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DAB09D-341E-450A-93B1-8558C9759587}"/>
              </a:ext>
            </a:extLst>
          </p:cNvPr>
          <p:cNvSpPr txBox="1"/>
          <p:nvPr/>
        </p:nvSpPr>
        <p:spPr>
          <a:xfrm>
            <a:off x="559293" y="1819922"/>
            <a:ext cx="343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Luke 1:58 John was born </a:t>
            </a:r>
          </a:p>
        </p:txBody>
      </p:sp>
    </p:spTree>
    <p:extLst>
      <p:ext uri="{BB962C8B-B14F-4D97-AF65-F5344CB8AC3E}">
        <p14:creationId xmlns:p14="http://schemas.microsoft.com/office/powerpoint/2010/main" val="313236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43B01F-0911-4C9A-93D0-A10556179A10}"/>
              </a:ext>
            </a:extLst>
          </p:cNvPr>
          <p:cNvSpPr txBox="1"/>
          <p:nvPr/>
        </p:nvSpPr>
        <p:spPr>
          <a:xfrm>
            <a:off x="488272" y="612559"/>
            <a:ext cx="942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Rejoice for or with “Others”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DAB09D-341E-450A-93B1-8558C9759587}"/>
              </a:ext>
            </a:extLst>
          </p:cNvPr>
          <p:cNvSpPr txBox="1"/>
          <p:nvPr/>
        </p:nvSpPr>
        <p:spPr>
          <a:xfrm>
            <a:off x="559293" y="1819922"/>
            <a:ext cx="343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Luke 1:58 John was born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58FAA-FD77-4C5C-9035-32A57983C712}"/>
              </a:ext>
            </a:extLst>
          </p:cNvPr>
          <p:cNvSpPr txBox="1"/>
          <p:nvPr/>
        </p:nvSpPr>
        <p:spPr>
          <a:xfrm>
            <a:off x="559294" y="2574524"/>
            <a:ext cx="5024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Philippians 2:17-18   Paul ready to die. </a:t>
            </a:r>
          </a:p>
        </p:txBody>
      </p:sp>
    </p:spTree>
    <p:extLst>
      <p:ext uri="{BB962C8B-B14F-4D97-AF65-F5344CB8AC3E}">
        <p14:creationId xmlns:p14="http://schemas.microsoft.com/office/powerpoint/2010/main" val="80037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43B01F-0911-4C9A-93D0-A10556179A10}"/>
              </a:ext>
            </a:extLst>
          </p:cNvPr>
          <p:cNvSpPr txBox="1"/>
          <p:nvPr/>
        </p:nvSpPr>
        <p:spPr>
          <a:xfrm>
            <a:off x="488272" y="612559"/>
            <a:ext cx="942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Rejoice for or with “Others”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DAB09D-341E-450A-93B1-8558C9759587}"/>
              </a:ext>
            </a:extLst>
          </p:cNvPr>
          <p:cNvSpPr txBox="1"/>
          <p:nvPr/>
        </p:nvSpPr>
        <p:spPr>
          <a:xfrm>
            <a:off x="559293" y="1819922"/>
            <a:ext cx="343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Luke 1:58 John was born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58FAA-FD77-4C5C-9035-32A57983C712}"/>
              </a:ext>
            </a:extLst>
          </p:cNvPr>
          <p:cNvSpPr txBox="1"/>
          <p:nvPr/>
        </p:nvSpPr>
        <p:spPr>
          <a:xfrm>
            <a:off x="559294" y="2574524"/>
            <a:ext cx="5024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Philippians 2:17-18   Paul ready to die.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A179A4-60D4-437F-A0D4-2AED77F5CA98}"/>
              </a:ext>
            </a:extLst>
          </p:cNvPr>
          <p:cNvSpPr txBox="1"/>
          <p:nvPr/>
        </p:nvSpPr>
        <p:spPr>
          <a:xfrm>
            <a:off x="5442011" y="2574524"/>
            <a:ext cx="6045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Tells the people to be glad and rejoice with him</a:t>
            </a:r>
          </a:p>
        </p:txBody>
      </p:sp>
    </p:spTree>
    <p:extLst>
      <p:ext uri="{BB962C8B-B14F-4D97-AF65-F5344CB8AC3E}">
        <p14:creationId xmlns:p14="http://schemas.microsoft.com/office/powerpoint/2010/main" val="1262711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43B01F-0911-4C9A-93D0-A10556179A10}"/>
              </a:ext>
            </a:extLst>
          </p:cNvPr>
          <p:cNvSpPr txBox="1"/>
          <p:nvPr/>
        </p:nvSpPr>
        <p:spPr>
          <a:xfrm>
            <a:off x="488272" y="612559"/>
            <a:ext cx="942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Rejoice for or with “Others”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DAB09D-341E-450A-93B1-8558C9759587}"/>
              </a:ext>
            </a:extLst>
          </p:cNvPr>
          <p:cNvSpPr txBox="1"/>
          <p:nvPr/>
        </p:nvSpPr>
        <p:spPr>
          <a:xfrm>
            <a:off x="559293" y="1819922"/>
            <a:ext cx="343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Luke 1:58 John was born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58FAA-FD77-4C5C-9035-32A57983C712}"/>
              </a:ext>
            </a:extLst>
          </p:cNvPr>
          <p:cNvSpPr txBox="1"/>
          <p:nvPr/>
        </p:nvSpPr>
        <p:spPr>
          <a:xfrm>
            <a:off x="559294" y="2574524"/>
            <a:ext cx="5024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Philippians 2:17-18   Paul ready to die.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A179A4-60D4-437F-A0D4-2AED77F5CA98}"/>
              </a:ext>
            </a:extLst>
          </p:cNvPr>
          <p:cNvSpPr txBox="1"/>
          <p:nvPr/>
        </p:nvSpPr>
        <p:spPr>
          <a:xfrm>
            <a:off x="5442011" y="2574524"/>
            <a:ext cx="6045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Tells the people to be glad and rejoice with him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CC97CA-1500-40D6-AFA3-CF0E99C6B71B}"/>
              </a:ext>
            </a:extLst>
          </p:cNvPr>
          <p:cNvSpPr txBox="1"/>
          <p:nvPr/>
        </p:nvSpPr>
        <p:spPr>
          <a:xfrm>
            <a:off x="674703" y="3429000"/>
            <a:ext cx="5184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Proverbs 29:2  When it’s good it’s good</a:t>
            </a:r>
          </a:p>
        </p:txBody>
      </p:sp>
    </p:spTree>
    <p:extLst>
      <p:ext uri="{BB962C8B-B14F-4D97-AF65-F5344CB8AC3E}">
        <p14:creationId xmlns:p14="http://schemas.microsoft.com/office/powerpoint/2010/main" val="164616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43B01F-0911-4C9A-93D0-A10556179A10}"/>
              </a:ext>
            </a:extLst>
          </p:cNvPr>
          <p:cNvSpPr txBox="1"/>
          <p:nvPr/>
        </p:nvSpPr>
        <p:spPr>
          <a:xfrm>
            <a:off x="488272" y="612559"/>
            <a:ext cx="942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Rejoice for or with “Others”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DAB09D-341E-450A-93B1-8558C9759587}"/>
              </a:ext>
            </a:extLst>
          </p:cNvPr>
          <p:cNvSpPr txBox="1"/>
          <p:nvPr/>
        </p:nvSpPr>
        <p:spPr>
          <a:xfrm>
            <a:off x="559293" y="1819922"/>
            <a:ext cx="343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Luke 1:58 John was born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58FAA-FD77-4C5C-9035-32A57983C712}"/>
              </a:ext>
            </a:extLst>
          </p:cNvPr>
          <p:cNvSpPr txBox="1"/>
          <p:nvPr/>
        </p:nvSpPr>
        <p:spPr>
          <a:xfrm>
            <a:off x="559294" y="2574524"/>
            <a:ext cx="5024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Philippians 2:17-18   Paul ready to die.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A179A4-60D4-437F-A0D4-2AED77F5CA98}"/>
              </a:ext>
            </a:extLst>
          </p:cNvPr>
          <p:cNvSpPr txBox="1"/>
          <p:nvPr/>
        </p:nvSpPr>
        <p:spPr>
          <a:xfrm>
            <a:off x="5442011" y="2574524"/>
            <a:ext cx="6045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Tells the people to be glad and rejoice with him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CC97CA-1500-40D6-AFA3-CF0E99C6B71B}"/>
              </a:ext>
            </a:extLst>
          </p:cNvPr>
          <p:cNvSpPr txBox="1"/>
          <p:nvPr/>
        </p:nvSpPr>
        <p:spPr>
          <a:xfrm>
            <a:off x="559293" y="3429000"/>
            <a:ext cx="5299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Proverbs 29:2   When it’s good it’s good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C98A4E-4D12-4C78-B5AD-A0E67FD8FA56}"/>
              </a:ext>
            </a:extLst>
          </p:cNvPr>
          <p:cNvSpPr txBox="1"/>
          <p:nvPr/>
        </p:nvSpPr>
        <p:spPr>
          <a:xfrm>
            <a:off x="2823099" y="4190260"/>
            <a:ext cx="597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Fair weather rejoicing</a:t>
            </a:r>
          </a:p>
        </p:txBody>
      </p:sp>
    </p:spTree>
    <p:extLst>
      <p:ext uri="{BB962C8B-B14F-4D97-AF65-F5344CB8AC3E}">
        <p14:creationId xmlns:p14="http://schemas.microsoft.com/office/powerpoint/2010/main" val="1727661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7AC77E-D09F-4C28-BAFA-F379B773AD57}"/>
              </a:ext>
            </a:extLst>
          </p:cNvPr>
          <p:cNvSpPr txBox="1"/>
          <p:nvPr/>
        </p:nvSpPr>
        <p:spPr>
          <a:xfrm>
            <a:off x="443883" y="754602"/>
            <a:ext cx="115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15:4-7  the lost sheep</a:t>
            </a:r>
          </a:p>
        </p:txBody>
      </p:sp>
    </p:spTree>
    <p:extLst>
      <p:ext uri="{BB962C8B-B14F-4D97-AF65-F5344CB8AC3E}">
        <p14:creationId xmlns:p14="http://schemas.microsoft.com/office/powerpoint/2010/main" val="95394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7AC77E-D09F-4C28-BAFA-F379B773AD57}"/>
              </a:ext>
            </a:extLst>
          </p:cNvPr>
          <p:cNvSpPr txBox="1"/>
          <p:nvPr/>
        </p:nvSpPr>
        <p:spPr>
          <a:xfrm>
            <a:off x="443883" y="754602"/>
            <a:ext cx="115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15:4-7  the lost sheep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276E9C-BDFB-465E-9A32-F22C649C7A05}"/>
              </a:ext>
            </a:extLst>
          </p:cNvPr>
          <p:cNvSpPr txBox="1"/>
          <p:nvPr/>
        </p:nvSpPr>
        <p:spPr>
          <a:xfrm>
            <a:off x="4927107" y="2281561"/>
            <a:ext cx="570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15:8-10  the lost coin</a:t>
            </a:r>
          </a:p>
        </p:txBody>
      </p:sp>
    </p:spTree>
    <p:extLst>
      <p:ext uri="{BB962C8B-B14F-4D97-AF65-F5344CB8AC3E}">
        <p14:creationId xmlns:p14="http://schemas.microsoft.com/office/powerpoint/2010/main" val="1785676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7AC77E-D09F-4C28-BAFA-F379B773AD57}"/>
              </a:ext>
            </a:extLst>
          </p:cNvPr>
          <p:cNvSpPr txBox="1"/>
          <p:nvPr/>
        </p:nvSpPr>
        <p:spPr>
          <a:xfrm>
            <a:off x="443883" y="754602"/>
            <a:ext cx="115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15:4-7  the lost sheep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276E9C-BDFB-465E-9A32-F22C649C7A05}"/>
              </a:ext>
            </a:extLst>
          </p:cNvPr>
          <p:cNvSpPr txBox="1"/>
          <p:nvPr/>
        </p:nvSpPr>
        <p:spPr>
          <a:xfrm>
            <a:off x="4927107" y="2281561"/>
            <a:ext cx="570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15:8-10  the lost coin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DB10DA-258F-4C43-82EA-31B42B4DF1C6}"/>
              </a:ext>
            </a:extLst>
          </p:cNvPr>
          <p:cNvSpPr txBox="1"/>
          <p:nvPr/>
        </p:nvSpPr>
        <p:spPr>
          <a:xfrm>
            <a:off x="2219417" y="3675355"/>
            <a:ext cx="8744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Romans 12:14-15 Rejoice with those who rejoice</a:t>
            </a:r>
          </a:p>
        </p:txBody>
      </p:sp>
    </p:spTree>
    <p:extLst>
      <p:ext uri="{BB962C8B-B14F-4D97-AF65-F5344CB8AC3E}">
        <p14:creationId xmlns:p14="http://schemas.microsoft.com/office/powerpoint/2010/main" val="4189269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7AC77E-D09F-4C28-BAFA-F379B773AD57}"/>
              </a:ext>
            </a:extLst>
          </p:cNvPr>
          <p:cNvSpPr txBox="1"/>
          <p:nvPr/>
        </p:nvSpPr>
        <p:spPr>
          <a:xfrm>
            <a:off x="443883" y="754602"/>
            <a:ext cx="115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15:4-7  the lost sheep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276E9C-BDFB-465E-9A32-F22C649C7A05}"/>
              </a:ext>
            </a:extLst>
          </p:cNvPr>
          <p:cNvSpPr txBox="1"/>
          <p:nvPr/>
        </p:nvSpPr>
        <p:spPr>
          <a:xfrm>
            <a:off x="4927107" y="2281561"/>
            <a:ext cx="570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15:8-10  the lost coin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DB10DA-258F-4C43-82EA-31B42B4DF1C6}"/>
              </a:ext>
            </a:extLst>
          </p:cNvPr>
          <p:cNvSpPr txBox="1"/>
          <p:nvPr/>
        </p:nvSpPr>
        <p:spPr>
          <a:xfrm>
            <a:off x="2219417" y="3675355"/>
            <a:ext cx="8744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Romans 12:14-15 Rejoice with those who rejoice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371EDC-9A39-452C-ABEE-A8B9933AE070}"/>
              </a:ext>
            </a:extLst>
          </p:cNvPr>
          <p:cNvSpPr txBox="1"/>
          <p:nvPr/>
        </p:nvSpPr>
        <p:spPr>
          <a:xfrm>
            <a:off x="665826" y="5504155"/>
            <a:ext cx="3728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Corinthians 12:26</a:t>
            </a:r>
          </a:p>
        </p:txBody>
      </p:sp>
    </p:spTree>
    <p:extLst>
      <p:ext uri="{BB962C8B-B14F-4D97-AF65-F5344CB8AC3E}">
        <p14:creationId xmlns:p14="http://schemas.microsoft.com/office/powerpoint/2010/main" val="509199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7AC77E-D09F-4C28-BAFA-F379B773AD57}"/>
              </a:ext>
            </a:extLst>
          </p:cNvPr>
          <p:cNvSpPr txBox="1"/>
          <p:nvPr/>
        </p:nvSpPr>
        <p:spPr>
          <a:xfrm>
            <a:off x="443883" y="754602"/>
            <a:ext cx="115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15:4-7  the lost sheep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276E9C-BDFB-465E-9A32-F22C649C7A05}"/>
              </a:ext>
            </a:extLst>
          </p:cNvPr>
          <p:cNvSpPr txBox="1"/>
          <p:nvPr/>
        </p:nvSpPr>
        <p:spPr>
          <a:xfrm>
            <a:off x="4927107" y="2281561"/>
            <a:ext cx="570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15:8-10  the lost coin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DB10DA-258F-4C43-82EA-31B42B4DF1C6}"/>
              </a:ext>
            </a:extLst>
          </p:cNvPr>
          <p:cNvSpPr txBox="1"/>
          <p:nvPr/>
        </p:nvSpPr>
        <p:spPr>
          <a:xfrm>
            <a:off x="2219417" y="3675355"/>
            <a:ext cx="8744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Romans 12:14-15 Rejoice with those who rejoice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371EDC-9A39-452C-ABEE-A8B9933AE070}"/>
              </a:ext>
            </a:extLst>
          </p:cNvPr>
          <p:cNvSpPr txBox="1"/>
          <p:nvPr/>
        </p:nvSpPr>
        <p:spPr>
          <a:xfrm>
            <a:off x="665826" y="5504155"/>
            <a:ext cx="3728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Corinthians 12:26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984CA6-3B26-4D1A-9BBD-0BFDDC889994}"/>
              </a:ext>
            </a:extLst>
          </p:cNvPr>
          <p:cNvSpPr txBox="1"/>
          <p:nvPr/>
        </p:nvSpPr>
        <p:spPr>
          <a:xfrm flipH="1">
            <a:off x="5363444" y="5504154"/>
            <a:ext cx="5422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All rejoice together</a:t>
            </a:r>
          </a:p>
        </p:txBody>
      </p:sp>
    </p:spTree>
    <p:extLst>
      <p:ext uri="{BB962C8B-B14F-4D97-AF65-F5344CB8AC3E}">
        <p14:creationId xmlns:p14="http://schemas.microsoft.com/office/powerpoint/2010/main" val="408141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state of constant happiness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6A8727-00D8-49F8-A182-C3523B45E49B}"/>
              </a:ext>
            </a:extLst>
          </p:cNvPr>
          <p:cNvSpPr txBox="1"/>
          <p:nvPr/>
        </p:nvSpPr>
        <p:spPr>
          <a:xfrm>
            <a:off x="239697" y="1028659"/>
            <a:ext cx="1067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</a:t>
            </a:r>
            <a:r>
              <a:rPr lang="en-US" sz="1600" dirty="0"/>
              <a:t> </a:t>
            </a:r>
            <a:r>
              <a:rPr lang="en-US" sz="2800" dirty="0"/>
              <a:t>things are good, not just good great, something extra ordinary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8262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</p:spTree>
    <p:extLst>
      <p:ext uri="{BB962C8B-B14F-4D97-AF65-F5344CB8AC3E}">
        <p14:creationId xmlns:p14="http://schemas.microsoft.com/office/powerpoint/2010/main" val="1491295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C16306-B919-46C9-88BA-0EA9D9F320C2}"/>
              </a:ext>
            </a:extLst>
          </p:cNvPr>
          <p:cNvSpPr txBox="1"/>
          <p:nvPr/>
        </p:nvSpPr>
        <p:spPr>
          <a:xfrm>
            <a:off x="2556769" y="2663301"/>
            <a:ext cx="6214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Philippians 3:1 “Finally, my brothers, rejoice in the Lord”</a:t>
            </a:r>
          </a:p>
        </p:txBody>
      </p:sp>
    </p:spTree>
    <p:extLst>
      <p:ext uri="{BB962C8B-B14F-4D97-AF65-F5344CB8AC3E}">
        <p14:creationId xmlns:p14="http://schemas.microsoft.com/office/powerpoint/2010/main" val="1293015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C16306-B919-46C9-88BA-0EA9D9F320C2}"/>
              </a:ext>
            </a:extLst>
          </p:cNvPr>
          <p:cNvSpPr txBox="1"/>
          <p:nvPr/>
        </p:nvSpPr>
        <p:spPr>
          <a:xfrm>
            <a:off x="2556769" y="2663301"/>
            <a:ext cx="6693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Romans 5:11 “we also rejoice in God through our Lord Jesus Christ”</a:t>
            </a:r>
          </a:p>
        </p:txBody>
      </p:sp>
    </p:spTree>
    <p:extLst>
      <p:ext uri="{BB962C8B-B14F-4D97-AF65-F5344CB8AC3E}">
        <p14:creationId xmlns:p14="http://schemas.microsoft.com/office/powerpoint/2010/main" val="2629802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6DC034-1B86-4766-BA42-DCE038155147}"/>
              </a:ext>
            </a:extLst>
          </p:cNvPr>
          <p:cNvSpPr txBox="1"/>
          <p:nvPr/>
        </p:nvSpPr>
        <p:spPr>
          <a:xfrm>
            <a:off x="4465468" y="2767280"/>
            <a:ext cx="28497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634612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6DC034-1B86-4766-BA42-DCE038155147}"/>
              </a:ext>
            </a:extLst>
          </p:cNvPr>
          <p:cNvSpPr txBox="1"/>
          <p:nvPr/>
        </p:nvSpPr>
        <p:spPr>
          <a:xfrm>
            <a:off x="3284738" y="2767280"/>
            <a:ext cx="6223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Philippians</a:t>
            </a:r>
            <a:r>
              <a:rPr lang="en-US" sz="8000" dirty="0"/>
              <a:t> </a:t>
            </a:r>
            <a:r>
              <a:rPr lang="en-US" sz="4800" dirty="0"/>
              <a:t>4:4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87174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6DC034-1B86-4766-BA42-DCE038155147}"/>
              </a:ext>
            </a:extLst>
          </p:cNvPr>
          <p:cNvSpPr txBox="1"/>
          <p:nvPr/>
        </p:nvSpPr>
        <p:spPr>
          <a:xfrm>
            <a:off x="3284738" y="2767280"/>
            <a:ext cx="6223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Philippians</a:t>
            </a:r>
            <a:r>
              <a:rPr lang="en-US" sz="8000" dirty="0"/>
              <a:t> </a:t>
            </a:r>
            <a:r>
              <a:rPr lang="en-US" sz="4800" dirty="0"/>
              <a:t>4:4</a:t>
            </a:r>
            <a:endParaRPr lang="en-US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20A3A-5117-4511-961B-4B6B8DEAF800}"/>
              </a:ext>
            </a:extLst>
          </p:cNvPr>
          <p:cNvSpPr txBox="1"/>
          <p:nvPr/>
        </p:nvSpPr>
        <p:spPr>
          <a:xfrm>
            <a:off x="1997475" y="4887667"/>
            <a:ext cx="7510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told twice in the same verse to do it</a:t>
            </a:r>
          </a:p>
        </p:txBody>
      </p:sp>
    </p:spTree>
    <p:extLst>
      <p:ext uri="{BB962C8B-B14F-4D97-AF65-F5344CB8AC3E}">
        <p14:creationId xmlns:p14="http://schemas.microsoft.com/office/powerpoint/2010/main" val="3837084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6DC034-1B86-4766-BA42-DCE038155147}"/>
              </a:ext>
            </a:extLst>
          </p:cNvPr>
          <p:cNvSpPr txBox="1"/>
          <p:nvPr/>
        </p:nvSpPr>
        <p:spPr>
          <a:xfrm>
            <a:off x="3284738" y="2767280"/>
            <a:ext cx="622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 Thessalonians 5:16</a:t>
            </a:r>
            <a:endParaRPr lang="en-US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20A3A-5117-4511-961B-4B6B8DEAF800}"/>
              </a:ext>
            </a:extLst>
          </p:cNvPr>
          <p:cNvSpPr txBox="1"/>
          <p:nvPr/>
        </p:nvSpPr>
        <p:spPr>
          <a:xfrm>
            <a:off x="4785063" y="3680304"/>
            <a:ext cx="2601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Rejoice always</a:t>
            </a:r>
          </a:p>
        </p:txBody>
      </p:sp>
    </p:spTree>
    <p:extLst>
      <p:ext uri="{BB962C8B-B14F-4D97-AF65-F5344CB8AC3E}">
        <p14:creationId xmlns:p14="http://schemas.microsoft.com/office/powerpoint/2010/main" val="551253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6DC034-1B86-4766-BA42-DCE038155147}"/>
              </a:ext>
            </a:extLst>
          </p:cNvPr>
          <p:cNvSpPr txBox="1"/>
          <p:nvPr/>
        </p:nvSpPr>
        <p:spPr>
          <a:xfrm>
            <a:off x="3284738" y="2767280"/>
            <a:ext cx="622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 Thessalonians 5:16</a:t>
            </a:r>
            <a:endParaRPr lang="en-US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20A3A-5117-4511-961B-4B6B8DEAF800}"/>
              </a:ext>
            </a:extLst>
          </p:cNvPr>
          <p:cNvSpPr txBox="1"/>
          <p:nvPr/>
        </p:nvSpPr>
        <p:spPr>
          <a:xfrm>
            <a:off x="4785063" y="3680304"/>
            <a:ext cx="2601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Rejoice always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ABBECE-FC48-4591-94C7-F07E1568E151}"/>
              </a:ext>
            </a:extLst>
          </p:cNvPr>
          <p:cNvSpPr txBox="1"/>
          <p:nvPr/>
        </p:nvSpPr>
        <p:spPr>
          <a:xfrm>
            <a:off x="1012053" y="4625266"/>
            <a:ext cx="3639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Look at verses 17 &amp; 18</a:t>
            </a:r>
          </a:p>
        </p:txBody>
      </p:sp>
    </p:spTree>
    <p:extLst>
      <p:ext uri="{BB962C8B-B14F-4D97-AF65-F5344CB8AC3E}">
        <p14:creationId xmlns:p14="http://schemas.microsoft.com/office/powerpoint/2010/main" val="2759563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6DC034-1B86-4766-BA42-DCE038155147}"/>
              </a:ext>
            </a:extLst>
          </p:cNvPr>
          <p:cNvSpPr txBox="1"/>
          <p:nvPr/>
        </p:nvSpPr>
        <p:spPr>
          <a:xfrm>
            <a:off x="3284738" y="2767280"/>
            <a:ext cx="622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 Thessalonians 5:16</a:t>
            </a:r>
            <a:endParaRPr lang="en-US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20A3A-5117-4511-961B-4B6B8DEAF800}"/>
              </a:ext>
            </a:extLst>
          </p:cNvPr>
          <p:cNvSpPr txBox="1"/>
          <p:nvPr/>
        </p:nvSpPr>
        <p:spPr>
          <a:xfrm>
            <a:off x="4785063" y="3680304"/>
            <a:ext cx="2601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Rejoice always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ABBECE-FC48-4591-94C7-F07E1568E151}"/>
              </a:ext>
            </a:extLst>
          </p:cNvPr>
          <p:cNvSpPr txBox="1"/>
          <p:nvPr/>
        </p:nvSpPr>
        <p:spPr>
          <a:xfrm>
            <a:off x="1012053" y="4625266"/>
            <a:ext cx="3639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Look at verses 17 &amp; 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950335-E408-4FB9-9FD5-7D5257D0DB33}"/>
              </a:ext>
            </a:extLst>
          </p:cNvPr>
          <p:cNvSpPr txBox="1"/>
          <p:nvPr/>
        </p:nvSpPr>
        <p:spPr>
          <a:xfrm>
            <a:off x="4119238" y="5414443"/>
            <a:ext cx="5628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“This is the will of God”</a:t>
            </a:r>
          </a:p>
        </p:txBody>
      </p:sp>
    </p:spTree>
    <p:extLst>
      <p:ext uri="{BB962C8B-B14F-4D97-AF65-F5344CB8AC3E}">
        <p14:creationId xmlns:p14="http://schemas.microsoft.com/office/powerpoint/2010/main" val="2505351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532020-91BF-4F89-BE36-1FDDC95F91D2}"/>
              </a:ext>
            </a:extLst>
          </p:cNvPr>
          <p:cNvSpPr txBox="1"/>
          <p:nvPr/>
        </p:nvSpPr>
        <p:spPr>
          <a:xfrm>
            <a:off x="1225119" y="754602"/>
            <a:ext cx="8371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are we showing that we rejoice in the Lord?</a:t>
            </a:r>
          </a:p>
        </p:txBody>
      </p:sp>
    </p:spTree>
    <p:extLst>
      <p:ext uri="{BB962C8B-B14F-4D97-AF65-F5344CB8AC3E}">
        <p14:creationId xmlns:p14="http://schemas.microsoft.com/office/powerpoint/2010/main" val="253672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state of constant happiness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6A8727-00D8-49F8-A182-C3523B45E49B}"/>
              </a:ext>
            </a:extLst>
          </p:cNvPr>
          <p:cNvSpPr txBox="1"/>
          <p:nvPr/>
        </p:nvSpPr>
        <p:spPr>
          <a:xfrm>
            <a:off x="239697" y="1179579"/>
            <a:ext cx="1067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</a:t>
            </a:r>
            <a:r>
              <a:rPr lang="en-US" sz="1600" dirty="0"/>
              <a:t> </a:t>
            </a:r>
            <a:r>
              <a:rPr lang="en-US" sz="2800" dirty="0"/>
              <a:t>things are good, not just good great, something extra ordinary</a:t>
            </a:r>
          </a:p>
          <a:p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C42AC-0351-415C-BCAE-45A38636A145}"/>
              </a:ext>
            </a:extLst>
          </p:cNvPr>
          <p:cNvSpPr txBox="1"/>
          <p:nvPr/>
        </p:nvSpPr>
        <p:spPr>
          <a:xfrm>
            <a:off x="2814222" y="3746375"/>
            <a:ext cx="63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Feel or show great joy or delight</a:t>
            </a:r>
          </a:p>
        </p:txBody>
      </p:sp>
    </p:spTree>
    <p:extLst>
      <p:ext uri="{BB962C8B-B14F-4D97-AF65-F5344CB8AC3E}">
        <p14:creationId xmlns:p14="http://schemas.microsoft.com/office/powerpoint/2010/main" val="4219941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532020-91BF-4F89-BE36-1FDDC95F91D2}"/>
              </a:ext>
            </a:extLst>
          </p:cNvPr>
          <p:cNvSpPr txBox="1"/>
          <p:nvPr/>
        </p:nvSpPr>
        <p:spPr>
          <a:xfrm>
            <a:off x="1225119" y="754602"/>
            <a:ext cx="8371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are we showing that we rejoice in the Lord?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D340A-46E8-483A-8D4F-3D7EEDF36228}"/>
              </a:ext>
            </a:extLst>
          </p:cNvPr>
          <p:cNvSpPr txBox="1"/>
          <p:nvPr/>
        </p:nvSpPr>
        <p:spPr>
          <a:xfrm>
            <a:off x="1322772" y="1961965"/>
            <a:ext cx="5619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Take time each day to rejoice in God.</a:t>
            </a:r>
          </a:p>
        </p:txBody>
      </p:sp>
    </p:spTree>
    <p:extLst>
      <p:ext uri="{BB962C8B-B14F-4D97-AF65-F5344CB8AC3E}">
        <p14:creationId xmlns:p14="http://schemas.microsoft.com/office/powerpoint/2010/main" val="139156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532020-91BF-4F89-BE36-1FDDC95F91D2}"/>
              </a:ext>
            </a:extLst>
          </p:cNvPr>
          <p:cNvSpPr txBox="1"/>
          <p:nvPr/>
        </p:nvSpPr>
        <p:spPr>
          <a:xfrm>
            <a:off x="1225119" y="754602"/>
            <a:ext cx="8371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are we showing that we rejoice in the Lord?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D340A-46E8-483A-8D4F-3D7EEDF36228}"/>
              </a:ext>
            </a:extLst>
          </p:cNvPr>
          <p:cNvSpPr txBox="1"/>
          <p:nvPr/>
        </p:nvSpPr>
        <p:spPr>
          <a:xfrm>
            <a:off x="1322772" y="1961965"/>
            <a:ext cx="5619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Take time each day to rejoice in God.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99703-05FE-4257-8257-70C515F13327}"/>
              </a:ext>
            </a:extLst>
          </p:cNvPr>
          <p:cNvSpPr txBox="1"/>
          <p:nvPr/>
        </p:nvSpPr>
        <p:spPr>
          <a:xfrm>
            <a:off x="2077375" y="2982897"/>
            <a:ext cx="437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you sing to God, Smile </a:t>
            </a:r>
          </a:p>
        </p:txBody>
      </p:sp>
    </p:spTree>
    <p:extLst>
      <p:ext uri="{BB962C8B-B14F-4D97-AF65-F5344CB8AC3E}">
        <p14:creationId xmlns:p14="http://schemas.microsoft.com/office/powerpoint/2010/main" val="2704925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532020-91BF-4F89-BE36-1FDDC95F91D2}"/>
              </a:ext>
            </a:extLst>
          </p:cNvPr>
          <p:cNvSpPr txBox="1"/>
          <p:nvPr/>
        </p:nvSpPr>
        <p:spPr>
          <a:xfrm>
            <a:off x="1225119" y="754602"/>
            <a:ext cx="8371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are we showing that we rejoice in the Lord?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D340A-46E8-483A-8D4F-3D7EEDF36228}"/>
              </a:ext>
            </a:extLst>
          </p:cNvPr>
          <p:cNvSpPr txBox="1"/>
          <p:nvPr/>
        </p:nvSpPr>
        <p:spPr>
          <a:xfrm>
            <a:off x="1322772" y="1961965"/>
            <a:ext cx="5619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Take time each day to rejoice in God.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99703-05FE-4257-8257-70C515F13327}"/>
              </a:ext>
            </a:extLst>
          </p:cNvPr>
          <p:cNvSpPr txBox="1"/>
          <p:nvPr/>
        </p:nvSpPr>
        <p:spPr>
          <a:xfrm>
            <a:off x="2077375" y="2982897"/>
            <a:ext cx="437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you sing to God, Smile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053861-5012-410F-92E7-6F0BDE2E8832}"/>
              </a:ext>
            </a:extLst>
          </p:cNvPr>
          <p:cNvSpPr txBox="1"/>
          <p:nvPr/>
        </p:nvSpPr>
        <p:spPr>
          <a:xfrm>
            <a:off x="2760956" y="3755254"/>
            <a:ext cx="5548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we pray where is the Amen?</a:t>
            </a:r>
          </a:p>
        </p:txBody>
      </p:sp>
    </p:spTree>
    <p:extLst>
      <p:ext uri="{BB962C8B-B14F-4D97-AF65-F5344CB8AC3E}">
        <p14:creationId xmlns:p14="http://schemas.microsoft.com/office/powerpoint/2010/main" val="384632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532020-91BF-4F89-BE36-1FDDC95F91D2}"/>
              </a:ext>
            </a:extLst>
          </p:cNvPr>
          <p:cNvSpPr txBox="1"/>
          <p:nvPr/>
        </p:nvSpPr>
        <p:spPr>
          <a:xfrm>
            <a:off x="1225119" y="754602"/>
            <a:ext cx="8371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are we showing that we rejoice in the Lord?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D340A-46E8-483A-8D4F-3D7EEDF36228}"/>
              </a:ext>
            </a:extLst>
          </p:cNvPr>
          <p:cNvSpPr txBox="1"/>
          <p:nvPr/>
        </p:nvSpPr>
        <p:spPr>
          <a:xfrm>
            <a:off x="1322772" y="1961965"/>
            <a:ext cx="5619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Take time each day to rejoice in God.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99703-05FE-4257-8257-70C515F13327}"/>
              </a:ext>
            </a:extLst>
          </p:cNvPr>
          <p:cNvSpPr txBox="1"/>
          <p:nvPr/>
        </p:nvSpPr>
        <p:spPr>
          <a:xfrm>
            <a:off x="2077375" y="2982897"/>
            <a:ext cx="437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you sing to God, Smile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053861-5012-410F-92E7-6F0BDE2E8832}"/>
              </a:ext>
            </a:extLst>
          </p:cNvPr>
          <p:cNvSpPr txBox="1"/>
          <p:nvPr/>
        </p:nvSpPr>
        <p:spPr>
          <a:xfrm>
            <a:off x="2760956" y="3755254"/>
            <a:ext cx="5548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we pray where is the Amen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A5CE1B-37B9-48BF-860C-A2B535DC126E}"/>
              </a:ext>
            </a:extLst>
          </p:cNvPr>
          <p:cNvSpPr txBox="1"/>
          <p:nvPr/>
        </p:nvSpPr>
        <p:spPr>
          <a:xfrm>
            <a:off x="3444536" y="4527611"/>
            <a:ext cx="349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have a living hope</a:t>
            </a:r>
          </a:p>
        </p:txBody>
      </p:sp>
    </p:spTree>
    <p:extLst>
      <p:ext uri="{BB962C8B-B14F-4D97-AF65-F5344CB8AC3E}">
        <p14:creationId xmlns:p14="http://schemas.microsoft.com/office/powerpoint/2010/main" val="14356430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532020-91BF-4F89-BE36-1FDDC95F91D2}"/>
              </a:ext>
            </a:extLst>
          </p:cNvPr>
          <p:cNvSpPr txBox="1"/>
          <p:nvPr/>
        </p:nvSpPr>
        <p:spPr>
          <a:xfrm>
            <a:off x="1225119" y="754602"/>
            <a:ext cx="8371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are we showing that we rejoice in the Lord?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D340A-46E8-483A-8D4F-3D7EEDF36228}"/>
              </a:ext>
            </a:extLst>
          </p:cNvPr>
          <p:cNvSpPr txBox="1"/>
          <p:nvPr/>
        </p:nvSpPr>
        <p:spPr>
          <a:xfrm>
            <a:off x="1322772" y="1961965"/>
            <a:ext cx="5619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Take time each day to rejoice in God.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99703-05FE-4257-8257-70C515F13327}"/>
              </a:ext>
            </a:extLst>
          </p:cNvPr>
          <p:cNvSpPr txBox="1"/>
          <p:nvPr/>
        </p:nvSpPr>
        <p:spPr>
          <a:xfrm>
            <a:off x="2077375" y="2982897"/>
            <a:ext cx="437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you sing to God, Smile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053861-5012-410F-92E7-6F0BDE2E8832}"/>
              </a:ext>
            </a:extLst>
          </p:cNvPr>
          <p:cNvSpPr txBox="1"/>
          <p:nvPr/>
        </p:nvSpPr>
        <p:spPr>
          <a:xfrm>
            <a:off x="2760956" y="3755254"/>
            <a:ext cx="5548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we pray where is the Amen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A5CE1B-37B9-48BF-860C-A2B535DC126E}"/>
              </a:ext>
            </a:extLst>
          </p:cNvPr>
          <p:cNvSpPr txBox="1"/>
          <p:nvPr/>
        </p:nvSpPr>
        <p:spPr>
          <a:xfrm>
            <a:off x="3444536" y="4527611"/>
            <a:ext cx="349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have a living hope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C4C64-5D19-4A8F-8A1B-01AC0107E3ED}"/>
              </a:ext>
            </a:extLst>
          </p:cNvPr>
          <p:cNvSpPr txBox="1"/>
          <p:nvPr/>
        </p:nvSpPr>
        <p:spPr>
          <a:xfrm>
            <a:off x="6693763" y="5193437"/>
            <a:ext cx="323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Peter 1:6-8</a:t>
            </a:r>
          </a:p>
        </p:txBody>
      </p:sp>
    </p:spTree>
    <p:extLst>
      <p:ext uri="{BB962C8B-B14F-4D97-AF65-F5344CB8AC3E}">
        <p14:creationId xmlns:p14="http://schemas.microsoft.com/office/powerpoint/2010/main" val="3783999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C27A87-6506-4E3D-9E8D-B1E1FC4D43B2}"/>
              </a:ext>
            </a:extLst>
          </p:cNvPr>
          <p:cNvSpPr txBox="1"/>
          <p:nvPr/>
        </p:nvSpPr>
        <p:spPr>
          <a:xfrm>
            <a:off x="3062796" y="2539014"/>
            <a:ext cx="78478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Knowing, He answers prayers, remember the times He has for you, while you wait for Him to answer the next one , instead of being impatient</a:t>
            </a:r>
          </a:p>
        </p:txBody>
      </p:sp>
    </p:spTree>
    <p:extLst>
      <p:ext uri="{BB962C8B-B14F-4D97-AF65-F5344CB8AC3E}">
        <p14:creationId xmlns:p14="http://schemas.microsoft.com/office/powerpoint/2010/main" val="30485899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43EA3F-B9C8-437F-A504-40C5E4273C60}"/>
              </a:ext>
            </a:extLst>
          </p:cNvPr>
          <p:cNvSpPr txBox="1"/>
          <p:nvPr/>
        </p:nvSpPr>
        <p:spPr>
          <a:xfrm>
            <a:off x="559293" y="523782"/>
            <a:ext cx="6826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Rejoice in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C27A87-6506-4E3D-9E8D-B1E1FC4D43B2}"/>
              </a:ext>
            </a:extLst>
          </p:cNvPr>
          <p:cNvSpPr txBox="1"/>
          <p:nvPr/>
        </p:nvSpPr>
        <p:spPr>
          <a:xfrm>
            <a:off x="3062796" y="2539014"/>
            <a:ext cx="7847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loved and cared for by an eternal God</a:t>
            </a:r>
          </a:p>
        </p:txBody>
      </p:sp>
    </p:spTree>
    <p:extLst>
      <p:ext uri="{BB962C8B-B14F-4D97-AF65-F5344CB8AC3E}">
        <p14:creationId xmlns:p14="http://schemas.microsoft.com/office/powerpoint/2010/main" val="3284321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C113DB-E0E6-4118-9260-51CC5A05757B}"/>
              </a:ext>
            </a:extLst>
          </p:cNvPr>
          <p:cNvSpPr txBox="1"/>
          <p:nvPr/>
        </p:nvSpPr>
        <p:spPr>
          <a:xfrm>
            <a:off x="1216240" y="861134"/>
            <a:ext cx="6658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10:20</a:t>
            </a:r>
          </a:p>
        </p:txBody>
      </p:sp>
    </p:spTree>
    <p:extLst>
      <p:ext uri="{BB962C8B-B14F-4D97-AF65-F5344CB8AC3E}">
        <p14:creationId xmlns:p14="http://schemas.microsoft.com/office/powerpoint/2010/main" val="3115648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C113DB-E0E6-4118-9260-51CC5A05757B}"/>
              </a:ext>
            </a:extLst>
          </p:cNvPr>
          <p:cNvSpPr txBox="1"/>
          <p:nvPr/>
        </p:nvSpPr>
        <p:spPr>
          <a:xfrm>
            <a:off x="1216240" y="861134"/>
            <a:ext cx="6658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10:20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88236-274D-442A-9077-F9B701BCF04B}"/>
              </a:ext>
            </a:extLst>
          </p:cNvPr>
          <p:cNvSpPr txBox="1"/>
          <p:nvPr/>
        </p:nvSpPr>
        <p:spPr>
          <a:xfrm>
            <a:off x="1447060" y="2130641"/>
            <a:ext cx="9090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“rejoice that your names are written in heaven”</a:t>
            </a:r>
          </a:p>
        </p:txBody>
      </p:sp>
    </p:spTree>
    <p:extLst>
      <p:ext uri="{BB962C8B-B14F-4D97-AF65-F5344CB8AC3E}">
        <p14:creationId xmlns:p14="http://schemas.microsoft.com/office/powerpoint/2010/main" val="63365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Several types of rejoicing even found in the Bible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C42AC-0351-415C-BCAE-45A38636A145}"/>
              </a:ext>
            </a:extLst>
          </p:cNvPr>
          <p:cNvSpPr txBox="1"/>
          <p:nvPr/>
        </p:nvSpPr>
        <p:spPr>
          <a:xfrm>
            <a:off x="2539015" y="1740022"/>
            <a:ext cx="63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People rejoice for themselves</a:t>
            </a:r>
          </a:p>
        </p:txBody>
      </p:sp>
    </p:spTree>
    <p:extLst>
      <p:ext uri="{BB962C8B-B14F-4D97-AF65-F5344CB8AC3E}">
        <p14:creationId xmlns:p14="http://schemas.microsoft.com/office/powerpoint/2010/main" val="148529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Several types of rejoicing even found in the Bible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C42AC-0351-415C-BCAE-45A38636A145}"/>
              </a:ext>
            </a:extLst>
          </p:cNvPr>
          <p:cNvSpPr txBox="1"/>
          <p:nvPr/>
        </p:nvSpPr>
        <p:spPr>
          <a:xfrm>
            <a:off x="2539015" y="1740022"/>
            <a:ext cx="63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People rejoice for themselves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6DD457-717A-4A12-A557-EAC8A72D6FDD}"/>
              </a:ext>
            </a:extLst>
          </p:cNvPr>
          <p:cNvSpPr txBox="1"/>
          <p:nvPr/>
        </p:nvSpPr>
        <p:spPr>
          <a:xfrm>
            <a:off x="870011" y="3950473"/>
            <a:ext cx="569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Matthew</a:t>
            </a:r>
            <a:r>
              <a:rPr lang="en-US" dirty="0"/>
              <a:t> </a:t>
            </a:r>
            <a:r>
              <a:rPr lang="en-US" sz="2400" dirty="0"/>
              <a:t>18:10-14 Parable of Lost sheep</a:t>
            </a:r>
          </a:p>
        </p:txBody>
      </p:sp>
    </p:spTree>
    <p:extLst>
      <p:ext uri="{BB962C8B-B14F-4D97-AF65-F5344CB8AC3E}">
        <p14:creationId xmlns:p14="http://schemas.microsoft.com/office/powerpoint/2010/main" val="137123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Several types of rejoicing even found in the Bible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C42AC-0351-415C-BCAE-45A38636A145}"/>
              </a:ext>
            </a:extLst>
          </p:cNvPr>
          <p:cNvSpPr txBox="1"/>
          <p:nvPr/>
        </p:nvSpPr>
        <p:spPr>
          <a:xfrm>
            <a:off x="2539015" y="1740022"/>
            <a:ext cx="63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People rejoice for themselves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6DD457-717A-4A12-A557-EAC8A72D6FDD}"/>
              </a:ext>
            </a:extLst>
          </p:cNvPr>
          <p:cNvSpPr txBox="1"/>
          <p:nvPr/>
        </p:nvSpPr>
        <p:spPr>
          <a:xfrm>
            <a:off x="870011" y="3950473"/>
            <a:ext cx="569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Matthew</a:t>
            </a:r>
            <a:r>
              <a:rPr lang="en-US" dirty="0"/>
              <a:t> </a:t>
            </a:r>
            <a:r>
              <a:rPr lang="en-US" sz="2400" dirty="0"/>
              <a:t>18:10-14 Parable of Lost sheep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84519-A3E7-441C-974B-70DC667724F4}"/>
              </a:ext>
            </a:extLst>
          </p:cNvPr>
          <p:cNvSpPr txBox="1"/>
          <p:nvPr/>
        </p:nvSpPr>
        <p:spPr>
          <a:xfrm>
            <a:off x="976545" y="4696287"/>
            <a:ext cx="1562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Acts</a:t>
            </a:r>
            <a:r>
              <a:rPr lang="en-US" sz="2400" dirty="0"/>
              <a:t> 7:41 </a:t>
            </a:r>
          </a:p>
        </p:txBody>
      </p:sp>
    </p:spTree>
    <p:extLst>
      <p:ext uri="{BB962C8B-B14F-4D97-AF65-F5344CB8AC3E}">
        <p14:creationId xmlns:p14="http://schemas.microsoft.com/office/powerpoint/2010/main" val="10769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Several types of rejoicing even found in the Bible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C42AC-0351-415C-BCAE-45A38636A145}"/>
              </a:ext>
            </a:extLst>
          </p:cNvPr>
          <p:cNvSpPr txBox="1"/>
          <p:nvPr/>
        </p:nvSpPr>
        <p:spPr>
          <a:xfrm>
            <a:off x="2539015" y="1740022"/>
            <a:ext cx="63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People rejoice for themselves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6DD457-717A-4A12-A557-EAC8A72D6FDD}"/>
              </a:ext>
            </a:extLst>
          </p:cNvPr>
          <p:cNvSpPr txBox="1"/>
          <p:nvPr/>
        </p:nvSpPr>
        <p:spPr>
          <a:xfrm>
            <a:off x="870011" y="3950473"/>
            <a:ext cx="569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Matthew</a:t>
            </a:r>
            <a:r>
              <a:rPr lang="en-US" dirty="0"/>
              <a:t> </a:t>
            </a:r>
            <a:r>
              <a:rPr lang="en-US" sz="2400" dirty="0"/>
              <a:t>18:10-14 Parable of Lost sheep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84519-A3E7-441C-974B-70DC667724F4}"/>
              </a:ext>
            </a:extLst>
          </p:cNvPr>
          <p:cNvSpPr txBox="1"/>
          <p:nvPr/>
        </p:nvSpPr>
        <p:spPr>
          <a:xfrm>
            <a:off x="976545" y="4696287"/>
            <a:ext cx="1562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Acts</a:t>
            </a:r>
            <a:r>
              <a:rPr lang="en-US" sz="2400" dirty="0"/>
              <a:t> 7:41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89698-5E96-4651-8AB3-17C5D8AADDCA}"/>
              </a:ext>
            </a:extLst>
          </p:cNvPr>
          <p:cNvSpPr txBox="1"/>
          <p:nvPr/>
        </p:nvSpPr>
        <p:spPr>
          <a:xfrm>
            <a:off x="2911875" y="4757841"/>
            <a:ext cx="455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People made idol with their hands</a:t>
            </a:r>
          </a:p>
        </p:txBody>
      </p:sp>
    </p:spTree>
    <p:extLst>
      <p:ext uri="{BB962C8B-B14F-4D97-AF65-F5344CB8AC3E}">
        <p14:creationId xmlns:p14="http://schemas.microsoft.com/office/powerpoint/2010/main" val="130242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Several types of rejoicing even found in the Bible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C42AC-0351-415C-BCAE-45A38636A145}"/>
              </a:ext>
            </a:extLst>
          </p:cNvPr>
          <p:cNvSpPr txBox="1"/>
          <p:nvPr/>
        </p:nvSpPr>
        <p:spPr>
          <a:xfrm>
            <a:off x="2539015" y="1740022"/>
            <a:ext cx="63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People rejoice for themselves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6DD457-717A-4A12-A557-EAC8A72D6FDD}"/>
              </a:ext>
            </a:extLst>
          </p:cNvPr>
          <p:cNvSpPr txBox="1"/>
          <p:nvPr/>
        </p:nvSpPr>
        <p:spPr>
          <a:xfrm>
            <a:off x="870011" y="3950473"/>
            <a:ext cx="569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Matthew</a:t>
            </a:r>
            <a:r>
              <a:rPr lang="en-US" dirty="0"/>
              <a:t> </a:t>
            </a:r>
            <a:r>
              <a:rPr lang="en-US" sz="2400" dirty="0"/>
              <a:t>18:10-14 Parable of Lost sheep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84519-A3E7-441C-974B-70DC667724F4}"/>
              </a:ext>
            </a:extLst>
          </p:cNvPr>
          <p:cNvSpPr txBox="1"/>
          <p:nvPr/>
        </p:nvSpPr>
        <p:spPr>
          <a:xfrm>
            <a:off x="976545" y="4696287"/>
            <a:ext cx="1562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Acts</a:t>
            </a:r>
            <a:r>
              <a:rPr lang="en-US" sz="2400" dirty="0"/>
              <a:t> 7:41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89698-5E96-4651-8AB3-17C5D8AADDCA}"/>
              </a:ext>
            </a:extLst>
          </p:cNvPr>
          <p:cNvSpPr txBox="1"/>
          <p:nvPr/>
        </p:nvSpPr>
        <p:spPr>
          <a:xfrm>
            <a:off x="2876364" y="4757841"/>
            <a:ext cx="455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People made idol with their hands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9E24A8-CC35-4F9B-BB24-E7C1A92C43C1}"/>
              </a:ext>
            </a:extLst>
          </p:cNvPr>
          <p:cNvSpPr txBox="1"/>
          <p:nvPr/>
        </p:nvSpPr>
        <p:spPr>
          <a:xfrm>
            <a:off x="976545" y="5645609"/>
            <a:ext cx="276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James 4:16  KJV</a:t>
            </a:r>
          </a:p>
        </p:txBody>
      </p:sp>
    </p:spTree>
    <p:extLst>
      <p:ext uri="{BB962C8B-B14F-4D97-AF65-F5344CB8AC3E}">
        <p14:creationId xmlns:p14="http://schemas.microsoft.com/office/powerpoint/2010/main" val="294552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611551-7C3A-4049-AC94-19E3AF841318}"/>
              </a:ext>
            </a:extLst>
          </p:cNvPr>
          <p:cNvSpPr txBox="1"/>
          <p:nvPr/>
        </p:nvSpPr>
        <p:spPr>
          <a:xfrm>
            <a:off x="239697" y="239697"/>
            <a:ext cx="11771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Several types of rejoicing even found in the Bible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C42AC-0351-415C-BCAE-45A38636A145}"/>
              </a:ext>
            </a:extLst>
          </p:cNvPr>
          <p:cNvSpPr txBox="1"/>
          <p:nvPr/>
        </p:nvSpPr>
        <p:spPr>
          <a:xfrm>
            <a:off x="2539015" y="1740022"/>
            <a:ext cx="63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People rejoice for themselves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6DD457-717A-4A12-A557-EAC8A72D6FDD}"/>
              </a:ext>
            </a:extLst>
          </p:cNvPr>
          <p:cNvSpPr txBox="1"/>
          <p:nvPr/>
        </p:nvSpPr>
        <p:spPr>
          <a:xfrm>
            <a:off x="870011" y="3950473"/>
            <a:ext cx="569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Matthew</a:t>
            </a:r>
            <a:r>
              <a:rPr lang="en-US" dirty="0"/>
              <a:t> </a:t>
            </a:r>
            <a:r>
              <a:rPr lang="en-US" sz="2400" dirty="0"/>
              <a:t>18:10-14 Parable of Lost sheep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84519-A3E7-441C-974B-70DC667724F4}"/>
              </a:ext>
            </a:extLst>
          </p:cNvPr>
          <p:cNvSpPr txBox="1"/>
          <p:nvPr/>
        </p:nvSpPr>
        <p:spPr>
          <a:xfrm>
            <a:off x="976545" y="4696287"/>
            <a:ext cx="1562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Acts</a:t>
            </a:r>
            <a:r>
              <a:rPr lang="en-US" sz="2400" dirty="0"/>
              <a:t> 7:41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89698-5E96-4651-8AB3-17C5D8AADDCA}"/>
              </a:ext>
            </a:extLst>
          </p:cNvPr>
          <p:cNvSpPr txBox="1"/>
          <p:nvPr/>
        </p:nvSpPr>
        <p:spPr>
          <a:xfrm>
            <a:off x="2911875" y="4757841"/>
            <a:ext cx="455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People made idol with their hands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9E24A8-CC35-4F9B-BB24-E7C1A92C43C1}"/>
              </a:ext>
            </a:extLst>
          </p:cNvPr>
          <p:cNvSpPr txBox="1"/>
          <p:nvPr/>
        </p:nvSpPr>
        <p:spPr>
          <a:xfrm>
            <a:off x="976543" y="5584054"/>
            <a:ext cx="217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James 4:16  KJV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528416-0C22-47EF-9539-BC633CE589EE}"/>
              </a:ext>
            </a:extLst>
          </p:cNvPr>
          <p:cNvSpPr txBox="1"/>
          <p:nvPr/>
        </p:nvSpPr>
        <p:spPr>
          <a:xfrm>
            <a:off x="3533312" y="5584054"/>
            <a:ext cx="3184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Boasting is evil</a:t>
            </a:r>
          </a:p>
        </p:txBody>
      </p:sp>
    </p:spTree>
    <p:extLst>
      <p:ext uri="{BB962C8B-B14F-4D97-AF65-F5344CB8AC3E}">
        <p14:creationId xmlns:p14="http://schemas.microsoft.com/office/powerpoint/2010/main" val="2004451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113</TotalTime>
  <Words>737</Words>
  <Application>Microsoft Office PowerPoint</Application>
  <PresentationFormat>Widescreen</PresentationFormat>
  <Paragraphs>120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Celestial</vt:lpstr>
      <vt:lpstr>Rejoice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Rejoice</dc:title>
  <dc:creator>dunlapc2006@yahoo.com</dc:creator>
  <cp:lastModifiedBy>Ty Johnson</cp:lastModifiedBy>
  <cp:revision>7</cp:revision>
  <dcterms:created xsi:type="dcterms:W3CDTF">2021-09-18T10:15:55Z</dcterms:created>
  <dcterms:modified xsi:type="dcterms:W3CDTF">2021-10-01T22:45:01Z</dcterms:modified>
</cp:coreProperties>
</file>