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305" r:id="rId2"/>
    <p:sldId id="522" r:id="rId3"/>
    <p:sldId id="546" r:id="rId4"/>
    <p:sldId id="547" r:id="rId5"/>
    <p:sldId id="548" r:id="rId6"/>
    <p:sldId id="549" r:id="rId7"/>
    <p:sldId id="550" r:id="rId8"/>
    <p:sldId id="551" r:id="rId9"/>
    <p:sldId id="533" r:id="rId10"/>
    <p:sldId id="534" r:id="rId11"/>
    <p:sldId id="562" r:id="rId12"/>
    <p:sldId id="554" r:id="rId13"/>
    <p:sldId id="556" r:id="rId14"/>
    <p:sldId id="557" r:id="rId15"/>
    <p:sldId id="555" r:id="rId16"/>
    <p:sldId id="553" r:id="rId17"/>
    <p:sldId id="564" r:id="rId18"/>
    <p:sldId id="563" r:id="rId19"/>
    <p:sldId id="558" r:id="rId20"/>
    <p:sldId id="535" r:id="rId21"/>
    <p:sldId id="559" r:id="rId22"/>
    <p:sldId id="560" r:id="rId23"/>
    <p:sldId id="552" r:id="rId24"/>
    <p:sldId id="561" r:id="rId25"/>
    <p:sldId id="532"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FFFF"/>
    <a:srgbClr val="FFFF00"/>
    <a:srgbClr val="FFFFCC"/>
    <a:srgbClr val="FFFF99"/>
    <a:srgbClr val="00CCFF"/>
    <a:srgbClr val="99FFCC"/>
    <a:srgbClr val="FF3300"/>
    <a:srgbClr val="0000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A14531C4-36A3-42A8-855A-B9047EA25D74}"/>
    <pc:docChg chg="delSld delMainMaster">
      <pc:chgData name="Ty Johnson" userId="2df4d96252200d5b" providerId="LiveId" clId="{A14531C4-36A3-42A8-855A-B9047EA25D74}" dt="2021-12-17T03:41:37.260" v="1" actId="47"/>
      <pc:docMkLst>
        <pc:docMk/>
      </pc:docMkLst>
      <pc:sldChg chg="del">
        <pc:chgData name="Ty Johnson" userId="2df4d96252200d5b" providerId="LiveId" clId="{A14531C4-36A3-42A8-855A-B9047EA25D74}" dt="2021-12-17T03:41:34.375" v="0" actId="47"/>
        <pc:sldMkLst>
          <pc:docMk/>
          <pc:sldMk cId="2890865879" sldId="303"/>
        </pc:sldMkLst>
      </pc:sldChg>
      <pc:sldChg chg="del">
        <pc:chgData name="Ty Johnson" userId="2df4d96252200d5b" providerId="LiveId" clId="{A14531C4-36A3-42A8-855A-B9047EA25D74}" dt="2021-12-17T03:41:34.375" v="0" actId="47"/>
        <pc:sldMkLst>
          <pc:docMk/>
          <pc:sldMk cId="297008950" sldId="365"/>
        </pc:sldMkLst>
      </pc:sldChg>
      <pc:sldChg chg="del">
        <pc:chgData name="Ty Johnson" userId="2df4d96252200d5b" providerId="LiveId" clId="{A14531C4-36A3-42A8-855A-B9047EA25D74}" dt="2021-12-17T03:41:37.260" v="1" actId="47"/>
        <pc:sldMkLst>
          <pc:docMk/>
          <pc:sldMk cId="3480775480" sldId="513"/>
        </pc:sldMkLst>
      </pc:sldChg>
      <pc:sldChg chg="del">
        <pc:chgData name="Ty Johnson" userId="2df4d96252200d5b" providerId="LiveId" clId="{A14531C4-36A3-42A8-855A-B9047EA25D74}" dt="2021-12-17T03:41:34.375" v="0" actId="47"/>
        <pc:sldMkLst>
          <pc:docMk/>
          <pc:sldMk cId="3478638134" sldId="521"/>
        </pc:sldMkLst>
      </pc:sldChg>
      <pc:sldMasterChg chg="del delSldLayout">
        <pc:chgData name="Ty Johnson" userId="2df4d96252200d5b" providerId="LiveId" clId="{A14531C4-36A3-42A8-855A-B9047EA25D74}" dt="2021-12-17T03:41:34.375" v="0" actId="47"/>
        <pc:sldMasterMkLst>
          <pc:docMk/>
          <pc:sldMasterMk cId="3700403599" sldId="2147483673"/>
        </pc:sldMasterMkLst>
        <pc:sldLayoutChg chg="del">
          <pc:chgData name="Ty Johnson" userId="2df4d96252200d5b" providerId="LiveId" clId="{A14531C4-36A3-42A8-855A-B9047EA25D74}" dt="2021-12-17T03:41:34.375" v="0" actId="47"/>
          <pc:sldLayoutMkLst>
            <pc:docMk/>
            <pc:sldMasterMk cId="3700403599" sldId="2147483673"/>
            <pc:sldLayoutMk cId="1248021147" sldId="2147483674"/>
          </pc:sldLayoutMkLst>
        </pc:sldLayoutChg>
        <pc:sldLayoutChg chg="del">
          <pc:chgData name="Ty Johnson" userId="2df4d96252200d5b" providerId="LiveId" clId="{A14531C4-36A3-42A8-855A-B9047EA25D74}" dt="2021-12-17T03:41:34.375" v="0" actId="47"/>
          <pc:sldLayoutMkLst>
            <pc:docMk/>
            <pc:sldMasterMk cId="3700403599" sldId="2147483673"/>
            <pc:sldLayoutMk cId="1486258956" sldId="2147483675"/>
          </pc:sldLayoutMkLst>
        </pc:sldLayoutChg>
        <pc:sldLayoutChg chg="del">
          <pc:chgData name="Ty Johnson" userId="2df4d96252200d5b" providerId="LiveId" clId="{A14531C4-36A3-42A8-855A-B9047EA25D74}" dt="2021-12-17T03:41:34.375" v="0" actId="47"/>
          <pc:sldLayoutMkLst>
            <pc:docMk/>
            <pc:sldMasterMk cId="3700403599" sldId="2147483673"/>
            <pc:sldLayoutMk cId="3957728985" sldId="2147483676"/>
          </pc:sldLayoutMkLst>
        </pc:sldLayoutChg>
        <pc:sldLayoutChg chg="del">
          <pc:chgData name="Ty Johnson" userId="2df4d96252200d5b" providerId="LiveId" clId="{A14531C4-36A3-42A8-855A-B9047EA25D74}" dt="2021-12-17T03:41:34.375" v="0" actId="47"/>
          <pc:sldLayoutMkLst>
            <pc:docMk/>
            <pc:sldMasterMk cId="3700403599" sldId="2147483673"/>
            <pc:sldLayoutMk cId="85506725" sldId="2147483677"/>
          </pc:sldLayoutMkLst>
        </pc:sldLayoutChg>
        <pc:sldLayoutChg chg="del">
          <pc:chgData name="Ty Johnson" userId="2df4d96252200d5b" providerId="LiveId" clId="{A14531C4-36A3-42A8-855A-B9047EA25D74}" dt="2021-12-17T03:41:34.375" v="0" actId="47"/>
          <pc:sldLayoutMkLst>
            <pc:docMk/>
            <pc:sldMasterMk cId="3700403599" sldId="2147483673"/>
            <pc:sldLayoutMk cId="2653917787" sldId="2147483678"/>
          </pc:sldLayoutMkLst>
        </pc:sldLayoutChg>
        <pc:sldLayoutChg chg="del">
          <pc:chgData name="Ty Johnson" userId="2df4d96252200d5b" providerId="LiveId" clId="{A14531C4-36A3-42A8-855A-B9047EA25D74}" dt="2021-12-17T03:41:34.375" v="0" actId="47"/>
          <pc:sldLayoutMkLst>
            <pc:docMk/>
            <pc:sldMasterMk cId="3700403599" sldId="2147483673"/>
            <pc:sldLayoutMk cId="279157864" sldId="2147483679"/>
          </pc:sldLayoutMkLst>
        </pc:sldLayoutChg>
        <pc:sldLayoutChg chg="del">
          <pc:chgData name="Ty Johnson" userId="2df4d96252200d5b" providerId="LiveId" clId="{A14531C4-36A3-42A8-855A-B9047EA25D74}" dt="2021-12-17T03:41:34.375" v="0" actId="47"/>
          <pc:sldLayoutMkLst>
            <pc:docMk/>
            <pc:sldMasterMk cId="3700403599" sldId="2147483673"/>
            <pc:sldLayoutMk cId="3784619216" sldId="2147483680"/>
          </pc:sldLayoutMkLst>
        </pc:sldLayoutChg>
        <pc:sldLayoutChg chg="del">
          <pc:chgData name="Ty Johnson" userId="2df4d96252200d5b" providerId="LiveId" clId="{A14531C4-36A3-42A8-855A-B9047EA25D74}" dt="2021-12-17T03:41:34.375" v="0" actId="47"/>
          <pc:sldLayoutMkLst>
            <pc:docMk/>
            <pc:sldMasterMk cId="3700403599" sldId="2147483673"/>
            <pc:sldLayoutMk cId="1264724185" sldId="2147483681"/>
          </pc:sldLayoutMkLst>
        </pc:sldLayoutChg>
        <pc:sldLayoutChg chg="del">
          <pc:chgData name="Ty Johnson" userId="2df4d96252200d5b" providerId="LiveId" clId="{A14531C4-36A3-42A8-855A-B9047EA25D74}" dt="2021-12-17T03:41:34.375" v="0" actId="47"/>
          <pc:sldLayoutMkLst>
            <pc:docMk/>
            <pc:sldMasterMk cId="3700403599" sldId="2147483673"/>
            <pc:sldLayoutMk cId="2002251909" sldId="2147483682"/>
          </pc:sldLayoutMkLst>
        </pc:sldLayoutChg>
        <pc:sldLayoutChg chg="del">
          <pc:chgData name="Ty Johnson" userId="2df4d96252200d5b" providerId="LiveId" clId="{A14531C4-36A3-42A8-855A-B9047EA25D74}" dt="2021-12-17T03:41:34.375" v="0" actId="47"/>
          <pc:sldLayoutMkLst>
            <pc:docMk/>
            <pc:sldMasterMk cId="3700403599" sldId="2147483673"/>
            <pc:sldLayoutMk cId="147010024" sldId="2147483683"/>
          </pc:sldLayoutMkLst>
        </pc:sldLayoutChg>
        <pc:sldLayoutChg chg="del">
          <pc:chgData name="Ty Johnson" userId="2df4d96252200d5b" providerId="LiveId" clId="{A14531C4-36A3-42A8-855A-B9047EA25D74}" dt="2021-12-17T03:41:34.375" v="0" actId="47"/>
          <pc:sldLayoutMkLst>
            <pc:docMk/>
            <pc:sldMasterMk cId="3700403599" sldId="2147483673"/>
            <pc:sldLayoutMk cId="802244515" sldId="2147483684"/>
          </pc:sldLayoutMkLst>
        </pc:sldLayoutChg>
      </pc:sldMasterChg>
      <pc:sldMasterChg chg="del delSldLayout">
        <pc:chgData name="Ty Johnson" userId="2df4d96252200d5b" providerId="LiveId" clId="{A14531C4-36A3-42A8-855A-B9047EA25D74}" dt="2021-12-17T03:41:37.260" v="1" actId="47"/>
        <pc:sldMasterMkLst>
          <pc:docMk/>
          <pc:sldMasterMk cId="331589190" sldId="2147483685"/>
        </pc:sldMasterMkLst>
        <pc:sldLayoutChg chg="del">
          <pc:chgData name="Ty Johnson" userId="2df4d96252200d5b" providerId="LiveId" clId="{A14531C4-36A3-42A8-855A-B9047EA25D74}" dt="2021-12-17T03:41:37.260" v="1" actId="47"/>
          <pc:sldLayoutMkLst>
            <pc:docMk/>
            <pc:sldMasterMk cId="331589190" sldId="2147483685"/>
            <pc:sldLayoutMk cId="4185683469" sldId="2147483686"/>
          </pc:sldLayoutMkLst>
        </pc:sldLayoutChg>
        <pc:sldLayoutChg chg="del">
          <pc:chgData name="Ty Johnson" userId="2df4d96252200d5b" providerId="LiveId" clId="{A14531C4-36A3-42A8-855A-B9047EA25D74}" dt="2021-12-17T03:41:37.260" v="1" actId="47"/>
          <pc:sldLayoutMkLst>
            <pc:docMk/>
            <pc:sldMasterMk cId="331589190" sldId="2147483685"/>
            <pc:sldLayoutMk cId="2276296235" sldId="2147483687"/>
          </pc:sldLayoutMkLst>
        </pc:sldLayoutChg>
        <pc:sldLayoutChg chg="del">
          <pc:chgData name="Ty Johnson" userId="2df4d96252200d5b" providerId="LiveId" clId="{A14531C4-36A3-42A8-855A-B9047EA25D74}" dt="2021-12-17T03:41:37.260" v="1" actId="47"/>
          <pc:sldLayoutMkLst>
            <pc:docMk/>
            <pc:sldMasterMk cId="331589190" sldId="2147483685"/>
            <pc:sldLayoutMk cId="1436798197" sldId="2147483688"/>
          </pc:sldLayoutMkLst>
        </pc:sldLayoutChg>
        <pc:sldLayoutChg chg="del">
          <pc:chgData name="Ty Johnson" userId="2df4d96252200d5b" providerId="LiveId" clId="{A14531C4-36A3-42A8-855A-B9047EA25D74}" dt="2021-12-17T03:41:37.260" v="1" actId="47"/>
          <pc:sldLayoutMkLst>
            <pc:docMk/>
            <pc:sldMasterMk cId="331589190" sldId="2147483685"/>
            <pc:sldLayoutMk cId="2273609711" sldId="2147483689"/>
          </pc:sldLayoutMkLst>
        </pc:sldLayoutChg>
        <pc:sldLayoutChg chg="del">
          <pc:chgData name="Ty Johnson" userId="2df4d96252200d5b" providerId="LiveId" clId="{A14531C4-36A3-42A8-855A-B9047EA25D74}" dt="2021-12-17T03:41:37.260" v="1" actId="47"/>
          <pc:sldLayoutMkLst>
            <pc:docMk/>
            <pc:sldMasterMk cId="331589190" sldId="2147483685"/>
            <pc:sldLayoutMk cId="910009451" sldId="2147483690"/>
          </pc:sldLayoutMkLst>
        </pc:sldLayoutChg>
        <pc:sldLayoutChg chg="del">
          <pc:chgData name="Ty Johnson" userId="2df4d96252200d5b" providerId="LiveId" clId="{A14531C4-36A3-42A8-855A-B9047EA25D74}" dt="2021-12-17T03:41:37.260" v="1" actId="47"/>
          <pc:sldLayoutMkLst>
            <pc:docMk/>
            <pc:sldMasterMk cId="331589190" sldId="2147483685"/>
            <pc:sldLayoutMk cId="1921115473" sldId="2147483691"/>
          </pc:sldLayoutMkLst>
        </pc:sldLayoutChg>
        <pc:sldLayoutChg chg="del">
          <pc:chgData name="Ty Johnson" userId="2df4d96252200d5b" providerId="LiveId" clId="{A14531C4-36A3-42A8-855A-B9047EA25D74}" dt="2021-12-17T03:41:37.260" v="1" actId="47"/>
          <pc:sldLayoutMkLst>
            <pc:docMk/>
            <pc:sldMasterMk cId="331589190" sldId="2147483685"/>
            <pc:sldLayoutMk cId="3160251839" sldId="2147483692"/>
          </pc:sldLayoutMkLst>
        </pc:sldLayoutChg>
        <pc:sldLayoutChg chg="del">
          <pc:chgData name="Ty Johnson" userId="2df4d96252200d5b" providerId="LiveId" clId="{A14531C4-36A3-42A8-855A-B9047EA25D74}" dt="2021-12-17T03:41:37.260" v="1" actId="47"/>
          <pc:sldLayoutMkLst>
            <pc:docMk/>
            <pc:sldMasterMk cId="331589190" sldId="2147483685"/>
            <pc:sldLayoutMk cId="3464101256" sldId="2147483693"/>
          </pc:sldLayoutMkLst>
        </pc:sldLayoutChg>
        <pc:sldLayoutChg chg="del">
          <pc:chgData name="Ty Johnson" userId="2df4d96252200d5b" providerId="LiveId" clId="{A14531C4-36A3-42A8-855A-B9047EA25D74}" dt="2021-12-17T03:41:37.260" v="1" actId="47"/>
          <pc:sldLayoutMkLst>
            <pc:docMk/>
            <pc:sldMasterMk cId="331589190" sldId="2147483685"/>
            <pc:sldLayoutMk cId="4207794560" sldId="2147483694"/>
          </pc:sldLayoutMkLst>
        </pc:sldLayoutChg>
        <pc:sldLayoutChg chg="del">
          <pc:chgData name="Ty Johnson" userId="2df4d96252200d5b" providerId="LiveId" clId="{A14531C4-36A3-42A8-855A-B9047EA25D74}" dt="2021-12-17T03:41:37.260" v="1" actId="47"/>
          <pc:sldLayoutMkLst>
            <pc:docMk/>
            <pc:sldMasterMk cId="331589190" sldId="2147483685"/>
            <pc:sldLayoutMk cId="2956922130" sldId="2147483695"/>
          </pc:sldLayoutMkLst>
        </pc:sldLayoutChg>
        <pc:sldLayoutChg chg="del">
          <pc:chgData name="Ty Johnson" userId="2df4d96252200d5b" providerId="LiveId" clId="{A14531C4-36A3-42A8-855A-B9047EA25D74}" dt="2021-12-17T03:41:37.260" v="1" actId="47"/>
          <pc:sldLayoutMkLst>
            <pc:docMk/>
            <pc:sldMasterMk cId="331589190" sldId="2147483685"/>
            <pc:sldLayoutMk cId="2281523372" sldId="2147483696"/>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68615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206872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3178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35466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279173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287703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453757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1609587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70109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1163563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226237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p14="http://schemas.microsoft.com/office/powerpoint/2010/main" val="354640332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701566" y="524166"/>
            <a:ext cx="5748913" cy="1380833"/>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00"/>
                </a:solidFill>
                <a:effectLst/>
                <a:uLnTx/>
                <a:uFillTx/>
                <a:latin typeface="Arial"/>
                <a:ea typeface="+mn-ea"/>
                <a:cs typeface="+mn-cs"/>
              </a:rPr>
              <a:t>Live For God Daily</a:t>
            </a:r>
            <a:endParaRPr kumimoji="0" lang="en-US" sz="3400" b="0" i="0" u="none" strike="noStrike" kern="1200" cap="none" spc="0" normalizeH="0" baseline="0" noProof="0" dirty="0">
              <a:ln>
                <a:noFill/>
              </a:ln>
              <a:solidFill>
                <a:srgbClr val="FFFF00"/>
              </a:solidFill>
              <a:effectLst/>
              <a:uLnTx/>
              <a:uFillTx/>
              <a:latin typeface="Verdana" panose="020B0604030504040204" pitchFamily="34" charset="0"/>
              <a:ea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
            <a:ext cx="8305800" cy="6400800"/>
          </a:xfrm>
        </p:spPr>
        <p:txBody>
          <a:bodyPr/>
          <a:lstStyle/>
          <a:p>
            <a:pPr marL="0" indent="0">
              <a:spcAft>
                <a:spcPts val="0"/>
              </a:spcAft>
              <a:buNone/>
            </a:pPr>
            <a:r>
              <a:rPr lang="en-US" sz="3300" dirty="0">
                <a:solidFill>
                  <a:schemeClr val="bg1"/>
                </a:solidFill>
                <a:effectLst/>
                <a:ea typeface="Times New Roman" panose="02020603050405020304" pitchFamily="18" charset="0"/>
                <a:cs typeface="Calibri" panose="020F0502020204030204" pitchFamily="34" charset="0"/>
              </a:rPr>
              <a:t>2 Pt.3</a:t>
            </a:r>
            <a:r>
              <a:rPr lang="en-US" sz="3100" baseline="30000" dirty="0">
                <a:solidFill>
                  <a:srgbClr val="FFFF00"/>
                </a:solidFill>
                <a:cs typeface="Calibri" panose="020F0502020204030204" pitchFamily="34" charset="0"/>
              </a:rPr>
              <a:t>10</a:t>
            </a:r>
            <a:r>
              <a:rPr lang="en-US" sz="3100" dirty="0">
                <a:solidFill>
                  <a:schemeClr val="bg1"/>
                </a:solidFill>
                <a:cs typeface="Calibri" panose="020F0502020204030204" pitchFamily="34" charset="0"/>
              </a:rPr>
              <a:t> </a:t>
            </a:r>
            <a:r>
              <a:rPr lang="en-US" sz="3000" dirty="0">
                <a:solidFill>
                  <a:srgbClr val="FFFFCC"/>
                </a:solidFill>
                <a:cs typeface="Calibri" panose="020F0502020204030204" pitchFamily="34" charset="0"/>
              </a:rPr>
              <a:t>But the day of the Lord will come as a thief in the night, in which the heavens will pass away with a great noise, and the elements will melt with fervent heat; both the earth and the works that are in it will be burned up.  </a:t>
            </a:r>
            <a:r>
              <a:rPr lang="en-US" sz="3000" baseline="30000" dirty="0">
                <a:solidFill>
                  <a:srgbClr val="FFFF00"/>
                </a:solidFill>
                <a:cs typeface="Calibri" panose="020F0502020204030204" pitchFamily="34" charset="0"/>
              </a:rPr>
              <a:t>11</a:t>
            </a:r>
            <a:r>
              <a:rPr lang="en-US" sz="3000" dirty="0">
                <a:solidFill>
                  <a:schemeClr val="bg1"/>
                </a:solidFill>
                <a:cs typeface="Calibri" panose="020F0502020204030204" pitchFamily="34" charset="0"/>
              </a:rPr>
              <a:t> </a:t>
            </a:r>
            <a:r>
              <a:rPr lang="en-US" sz="3000" dirty="0">
                <a:solidFill>
                  <a:srgbClr val="FFFFCC"/>
                </a:solidFill>
                <a:cs typeface="Calibri" panose="020F0502020204030204" pitchFamily="34" charset="0"/>
              </a:rPr>
              <a:t>There- fore, since all these things will be dissolved, what manner of persons ought you to be in holy conduct and godliness</a:t>
            </a:r>
          </a:p>
          <a:p>
            <a:pPr marL="0" indent="0" algn="ctr">
              <a:spcAft>
                <a:spcPts val="0"/>
              </a:spcAft>
              <a:buNone/>
            </a:pPr>
            <a:r>
              <a:rPr lang="en-US" sz="3100" dirty="0">
                <a:solidFill>
                  <a:srgbClr val="CCFFCC"/>
                </a:solidFill>
                <a:cs typeface="Calibri" panose="020F0502020204030204" pitchFamily="34" charset="0"/>
              </a:rPr>
              <a:t>One day will be our last.  So?</a:t>
            </a:r>
          </a:p>
          <a:p>
            <a:pPr marL="457200" lvl="1" indent="0">
              <a:spcAft>
                <a:spcPts val="300"/>
              </a:spcAft>
              <a:buNone/>
            </a:pPr>
            <a:r>
              <a:rPr lang="en-US" sz="2700" dirty="0">
                <a:solidFill>
                  <a:schemeClr val="bg1"/>
                </a:solidFill>
                <a:cs typeface="Calibri" panose="020F0502020204030204" pitchFamily="34" charset="0"/>
              </a:rPr>
              <a:t>1. </a:t>
            </a:r>
            <a:r>
              <a:rPr lang="en-US" sz="3000" dirty="0">
                <a:solidFill>
                  <a:schemeClr val="bg1"/>
                </a:solidFill>
                <a:cs typeface="Calibri" panose="020F0502020204030204" pitchFamily="34" charset="0"/>
              </a:rPr>
              <a:t>If you wronged someone, fix it.  Mt.5:25f.</a:t>
            </a:r>
          </a:p>
          <a:p>
            <a:pPr marL="457200" lvl="1" indent="0">
              <a:spcAft>
                <a:spcPts val="300"/>
              </a:spcAft>
              <a:buNone/>
            </a:pPr>
            <a:r>
              <a:rPr lang="en-US" sz="2700" dirty="0">
                <a:solidFill>
                  <a:schemeClr val="bg1"/>
                </a:solidFill>
                <a:cs typeface="Calibri" panose="020F0502020204030204" pitchFamily="34" charset="0"/>
              </a:rPr>
              <a:t>2. </a:t>
            </a:r>
            <a:r>
              <a:rPr lang="en-US" sz="3000" dirty="0">
                <a:solidFill>
                  <a:schemeClr val="bg1"/>
                </a:solidFill>
                <a:cs typeface="Calibri" panose="020F0502020204030204" pitchFamily="34" charset="0"/>
              </a:rPr>
              <a:t>If you hold a grudge, drop it.  Ja.5:9.</a:t>
            </a:r>
          </a:p>
          <a:p>
            <a:pPr marL="457200" lvl="1" indent="0">
              <a:spcAft>
                <a:spcPts val="300"/>
              </a:spcAft>
              <a:buNone/>
            </a:pPr>
            <a:r>
              <a:rPr lang="en-US" dirty="0">
                <a:solidFill>
                  <a:schemeClr val="bg1"/>
                </a:solidFill>
                <a:cs typeface="Calibri" panose="020F0502020204030204" pitchFamily="34" charset="0"/>
              </a:rPr>
              <a:t>3.</a:t>
            </a:r>
            <a:r>
              <a:rPr lang="en-US" sz="3000" dirty="0">
                <a:solidFill>
                  <a:schemeClr val="bg1"/>
                </a:solidFill>
                <a:cs typeface="Calibri" panose="020F0502020204030204" pitchFamily="34" charset="0"/>
              </a:rPr>
              <a:t> If you are unfaithful, repent.  2 Th.1:8-9. </a:t>
            </a:r>
          </a:p>
          <a:p>
            <a:pPr marL="461963" indent="-461963">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295389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
            <a:ext cx="8305800" cy="6400800"/>
          </a:xfrm>
        </p:spPr>
        <p:txBody>
          <a:bodyPr/>
          <a:lstStyle/>
          <a:p>
            <a:pPr marL="0" indent="0">
              <a:spcAft>
                <a:spcPts val="0"/>
              </a:spcAft>
              <a:buNone/>
            </a:pPr>
            <a:r>
              <a:rPr lang="en-US" sz="3300" dirty="0">
                <a:solidFill>
                  <a:schemeClr val="bg1"/>
                </a:solidFill>
                <a:effectLst/>
                <a:ea typeface="Times New Roman" panose="02020603050405020304" pitchFamily="18" charset="0"/>
                <a:cs typeface="Calibri" panose="020F0502020204030204" pitchFamily="34" charset="0"/>
              </a:rPr>
              <a:t>2 Th.1</a:t>
            </a:r>
            <a:r>
              <a:rPr lang="en-US" sz="3100" baseline="30000" dirty="0">
                <a:solidFill>
                  <a:srgbClr val="FFFF00"/>
                </a:solidFill>
                <a:effectLst/>
                <a:ea typeface="Times New Roman" panose="02020603050405020304" pitchFamily="18" charset="0"/>
                <a:cs typeface="Calibri" panose="020F0502020204030204" pitchFamily="34" charset="0"/>
              </a:rPr>
              <a:t>8</a:t>
            </a:r>
            <a:r>
              <a:rPr lang="en-US" sz="3100" dirty="0">
                <a:solidFill>
                  <a:schemeClr val="bg1"/>
                </a:solidFill>
                <a:cs typeface="Calibri" panose="020F0502020204030204" pitchFamily="34" charset="0"/>
              </a:rPr>
              <a:t> </a:t>
            </a:r>
            <a:r>
              <a:rPr lang="en-US" sz="3000" dirty="0">
                <a:solidFill>
                  <a:srgbClr val="FFFFCC"/>
                </a:solidFill>
                <a:cs typeface="Calibri" panose="020F0502020204030204" pitchFamily="34" charset="0"/>
              </a:rPr>
              <a:t>In flaming fire taking vengeance on those who do not know God, and on those who do not obey the gospel of our Lord Jesus Christ. </a:t>
            </a:r>
            <a:r>
              <a:rPr lang="en-US" sz="3000" baseline="30000" dirty="0">
                <a:solidFill>
                  <a:srgbClr val="FFFF00"/>
                </a:solidFill>
                <a:cs typeface="Calibri" panose="020F0502020204030204" pitchFamily="34" charset="0"/>
              </a:rPr>
              <a:t>9</a:t>
            </a:r>
            <a:r>
              <a:rPr lang="en-US" sz="3000" dirty="0">
                <a:solidFill>
                  <a:srgbClr val="FFFFCC"/>
                </a:solidFill>
                <a:cs typeface="Calibri" panose="020F0502020204030204" pitchFamily="34" charset="0"/>
              </a:rPr>
              <a:t> These shall be punished with everlasting destruction from the presence of the Lord and from the glory of His power. </a:t>
            </a:r>
          </a:p>
          <a:p>
            <a:pPr marL="0" indent="0">
              <a:spcAft>
                <a:spcPts val="0"/>
              </a:spcAft>
              <a:buNone/>
            </a:pPr>
            <a:r>
              <a:rPr lang="en-US" sz="3000" dirty="0">
                <a:solidFill>
                  <a:schemeClr val="bg1"/>
                </a:solidFill>
                <a:cs typeface="Calibri" panose="020F0502020204030204" pitchFamily="34" charset="0"/>
              </a:rPr>
              <a:t> </a:t>
            </a:r>
            <a:endParaRPr lang="en-US" sz="3100" dirty="0">
              <a:solidFill>
                <a:schemeClr val="bg1"/>
              </a:solidFill>
              <a:cs typeface="Calibri" panose="020F0502020204030204" pitchFamily="34" charset="0"/>
            </a:endParaRPr>
          </a:p>
        </p:txBody>
      </p:sp>
      <p:sp>
        <p:nvSpPr>
          <p:cNvPr id="2" name="Rectangle 1">
            <a:extLst>
              <a:ext uri="{FF2B5EF4-FFF2-40B4-BE49-F238E27FC236}">
                <a16:creationId xmlns:a16="http://schemas.microsoft.com/office/drawing/2014/main" id="{579E6D2D-38BB-4385-AF29-81239D93B211}"/>
              </a:ext>
            </a:extLst>
          </p:cNvPr>
          <p:cNvSpPr/>
          <p:nvPr/>
        </p:nvSpPr>
        <p:spPr>
          <a:xfrm>
            <a:off x="1066800" y="3200400"/>
            <a:ext cx="7010400" cy="114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“By saying nothing about hell, wilt</a:t>
            </a:r>
            <a:br>
              <a:rPr lang="en-US" sz="3200" dirty="0">
                <a:solidFill>
                  <a:srgbClr val="CCFFFF"/>
                </a:solidFill>
              </a:rPr>
            </a:br>
            <a:r>
              <a:rPr lang="en-US" sz="3200" dirty="0">
                <a:solidFill>
                  <a:srgbClr val="CCFFFF"/>
                </a:solidFill>
              </a:rPr>
              <a:t>thou thus extinguish it?” </a:t>
            </a:r>
            <a:r>
              <a:rPr lang="en-US" sz="2400" dirty="0">
                <a:solidFill>
                  <a:schemeClr val="bg1"/>
                </a:solidFill>
              </a:rPr>
              <a:t>– Chrysostom </a:t>
            </a:r>
          </a:p>
        </p:txBody>
      </p:sp>
    </p:spTree>
    <p:extLst>
      <p:ext uri="{BB962C8B-B14F-4D97-AF65-F5344CB8AC3E}">
        <p14:creationId xmlns:p14="http://schemas.microsoft.com/office/powerpoint/2010/main" val="92573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279B8D-B188-4D02-BFCA-1BFC31B71FFF}"/>
              </a:ext>
            </a:extLst>
          </p:cNvPr>
          <p:cNvSpPr/>
          <p:nvPr/>
        </p:nvSpPr>
        <p:spPr>
          <a:xfrm>
            <a:off x="1918901" y="5241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 </a:t>
            </a:r>
            <a:r>
              <a:rPr lang="en-US" sz="2600" u="none" dirty="0">
                <a:solidFill>
                  <a:schemeClr val="bg1"/>
                </a:solidFill>
                <a:latin typeface="Arial"/>
                <a:ea typeface="Verdana" panose="020B0604030504040204" pitchFamily="34" charset="0"/>
              </a:rPr>
              <a:t>Live each day as if it is the last</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41BFB8EB-AF95-478F-B20E-D3C57E2E0D07}"/>
              </a:ext>
            </a:extLst>
          </p:cNvPr>
          <p:cNvSpPr/>
          <p:nvPr/>
        </p:nvSpPr>
        <p:spPr>
          <a:xfrm>
            <a:off x="1351210" y="1371600"/>
            <a:ext cx="6442364" cy="695036"/>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mn-cs"/>
              </a:rPr>
              <a:t>II. </a:t>
            </a:r>
            <a:r>
              <a:rPr lang="en-US" sz="3600" u="none" dirty="0">
                <a:solidFill>
                  <a:schemeClr val="bg1"/>
                </a:solidFill>
                <a:latin typeface="Arial"/>
                <a:ea typeface="Verdana" panose="020B0604030504040204" pitchFamily="34" charset="0"/>
              </a:rPr>
              <a:t>Pray daily</a:t>
            </a:r>
            <a:endParaRPr kumimoji="0" lang="en-US" sz="4000" b="0" i="0"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07860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
            <a:ext cx="8305800" cy="6400800"/>
          </a:xfrm>
        </p:spPr>
        <p:txBody>
          <a:bodyPr/>
          <a:lstStyle/>
          <a:p>
            <a:pPr marL="0" indent="0">
              <a:spcAft>
                <a:spcPts val="900"/>
              </a:spcAft>
              <a:buNone/>
            </a:pPr>
            <a:r>
              <a:rPr lang="en-US" sz="3300" dirty="0">
                <a:solidFill>
                  <a:schemeClr val="bg1"/>
                </a:solidFill>
                <a:effectLst/>
                <a:ea typeface="Times New Roman" panose="02020603050405020304" pitchFamily="18" charset="0"/>
                <a:cs typeface="Calibri" panose="020F0502020204030204" pitchFamily="34" charset="0"/>
              </a:rPr>
              <a:t>Dn.6:10 – illustrates 1 Thes.5:17.   Mt.6:11</a:t>
            </a:r>
          </a:p>
          <a:p>
            <a:pPr marL="0" indent="0">
              <a:spcAft>
                <a:spcPts val="900"/>
              </a:spcAft>
              <a:buNone/>
            </a:pPr>
            <a:r>
              <a:rPr lang="en-US" sz="3100" dirty="0">
                <a:solidFill>
                  <a:schemeClr val="bg1"/>
                </a:solidFill>
                <a:ea typeface="Times New Roman" panose="02020603050405020304" pitchFamily="18" charset="0"/>
                <a:cs typeface="Calibri" panose="020F0502020204030204" pitchFamily="34" charset="0"/>
              </a:rPr>
              <a:t>Jesus: Mk.1</a:t>
            </a:r>
            <a:r>
              <a:rPr lang="en-US" sz="3100" baseline="30000" dirty="0">
                <a:solidFill>
                  <a:schemeClr val="bg1"/>
                </a:solidFill>
                <a:ea typeface="Times New Roman" panose="02020603050405020304" pitchFamily="18" charset="0"/>
                <a:cs typeface="Calibri" panose="020F0502020204030204" pitchFamily="34" charset="0"/>
              </a:rPr>
              <a:t>35 </a:t>
            </a:r>
            <a:r>
              <a:rPr lang="en-US" sz="3100" dirty="0">
                <a:solidFill>
                  <a:schemeClr val="bg1"/>
                </a:solidFill>
                <a:ea typeface="Times New Roman" panose="02020603050405020304" pitchFamily="18" charset="0"/>
                <a:cs typeface="Calibri" panose="020F0502020204030204" pitchFamily="34" charset="0"/>
              </a:rPr>
              <a:t> </a:t>
            </a:r>
            <a:r>
              <a:rPr lang="en-US" sz="3100" dirty="0">
                <a:solidFill>
                  <a:srgbClr val="FFFFCC"/>
                </a:solidFill>
                <a:ea typeface="Times New Roman" panose="02020603050405020304" pitchFamily="18" charset="0"/>
                <a:cs typeface="Calibri" panose="020F0502020204030204" pitchFamily="34" charset="0"/>
              </a:rPr>
              <a:t>Now in the morning, having risen a long while before daylight, He went out and departed to a solitary place; and there He prayed.</a:t>
            </a:r>
          </a:p>
          <a:p>
            <a:pPr marL="0" indent="0">
              <a:spcAft>
                <a:spcPts val="0"/>
              </a:spcAft>
              <a:buNone/>
            </a:pPr>
            <a:r>
              <a:rPr lang="en-US" sz="3100" dirty="0">
                <a:solidFill>
                  <a:schemeClr val="bg1"/>
                </a:solidFill>
                <a:ea typeface="Times New Roman" panose="02020603050405020304" pitchFamily="18" charset="0"/>
                <a:cs typeface="Calibri" panose="020F0502020204030204" pitchFamily="34" charset="0"/>
              </a:rPr>
              <a:t>Paul: 2 Co.11</a:t>
            </a:r>
            <a:r>
              <a:rPr lang="en-US" sz="3100" baseline="30000" dirty="0">
                <a:solidFill>
                  <a:schemeClr val="bg1"/>
                </a:solidFill>
                <a:ea typeface="Times New Roman" panose="02020603050405020304" pitchFamily="18" charset="0"/>
                <a:cs typeface="Calibri" panose="020F0502020204030204" pitchFamily="34" charset="0"/>
              </a:rPr>
              <a:t>28</a:t>
            </a:r>
            <a:r>
              <a:rPr lang="en-US" sz="3100" dirty="0">
                <a:solidFill>
                  <a:schemeClr val="bg1"/>
                </a:solidFill>
                <a:ea typeface="Times New Roman" panose="02020603050405020304" pitchFamily="18" charset="0"/>
                <a:cs typeface="Calibri" panose="020F0502020204030204" pitchFamily="34" charset="0"/>
              </a:rPr>
              <a:t> </a:t>
            </a:r>
            <a:r>
              <a:rPr lang="en-US" sz="3100" dirty="0">
                <a:solidFill>
                  <a:srgbClr val="FFFFCC"/>
                </a:solidFill>
                <a:ea typeface="Times New Roman" panose="02020603050405020304" pitchFamily="18" charset="0"/>
                <a:cs typeface="Calibri" panose="020F0502020204030204" pitchFamily="34" charset="0"/>
              </a:rPr>
              <a:t>besides the other things, what comes upon me daily: my deep concern for all the churches.</a:t>
            </a:r>
          </a:p>
          <a:p>
            <a:pPr marL="0" indent="0">
              <a:spcAft>
                <a:spcPts val="0"/>
              </a:spcAft>
              <a:buNone/>
            </a:pPr>
            <a:endParaRPr lang="en-US" sz="3300" dirty="0">
              <a:solidFill>
                <a:schemeClr val="bg1"/>
              </a:solidFill>
              <a:ea typeface="Times New Roman" panose="02020603050405020304" pitchFamily="18" charset="0"/>
              <a:cs typeface="Calibri" panose="020F0502020204030204" pitchFamily="34" charset="0"/>
            </a:endParaRPr>
          </a:p>
          <a:p>
            <a:pPr marL="461963" indent="-461963">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148382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
            <a:ext cx="8305800" cy="6400800"/>
          </a:xfrm>
        </p:spPr>
        <p:txBody>
          <a:bodyPr/>
          <a:lstStyle/>
          <a:p>
            <a:pPr marL="0" indent="0">
              <a:spcAft>
                <a:spcPts val="600"/>
              </a:spcAft>
              <a:buNone/>
            </a:pPr>
            <a:r>
              <a:rPr lang="en-US" sz="3100" dirty="0">
                <a:solidFill>
                  <a:schemeClr val="bg1"/>
                </a:solidFill>
                <a:ea typeface="Times New Roman" panose="02020603050405020304" pitchFamily="18" charset="0"/>
                <a:cs typeface="Calibri" panose="020F0502020204030204" pitchFamily="34" charset="0"/>
              </a:rPr>
              <a:t>1 Tim.2</a:t>
            </a:r>
            <a:r>
              <a:rPr lang="en-US" sz="3100" baseline="30000" dirty="0">
                <a:solidFill>
                  <a:srgbClr val="CCFFFF"/>
                </a:solidFill>
                <a:ea typeface="Times New Roman" panose="02020603050405020304" pitchFamily="18" charset="0"/>
                <a:cs typeface="Calibri" panose="020F0502020204030204" pitchFamily="34" charset="0"/>
              </a:rPr>
              <a:t>1</a:t>
            </a:r>
            <a:r>
              <a:rPr lang="en-US" sz="3100" dirty="0">
                <a:solidFill>
                  <a:schemeClr val="bg1"/>
                </a:solidFill>
                <a:ea typeface="Times New Roman" panose="02020603050405020304" pitchFamily="18" charset="0"/>
                <a:cs typeface="Calibri" panose="020F0502020204030204" pitchFamily="34" charset="0"/>
              </a:rPr>
              <a:t> </a:t>
            </a:r>
            <a:r>
              <a:rPr lang="en-US" sz="3100" dirty="0">
                <a:solidFill>
                  <a:srgbClr val="FFFFCC"/>
                </a:solidFill>
                <a:ea typeface="Times New Roman" panose="02020603050405020304" pitchFamily="18" charset="0"/>
                <a:cs typeface="Calibri" panose="020F0502020204030204" pitchFamily="34" charset="0"/>
              </a:rPr>
              <a:t>Therefore I exhort first of all that supplications, prayers, intercessions, and giving of thanks be made for all men,   </a:t>
            </a:r>
            <a:r>
              <a:rPr lang="en-US" sz="3100" baseline="30000" dirty="0">
                <a:solidFill>
                  <a:srgbClr val="CCFFFF"/>
                </a:solidFill>
                <a:ea typeface="Times New Roman" panose="02020603050405020304" pitchFamily="18" charset="0"/>
                <a:cs typeface="Calibri" panose="020F0502020204030204" pitchFamily="34" charset="0"/>
              </a:rPr>
              <a:t>2</a:t>
            </a:r>
            <a:r>
              <a:rPr lang="en-US" sz="3100" dirty="0">
                <a:solidFill>
                  <a:schemeClr val="bg1"/>
                </a:solidFill>
                <a:ea typeface="Times New Roman" panose="02020603050405020304" pitchFamily="18" charset="0"/>
                <a:cs typeface="Calibri" panose="020F0502020204030204" pitchFamily="34" charset="0"/>
              </a:rPr>
              <a:t> </a:t>
            </a:r>
            <a:r>
              <a:rPr lang="en-US" sz="3100" dirty="0">
                <a:solidFill>
                  <a:srgbClr val="FFFFCC"/>
                </a:solidFill>
                <a:ea typeface="Times New Roman" panose="02020603050405020304" pitchFamily="18" charset="0"/>
                <a:cs typeface="Calibri" panose="020F0502020204030204" pitchFamily="34" charset="0"/>
              </a:rPr>
              <a:t>for kings and all who are in authority, that we may lead a quiet and peaceable life in all godliness and reverence</a:t>
            </a:r>
          </a:p>
          <a:p>
            <a:pPr>
              <a:spcAft>
                <a:spcPts val="600"/>
              </a:spcAft>
              <a:buFont typeface="Wingdings" panose="05000000000000000000" pitchFamily="2" charset="2"/>
              <a:buChar char="§"/>
            </a:pPr>
            <a:r>
              <a:rPr lang="en-US" sz="3100" dirty="0">
                <a:solidFill>
                  <a:schemeClr val="bg1"/>
                </a:solidFill>
                <a:ea typeface="Times New Roman" panose="02020603050405020304" pitchFamily="18" charset="0"/>
                <a:cs typeface="Calibri" panose="020F0502020204030204" pitchFamily="34" charset="0"/>
              </a:rPr>
              <a:t>Paul prayed night and day, 1 Th.3:10</a:t>
            </a:r>
          </a:p>
          <a:p>
            <a:pPr>
              <a:spcAft>
                <a:spcPts val="600"/>
              </a:spcAft>
              <a:buFont typeface="Wingdings" panose="05000000000000000000" pitchFamily="2" charset="2"/>
              <a:buChar char="§"/>
            </a:pPr>
            <a:r>
              <a:rPr lang="en-US" sz="3100" dirty="0">
                <a:solidFill>
                  <a:schemeClr val="bg1"/>
                </a:solidFill>
                <a:ea typeface="Times New Roman" panose="02020603050405020304" pitchFamily="18" charset="0"/>
                <a:cs typeface="Calibri" panose="020F0502020204030204" pitchFamily="34" charset="0"/>
              </a:rPr>
              <a:t>Widow prayed night and day, 1 Tim.5:5</a:t>
            </a:r>
          </a:p>
          <a:p>
            <a:pPr>
              <a:spcAft>
                <a:spcPts val="0"/>
              </a:spcAft>
              <a:buFont typeface="Wingdings" panose="05000000000000000000" pitchFamily="2" charset="2"/>
              <a:buChar char="§"/>
            </a:pPr>
            <a:r>
              <a:rPr lang="en-US" sz="3100" dirty="0">
                <a:solidFill>
                  <a:schemeClr val="bg1"/>
                </a:solidFill>
                <a:ea typeface="Times New Roman" panose="02020603050405020304" pitchFamily="18" charset="0"/>
                <a:cs typeface="Calibri" panose="020F0502020204030204" pitchFamily="34" charset="0"/>
              </a:rPr>
              <a:t>Paul prayed night and day, 2 Tim.1:3</a:t>
            </a:r>
          </a:p>
          <a:p>
            <a:pPr>
              <a:spcAft>
                <a:spcPts val="0"/>
              </a:spcAft>
              <a:buFont typeface="Wingdings" panose="05000000000000000000" pitchFamily="2" charset="2"/>
              <a:buChar char="§"/>
            </a:pPr>
            <a:endParaRPr lang="en-US" sz="3100" dirty="0">
              <a:solidFill>
                <a:schemeClr val="bg1"/>
              </a:solidFill>
              <a:ea typeface="Times New Roman" panose="02020603050405020304" pitchFamily="18" charset="0"/>
              <a:cs typeface="Calibri" panose="020F0502020204030204" pitchFamily="34" charset="0"/>
            </a:endParaRPr>
          </a:p>
          <a:p>
            <a:pPr>
              <a:spcAft>
                <a:spcPts val="0"/>
              </a:spcAft>
              <a:buFont typeface="Wingdings" panose="05000000000000000000" pitchFamily="2" charset="2"/>
              <a:buChar char="§"/>
            </a:pPr>
            <a:endParaRPr lang="en-US" sz="3100" dirty="0">
              <a:solidFill>
                <a:schemeClr val="bg1"/>
              </a:solidFill>
              <a:ea typeface="Times New Roman" panose="02020603050405020304" pitchFamily="18" charset="0"/>
              <a:cs typeface="Calibri" panose="020F0502020204030204" pitchFamily="34" charset="0"/>
            </a:endParaRPr>
          </a:p>
          <a:p>
            <a:pPr marL="0" indent="0">
              <a:spcAft>
                <a:spcPts val="0"/>
              </a:spcAft>
              <a:buNone/>
            </a:pPr>
            <a:endParaRPr lang="en-US" sz="3300" dirty="0">
              <a:solidFill>
                <a:schemeClr val="bg1"/>
              </a:solidFill>
              <a:ea typeface="Times New Roman" panose="02020603050405020304" pitchFamily="18" charset="0"/>
              <a:cs typeface="Calibri" panose="020F0502020204030204" pitchFamily="34" charset="0"/>
            </a:endParaRPr>
          </a:p>
          <a:p>
            <a:pPr marL="461963" indent="-461963">
              <a:spcBef>
                <a:spcPts val="0"/>
              </a:spcBef>
              <a:spcAft>
                <a:spcPts val="600"/>
              </a:spcAft>
              <a:buNone/>
            </a:pPr>
            <a:endParaRPr lang="en-US" sz="3100" dirty="0">
              <a:solidFill>
                <a:schemeClr val="bg1"/>
              </a:solidFill>
              <a:cs typeface="Calibri" panose="020F0502020204030204" pitchFamily="34" charset="0"/>
            </a:endParaRPr>
          </a:p>
        </p:txBody>
      </p:sp>
      <p:sp>
        <p:nvSpPr>
          <p:cNvPr id="2" name="Rectangle 1">
            <a:extLst>
              <a:ext uri="{FF2B5EF4-FFF2-40B4-BE49-F238E27FC236}">
                <a16:creationId xmlns:a16="http://schemas.microsoft.com/office/drawing/2014/main" id="{05FE01E8-0A4C-406B-B53A-C89759B3FF44}"/>
              </a:ext>
            </a:extLst>
          </p:cNvPr>
          <p:cNvSpPr/>
          <p:nvPr/>
        </p:nvSpPr>
        <p:spPr>
          <a:xfrm>
            <a:off x="1360265" y="5217811"/>
            <a:ext cx="6423471" cy="1070578"/>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algn="ctr">
              <a:spcBef>
                <a:spcPts val="0"/>
              </a:spcBef>
              <a:spcAft>
                <a:spcPts val="600"/>
              </a:spcAft>
              <a:buSzPts val="1300"/>
            </a:pPr>
            <a:r>
              <a:rPr lang="en-US" sz="3100" dirty="0">
                <a:solidFill>
                  <a:srgbClr val="CCFFCC"/>
                </a:solidFill>
                <a:effectLst/>
                <a:latin typeface="Calibri" panose="020F0502020204030204" pitchFamily="34" charset="0"/>
                <a:ea typeface="Times New Roman" panose="02020603050405020304" pitchFamily="18" charset="0"/>
              </a:rPr>
              <a:t>Strongest saints of Bible</a:t>
            </a:r>
            <a:br>
              <a:rPr lang="en-US" sz="3100" dirty="0">
                <a:solidFill>
                  <a:srgbClr val="CCFFCC"/>
                </a:solidFill>
                <a:effectLst/>
                <a:latin typeface="Calibri" panose="020F0502020204030204" pitchFamily="34" charset="0"/>
                <a:ea typeface="Times New Roman" panose="02020603050405020304" pitchFamily="18" charset="0"/>
              </a:rPr>
            </a:br>
            <a:r>
              <a:rPr lang="en-US" sz="3100" dirty="0">
                <a:solidFill>
                  <a:srgbClr val="CCFFCC"/>
                </a:solidFill>
                <a:effectLst/>
                <a:latin typeface="Calibri" panose="020F0502020204030204" pitchFamily="34" charset="0"/>
                <a:ea typeface="Times New Roman" panose="02020603050405020304" pitchFamily="18" charset="0"/>
              </a:rPr>
              <a:t>could not live without fervent prayer</a:t>
            </a:r>
          </a:p>
        </p:txBody>
      </p:sp>
    </p:spTree>
    <p:extLst>
      <p:ext uri="{BB962C8B-B14F-4D97-AF65-F5344CB8AC3E}">
        <p14:creationId xmlns:p14="http://schemas.microsoft.com/office/powerpoint/2010/main" val="282860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279B8D-B188-4D02-BFCA-1BFC31B71FFF}"/>
              </a:ext>
            </a:extLst>
          </p:cNvPr>
          <p:cNvSpPr/>
          <p:nvPr/>
        </p:nvSpPr>
        <p:spPr>
          <a:xfrm>
            <a:off x="1918901" y="5241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 </a:t>
            </a:r>
            <a:r>
              <a:rPr lang="en-US" sz="2600" u="none" dirty="0">
                <a:solidFill>
                  <a:schemeClr val="bg1"/>
                </a:solidFill>
                <a:latin typeface="Arial"/>
                <a:ea typeface="Verdana" panose="020B0604030504040204" pitchFamily="34" charset="0"/>
              </a:rPr>
              <a:t>Live each day as if it is the last</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41BFB8EB-AF95-478F-B20E-D3C57E2E0D07}"/>
              </a:ext>
            </a:extLst>
          </p:cNvPr>
          <p:cNvSpPr/>
          <p:nvPr/>
        </p:nvSpPr>
        <p:spPr>
          <a:xfrm>
            <a:off x="1351210" y="2219227"/>
            <a:ext cx="6442364" cy="695036"/>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mn-cs"/>
              </a:rPr>
              <a:t>III. </a:t>
            </a:r>
            <a:r>
              <a:rPr lang="en-US" sz="3600" u="none" dirty="0">
                <a:solidFill>
                  <a:schemeClr val="bg1"/>
                </a:solidFill>
                <a:latin typeface="Arial"/>
                <a:ea typeface="Verdana" panose="020B0604030504040204" pitchFamily="34" charset="0"/>
              </a:rPr>
              <a:t>Study daily</a:t>
            </a:r>
            <a:endParaRPr kumimoji="0" lang="en-US" sz="4000" b="0" i="0" strike="noStrike" kern="1200" cap="none" spc="0" normalizeH="0" baseline="0" noProof="0" dirty="0">
              <a:ln>
                <a:noFill/>
              </a:ln>
              <a:solidFill>
                <a:schemeClr val="bg1"/>
              </a:solidFill>
              <a:effectLst/>
              <a:uLnTx/>
              <a:uFillTx/>
              <a:latin typeface="Arial"/>
              <a:ea typeface="+mn-ea"/>
              <a:cs typeface="+mn-cs"/>
            </a:endParaRPr>
          </a:p>
        </p:txBody>
      </p:sp>
      <p:sp>
        <p:nvSpPr>
          <p:cNvPr id="6" name="Rectangle: Rounded Corners 5">
            <a:extLst>
              <a:ext uri="{FF2B5EF4-FFF2-40B4-BE49-F238E27FC236}">
                <a16:creationId xmlns:a16="http://schemas.microsoft.com/office/drawing/2014/main" id="{C2B403D4-B12E-4747-8E4F-ED5648E70E7A}"/>
              </a:ext>
            </a:extLst>
          </p:cNvPr>
          <p:cNvSpPr/>
          <p:nvPr/>
        </p:nvSpPr>
        <p:spPr>
          <a:xfrm>
            <a:off x="1915211" y="13623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II. </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Pray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339089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71573" y="76200"/>
            <a:ext cx="8418944" cy="6400800"/>
          </a:xfrm>
        </p:spPr>
        <p:txBody>
          <a:bodyPr/>
          <a:lstStyle/>
          <a:p>
            <a:pPr>
              <a:spcAft>
                <a:spcPts val="900"/>
              </a:spcAft>
              <a:buFont typeface="Courier New" panose="02070309020205020404" pitchFamily="49" charset="0"/>
              <a:buChar char="o"/>
            </a:pPr>
            <a:r>
              <a:rPr lang="en-US" sz="3100" dirty="0">
                <a:solidFill>
                  <a:schemeClr val="bg1"/>
                </a:solidFill>
                <a:cs typeface="Calibri" panose="020F0502020204030204" pitchFamily="34" charset="0"/>
              </a:rPr>
              <a:t>King had to read law, carry it with him.</a:t>
            </a:r>
          </a:p>
          <a:p>
            <a:pPr marL="0" indent="0">
              <a:spcAft>
                <a:spcPts val="900"/>
              </a:spcAft>
              <a:buNone/>
            </a:pPr>
            <a:r>
              <a:rPr lang="en-US" sz="3000" dirty="0">
                <a:solidFill>
                  <a:schemeClr val="bg1"/>
                </a:solidFill>
                <a:cs typeface="Calibri" panose="020F0502020204030204" pitchFamily="34" charset="0"/>
              </a:rPr>
              <a:t>Dt.17</a:t>
            </a:r>
            <a:r>
              <a:rPr lang="en-US" sz="3000" baseline="30000" dirty="0">
                <a:solidFill>
                  <a:schemeClr val="bg1"/>
                </a:solidFill>
                <a:cs typeface="Calibri" panose="020F0502020204030204" pitchFamily="34" charset="0"/>
              </a:rPr>
              <a:t>18</a:t>
            </a:r>
            <a:r>
              <a:rPr lang="en-US" sz="3000" dirty="0">
                <a:solidFill>
                  <a:schemeClr val="bg1"/>
                </a:solidFill>
                <a:cs typeface="Calibri" panose="020F0502020204030204" pitchFamily="34" charset="0"/>
              </a:rPr>
              <a:t> </a:t>
            </a:r>
            <a:r>
              <a:rPr lang="en-US" sz="2900" dirty="0">
                <a:solidFill>
                  <a:srgbClr val="CCFFFF"/>
                </a:solidFill>
                <a:cs typeface="Calibri" panose="020F0502020204030204" pitchFamily="34" charset="0"/>
              </a:rPr>
              <a:t>“Also it shall be, when he sits on the throne of his kingdom, that he shall write for him-self a copy of this law in a book, from the one before the priests, the Levites.  </a:t>
            </a:r>
            <a:r>
              <a:rPr lang="en-US" sz="3100" baseline="30000" dirty="0">
                <a:solidFill>
                  <a:schemeClr val="bg1"/>
                </a:solidFill>
                <a:cs typeface="Calibri" panose="020F0502020204030204" pitchFamily="34" charset="0"/>
              </a:rPr>
              <a:t>19</a:t>
            </a:r>
            <a:r>
              <a:rPr lang="en-US" sz="3100" dirty="0">
                <a:solidFill>
                  <a:srgbClr val="CCFFFF"/>
                </a:solidFill>
                <a:cs typeface="Calibri" panose="020F0502020204030204" pitchFamily="34" charset="0"/>
              </a:rPr>
              <a:t> </a:t>
            </a:r>
            <a:r>
              <a:rPr lang="en-US" sz="2900" dirty="0">
                <a:solidFill>
                  <a:srgbClr val="CCFFFF"/>
                </a:solidFill>
                <a:cs typeface="Calibri" panose="020F0502020204030204" pitchFamily="34" charset="0"/>
              </a:rPr>
              <a:t>And it shall be with him, and he shall read it all the days of his life, that he may learn to fear the L</a:t>
            </a:r>
            <a:r>
              <a:rPr lang="en-US" sz="2500" dirty="0">
                <a:solidFill>
                  <a:srgbClr val="CCFFFF"/>
                </a:solidFill>
                <a:cs typeface="Calibri" panose="020F0502020204030204" pitchFamily="34" charset="0"/>
              </a:rPr>
              <a:t>ORD</a:t>
            </a:r>
            <a:r>
              <a:rPr lang="en-US" sz="2900" dirty="0">
                <a:solidFill>
                  <a:srgbClr val="CCFFFF"/>
                </a:solidFill>
                <a:cs typeface="Calibri" panose="020F0502020204030204" pitchFamily="34" charset="0"/>
              </a:rPr>
              <a:t> his God and be careful to observe all the words of this law and these statutes, </a:t>
            </a:r>
            <a:r>
              <a:rPr lang="en-US" sz="3100" baseline="30000" dirty="0">
                <a:solidFill>
                  <a:schemeClr val="bg1"/>
                </a:solidFill>
                <a:cs typeface="Calibri" panose="020F0502020204030204" pitchFamily="34" charset="0"/>
              </a:rPr>
              <a:t>20</a:t>
            </a:r>
            <a:r>
              <a:rPr lang="en-US" sz="3100" dirty="0">
                <a:solidFill>
                  <a:srgbClr val="CCFFFF"/>
                </a:solidFill>
                <a:cs typeface="Calibri" panose="020F0502020204030204" pitchFamily="34" charset="0"/>
              </a:rPr>
              <a:t> </a:t>
            </a:r>
            <a:r>
              <a:rPr lang="en-US" sz="2900" dirty="0">
                <a:solidFill>
                  <a:srgbClr val="CCFFFF"/>
                </a:solidFill>
                <a:cs typeface="Calibri" panose="020F0502020204030204" pitchFamily="34" charset="0"/>
              </a:rPr>
              <a:t>that his heart may not be lifted above his brethren, that he may not turn aside from the commandment to the right hand or to the left, and that he may prolong his days in his kingdom, he and his children in the midst of Israel.</a:t>
            </a:r>
          </a:p>
          <a:p>
            <a:pPr>
              <a:spcAft>
                <a:spcPts val="900"/>
              </a:spcAft>
              <a:buFont typeface="Courier New" panose="02070309020205020404" pitchFamily="49" charset="0"/>
              <a:buChar char="o"/>
            </a:pPr>
            <a:endParaRPr lang="en-US" sz="3100" dirty="0">
              <a:solidFill>
                <a:schemeClr val="bg1"/>
              </a:solidFill>
              <a:cs typeface="Calibri" panose="020F0502020204030204" pitchFamily="34" charset="0"/>
            </a:endParaRPr>
          </a:p>
          <a:p>
            <a:pPr marL="461963" indent="-461963">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266673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71573" y="76200"/>
            <a:ext cx="8418944" cy="6400800"/>
          </a:xfrm>
        </p:spPr>
        <p:txBody>
          <a:bodyPr/>
          <a:lstStyle/>
          <a:p>
            <a:pPr>
              <a:spcAft>
                <a:spcPts val="900"/>
              </a:spcAft>
              <a:buFont typeface="Courier New" panose="02070309020205020404" pitchFamily="49" charset="0"/>
              <a:buChar char="o"/>
            </a:pPr>
            <a:r>
              <a:rPr lang="en-US" sz="3100" dirty="0">
                <a:solidFill>
                  <a:schemeClr val="bg1"/>
                </a:solidFill>
                <a:cs typeface="Calibri" panose="020F0502020204030204" pitchFamily="34" charset="0"/>
              </a:rPr>
              <a:t>King had to read law, carry it with him.</a:t>
            </a:r>
          </a:p>
          <a:p>
            <a:pPr marL="0" indent="0">
              <a:spcAft>
                <a:spcPts val="900"/>
              </a:spcAft>
              <a:buNone/>
            </a:pPr>
            <a:r>
              <a:rPr lang="en-US" sz="3000" dirty="0">
                <a:solidFill>
                  <a:schemeClr val="bg1"/>
                </a:solidFill>
                <a:cs typeface="Calibri" panose="020F0502020204030204" pitchFamily="34" charset="0"/>
              </a:rPr>
              <a:t>Dt.17</a:t>
            </a:r>
            <a:r>
              <a:rPr lang="en-US" sz="3000" baseline="30000" dirty="0">
                <a:solidFill>
                  <a:schemeClr val="bg1"/>
                </a:solidFill>
                <a:cs typeface="Calibri" panose="020F0502020204030204" pitchFamily="34" charset="0"/>
              </a:rPr>
              <a:t>18</a:t>
            </a:r>
            <a:r>
              <a:rPr lang="en-US" sz="3000" dirty="0">
                <a:solidFill>
                  <a:schemeClr val="bg1"/>
                </a:solidFill>
                <a:cs typeface="Calibri" panose="020F0502020204030204" pitchFamily="34" charset="0"/>
              </a:rPr>
              <a:t> </a:t>
            </a:r>
            <a:r>
              <a:rPr lang="en-US" sz="2900" dirty="0">
                <a:solidFill>
                  <a:srgbClr val="CCFFFF"/>
                </a:solidFill>
                <a:cs typeface="Calibri" panose="020F0502020204030204" pitchFamily="34" charset="0"/>
              </a:rPr>
              <a:t>“Also it shall be, when he sits on the throne of his kingdom, that he shall write for him-self a copy of this law in a book, from the one before the priests, the Levites.  </a:t>
            </a:r>
            <a:r>
              <a:rPr lang="en-US" sz="3100" baseline="30000" dirty="0">
                <a:solidFill>
                  <a:schemeClr val="bg1"/>
                </a:solidFill>
                <a:cs typeface="Calibri" panose="020F0502020204030204" pitchFamily="34" charset="0"/>
              </a:rPr>
              <a:t>19</a:t>
            </a:r>
            <a:r>
              <a:rPr lang="en-US" sz="3100" dirty="0">
                <a:solidFill>
                  <a:srgbClr val="CCFFFF"/>
                </a:solidFill>
                <a:cs typeface="Calibri" panose="020F0502020204030204" pitchFamily="34" charset="0"/>
              </a:rPr>
              <a:t> </a:t>
            </a:r>
            <a:r>
              <a:rPr lang="en-US" sz="2900" dirty="0">
                <a:solidFill>
                  <a:srgbClr val="CCFFFF"/>
                </a:solidFill>
                <a:cs typeface="Calibri" panose="020F0502020204030204" pitchFamily="34" charset="0"/>
              </a:rPr>
              <a:t>And it shall be </a:t>
            </a:r>
            <a:r>
              <a:rPr lang="en-US" sz="2900" u="sng" dirty="0">
                <a:solidFill>
                  <a:srgbClr val="FFC000"/>
                </a:solidFill>
                <a:cs typeface="Calibri" panose="020F0502020204030204" pitchFamily="34" charset="0"/>
              </a:rPr>
              <a:t>with</a:t>
            </a:r>
            <a:r>
              <a:rPr lang="en-US" sz="2900" dirty="0">
                <a:solidFill>
                  <a:srgbClr val="CCFFFF"/>
                </a:solidFill>
                <a:cs typeface="Calibri" panose="020F0502020204030204" pitchFamily="34" charset="0"/>
              </a:rPr>
              <a:t> him, and he shall </a:t>
            </a:r>
            <a:r>
              <a:rPr lang="en-US" sz="2900" u="sng" dirty="0">
                <a:solidFill>
                  <a:srgbClr val="FFC000"/>
                </a:solidFill>
                <a:cs typeface="Calibri" panose="020F0502020204030204" pitchFamily="34" charset="0"/>
              </a:rPr>
              <a:t>read</a:t>
            </a:r>
            <a:r>
              <a:rPr lang="en-US" sz="2900" dirty="0">
                <a:solidFill>
                  <a:srgbClr val="CCFFFF"/>
                </a:solidFill>
                <a:cs typeface="Calibri" panose="020F0502020204030204" pitchFamily="34" charset="0"/>
              </a:rPr>
              <a:t> it </a:t>
            </a:r>
            <a:r>
              <a:rPr lang="en-US" sz="2900" u="sng" dirty="0">
                <a:solidFill>
                  <a:srgbClr val="FFC000"/>
                </a:solidFill>
                <a:cs typeface="Calibri" panose="020F0502020204030204" pitchFamily="34" charset="0"/>
              </a:rPr>
              <a:t>all</a:t>
            </a:r>
            <a:r>
              <a:rPr lang="en-US" sz="2900" dirty="0">
                <a:solidFill>
                  <a:srgbClr val="CCFFFF"/>
                </a:solidFill>
                <a:cs typeface="Calibri" panose="020F0502020204030204" pitchFamily="34" charset="0"/>
              </a:rPr>
              <a:t> the days of his life, </a:t>
            </a:r>
            <a:r>
              <a:rPr lang="en-US" sz="2900" u="sng" dirty="0">
                <a:solidFill>
                  <a:schemeClr val="bg1"/>
                </a:solidFill>
                <a:cs typeface="Calibri" panose="020F0502020204030204" pitchFamily="34" charset="0"/>
              </a:rPr>
              <a:t>that</a:t>
            </a:r>
            <a:r>
              <a:rPr lang="en-US" sz="2900" dirty="0">
                <a:solidFill>
                  <a:srgbClr val="CCFFFF"/>
                </a:solidFill>
                <a:cs typeface="Calibri" panose="020F0502020204030204" pitchFamily="34" charset="0"/>
              </a:rPr>
              <a:t> he may </a:t>
            </a:r>
            <a:r>
              <a:rPr lang="en-US" sz="2900" u="sng" dirty="0">
                <a:solidFill>
                  <a:srgbClr val="FFC000"/>
                </a:solidFill>
                <a:cs typeface="Calibri" panose="020F0502020204030204" pitchFamily="34" charset="0"/>
              </a:rPr>
              <a:t>learn to fear</a:t>
            </a:r>
            <a:r>
              <a:rPr lang="en-US" sz="2900" dirty="0">
                <a:solidFill>
                  <a:srgbClr val="FFC000"/>
                </a:solidFill>
                <a:cs typeface="Calibri" panose="020F0502020204030204" pitchFamily="34" charset="0"/>
              </a:rPr>
              <a:t> </a:t>
            </a:r>
            <a:r>
              <a:rPr lang="en-US" sz="2900" dirty="0">
                <a:solidFill>
                  <a:srgbClr val="CCFFFF"/>
                </a:solidFill>
                <a:cs typeface="Calibri" panose="020F0502020204030204" pitchFamily="34" charset="0"/>
              </a:rPr>
              <a:t>the L</a:t>
            </a:r>
            <a:r>
              <a:rPr lang="en-US" sz="2500" dirty="0">
                <a:solidFill>
                  <a:srgbClr val="CCFFFF"/>
                </a:solidFill>
                <a:cs typeface="Calibri" panose="020F0502020204030204" pitchFamily="34" charset="0"/>
              </a:rPr>
              <a:t>ORD</a:t>
            </a:r>
            <a:r>
              <a:rPr lang="en-US" sz="2900" dirty="0">
                <a:solidFill>
                  <a:srgbClr val="CCFFFF"/>
                </a:solidFill>
                <a:cs typeface="Calibri" panose="020F0502020204030204" pitchFamily="34" charset="0"/>
              </a:rPr>
              <a:t> his God and be </a:t>
            </a:r>
            <a:r>
              <a:rPr lang="en-US" sz="2900" u="sng" dirty="0">
                <a:solidFill>
                  <a:srgbClr val="FFC000"/>
                </a:solidFill>
                <a:cs typeface="Calibri" panose="020F0502020204030204" pitchFamily="34" charset="0"/>
              </a:rPr>
              <a:t>careful to observe</a:t>
            </a:r>
            <a:r>
              <a:rPr lang="en-US" sz="2900" dirty="0">
                <a:solidFill>
                  <a:srgbClr val="FFC000"/>
                </a:solidFill>
                <a:cs typeface="Calibri" panose="020F0502020204030204" pitchFamily="34" charset="0"/>
              </a:rPr>
              <a:t> </a:t>
            </a:r>
            <a:r>
              <a:rPr lang="en-US" sz="2900" dirty="0">
                <a:solidFill>
                  <a:srgbClr val="CCFFFF"/>
                </a:solidFill>
                <a:cs typeface="Calibri" panose="020F0502020204030204" pitchFamily="34" charset="0"/>
              </a:rPr>
              <a:t>all the words of this law and these statutes, </a:t>
            </a:r>
            <a:r>
              <a:rPr lang="en-US" sz="3100" baseline="30000" dirty="0">
                <a:solidFill>
                  <a:schemeClr val="bg1"/>
                </a:solidFill>
                <a:cs typeface="Calibri" panose="020F0502020204030204" pitchFamily="34" charset="0"/>
              </a:rPr>
              <a:t>20</a:t>
            </a:r>
            <a:r>
              <a:rPr lang="en-US" sz="3100" dirty="0">
                <a:solidFill>
                  <a:srgbClr val="CCFFFF"/>
                </a:solidFill>
                <a:cs typeface="Calibri" panose="020F0502020204030204" pitchFamily="34" charset="0"/>
              </a:rPr>
              <a:t> </a:t>
            </a:r>
            <a:r>
              <a:rPr lang="en-US" sz="2900" u="sng" dirty="0">
                <a:solidFill>
                  <a:schemeClr val="bg1"/>
                </a:solidFill>
                <a:cs typeface="Calibri" panose="020F0502020204030204" pitchFamily="34" charset="0"/>
              </a:rPr>
              <a:t>that</a:t>
            </a:r>
            <a:r>
              <a:rPr lang="en-US" sz="2900" dirty="0">
                <a:solidFill>
                  <a:srgbClr val="CCFFFF"/>
                </a:solidFill>
                <a:cs typeface="Calibri" panose="020F0502020204030204" pitchFamily="34" charset="0"/>
              </a:rPr>
              <a:t> his </a:t>
            </a:r>
            <a:r>
              <a:rPr lang="en-US" sz="2900" u="sng" dirty="0">
                <a:solidFill>
                  <a:srgbClr val="FFC000"/>
                </a:solidFill>
                <a:cs typeface="Calibri" panose="020F0502020204030204" pitchFamily="34" charset="0"/>
              </a:rPr>
              <a:t>heart</a:t>
            </a:r>
            <a:r>
              <a:rPr lang="en-US" sz="2900" dirty="0">
                <a:solidFill>
                  <a:srgbClr val="CCFFFF"/>
                </a:solidFill>
                <a:cs typeface="Calibri" panose="020F0502020204030204" pitchFamily="34" charset="0"/>
              </a:rPr>
              <a:t> may not be lifted above his brethren, </a:t>
            </a:r>
            <a:r>
              <a:rPr lang="en-US" sz="2900" u="sng" dirty="0">
                <a:solidFill>
                  <a:schemeClr val="bg1"/>
                </a:solidFill>
                <a:cs typeface="Calibri" panose="020F0502020204030204" pitchFamily="34" charset="0"/>
              </a:rPr>
              <a:t>that</a:t>
            </a:r>
            <a:r>
              <a:rPr lang="en-US" sz="2900" dirty="0">
                <a:solidFill>
                  <a:srgbClr val="CCFFFF"/>
                </a:solidFill>
                <a:cs typeface="Calibri" panose="020F0502020204030204" pitchFamily="34" charset="0"/>
              </a:rPr>
              <a:t> he </a:t>
            </a:r>
            <a:r>
              <a:rPr lang="en-US" sz="2900" u="sng" dirty="0">
                <a:solidFill>
                  <a:srgbClr val="FFC000"/>
                </a:solidFill>
                <a:cs typeface="Calibri" panose="020F0502020204030204" pitchFamily="34" charset="0"/>
              </a:rPr>
              <a:t>may not turn</a:t>
            </a:r>
            <a:r>
              <a:rPr lang="en-US" sz="2900" dirty="0">
                <a:solidFill>
                  <a:srgbClr val="FFC000"/>
                </a:solidFill>
                <a:cs typeface="Calibri" panose="020F0502020204030204" pitchFamily="34" charset="0"/>
              </a:rPr>
              <a:t> </a:t>
            </a:r>
            <a:r>
              <a:rPr lang="en-US" sz="2900" dirty="0">
                <a:solidFill>
                  <a:srgbClr val="CCFFFF"/>
                </a:solidFill>
                <a:cs typeface="Calibri" panose="020F0502020204030204" pitchFamily="34" charset="0"/>
              </a:rPr>
              <a:t>aside from the commandment to the right hand or to the left, and </a:t>
            </a:r>
            <a:r>
              <a:rPr lang="en-US" sz="2900" u="sng" dirty="0">
                <a:solidFill>
                  <a:schemeClr val="bg1"/>
                </a:solidFill>
                <a:cs typeface="Calibri" panose="020F0502020204030204" pitchFamily="34" charset="0"/>
              </a:rPr>
              <a:t>that</a:t>
            </a:r>
            <a:r>
              <a:rPr lang="en-US" sz="2900" dirty="0">
                <a:solidFill>
                  <a:srgbClr val="CCFFFF"/>
                </a:solidFill>
                <a:cs typeface="Calibri" panose="020F0502020204030204" pitchFamily="34" charset="0"/>
              </a:rPr>
              <a:t> he may </a:t>
            </a:r>
            <a:r>
              <a:rPr lang="en-US" sz="2900" u="sng" dirty="0">
                <a:solidFill>
                  <a:srgbClr val="FFC000"/>
                </a:solidFill>
                <a:cs typeface="Calibri" panose="020F0502020204030204" pitchFamily="34" charset="0"/>
              </a:rPr>
              <a:t>prolong his days</a:t>
            </a:r>
            <a:r>
              <a:rPr lang="en-US" sz="2900" dirty="0">
                <a:solidFill>
                  <a:srgbClr val="CCFFFF"/>
                </a:solidFill>
                <a:cs typeface="Calibri" panose="020F0502020204030204" pitchFamily="34" charset="0"/>
              </a:rPr>
              <a:t> in his kingdom, he and his children in the midst of Israel.</a:t>
            </a:r>
          </a:p>
          <a:p>
            <a:pPr>
              <a:spcAft>
                <a:spcPts val="900"/>
              </a:spcAft>
              <a:buFont typeface="Courier New" panose="02070309020205020404" pitchFamily="49" charset="0"/>
              <a:buChar char="o"/>
            </a:pPr>
            <a:endParaRPr lang="en-US" sz="3100" dirty="0">
              <a:solidFill>
                <a:schemeClr val="bg1"/>
              </a:solidFill>
              <a:cs typeface="Calibri" panose="020F0502020204030204" pitchFamily="34" charset="0"/>
            </a:endParaRPr>
          </a:p>
          <a:p>
            <a:pPr marL="461963" indent="-461963">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3097047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71573" y="457200"/>
            <a:ext cx="8418944" cy="6019800"/>
          </a:xfrm>
        </p:spPr>
        <p:txBody>
          <a:bodyPr/>
          <a:lstStyle/>
          <a:p>
            <a:pPr>
              <a:spcAft>
                <a:spcPts val="900"/>
              </a:spcAft>
              <a:buFont typeface="Courier New" panose="02070309020205020404" pitchFamily="49" charset="0"/>
              <a:buChar char="o"/>
            </a:pPr>
            <a:r>
              <a:rPr lang="en-US" sz="3100" dirty="0">
                <a:solidFill>
                  <a:schemeClr val="bg1"/>
                </a:solidFill>
                <a:cs typeface="Calibri" panose="020F0502020204030204" pitchFamily="34" charset="0"/>
              </a:rPr>
              <a:t>Ps.1</a:t>
            </a:r>
            <a:r>
              <a:rPr lang="en-US" sz="3100" baseline="30000" dirty="0">
                <a:solidFill>
                  <a:schemeClr val="bg1"/>
                </a:solidFill>
                <a:cs typeface="Calibri" panose="020F0502020204030204" pitchFamily="34" charset="0"/>
              </a:rPr>
              <a:t>2</a:t>
            </a:r>
            <a:r>
              <a:rPr lang="en-US" sz="3100" dirty="0">
                <a:solidFill>
                  <a:schemeClr val="bg1"/>
                </a:solidFill>
                <a:cs typeface="Calibri" panose="020F0502020204030204" pitchFamily="34" charset="0"/>
              </a:rPr>
              <a:t>  </a:t>
            </a:r>
            <a:r>
              <a:rPr lang="en-US" sz="3100" dirty="0">
                <a:solidFill>
                  <a:srgbClr val="FFFFCC"/>
                </a:solidFill>
                <a:cs typeface="Calibri" panose="020F0502020204030204" pitchFamily="34" charset="0"/>
              </a:rPr>
              <a:t>…his delight is in the law of the L</a:t>
            </a:r>
            <a:r>
              <a:rPr lang="en-US" sz="2700" dirty="0">
                <a:solidFill>
                  <a:srgbClr val="FFFFCC"/>
                </a:solidFill>
                <a:cs typeface="Calibri" panose="020F0502020204030204" pitchFamily="34" charset="0"/>
              </a:rPr>
              <a:t>ORD</a:t>
            </a:r>
            <a:r>
              <a:rPr lang="en-US" sz="3100" dirty="0">
                <a:solidFill>
                  <a:srgbClr val="FFFFCC"/>
                </a:solidFill>
                <a:cs typeface="Calibri" panose="020F0502020204030204" pitchFamily="34" charset="0"/>
              </a:rPr>
              <a:t>, And in His law he meditates day and night</a:t>
            </a:r>
          </a:p>
          <a:p>
            <a:pPr>
              <a:spcAft>
                <a:spcPts val="0"/>
              </a:spcAft>
              <a:buFont typeface="Courier New" panose="02070309020205020404" pitchFamily="49" charset="0"/>
              <a:buChar char="o"/>
            </a:pPr>
            <a:r>
              <a:rPr lang="en-US" sz="3100" dirty="0">
                <a:solidFill>
                  <a:schemeClr val="bg1"/>
                </a:solidFill>
                <a:cs typeface="Calibri" panose="020F0502020204030204" pitchFamily="34" charset="0"/>
              </a:rPr>
              <a:t>Ac.17:11, why so diligent?  </a:t>
            </a:r>
          </a:p>
          <a:p>
            <a:pPr marL="457200" lvl="1" indent="0">
              <a:spcAft>
                <a:spcPts val="600"/>
              </a:spcAft>
              <a:buNone/>
            </a:pPr>
            <a:r>
              <a:rPr lang="en-US" sz="2000" dirty="0">
                <a:solidFill>
                  <a:srgbClr val="FFC000"/>
                </a:solidFill>
                <a:cs typeface="Calibri" panose="020F0502020204030204" pitchFamily="34" charset="0"/>
              </a:rPr>
              <a:t>1. </a:t>
            </a:r>
            <a:r>
              <a:rPr lang="en-US" sz="3000" dirty="0">
                <a:solidFill>
                  <a:srgbClr val="CCFFFF"/>
                </a:solidFill>
                <a:cs typeface="Calibri" panose="020F0502020204030204" pitchFamily="34" charset="0"/>
              </a:rPr>
              <a:t>To know they have truth.   </a:t>
            </a:r>
            <a:r>
              <a:rPr lang="en-US" sz="3000" dirty="0">
                <a:solidFill>
                  <a:schemeClr val="bg1"/>
                </a:solidFill>
                <a:cs typeface="Calibri" panose="020F0502020204030204" pitchFamily="34" charset="0"/>
              </a:rPr>
              <a:t>Jn.8:32</a:t>
            </a:r>
          </a:p>
          <a:p>
            <a:pPr marL="457200" lvl="1" indent="0">
              <a:spcAft>
                <a:spcPts val="600"/>
              </a:spcAft>
              <a:buNone/>
            </a:pPr>
            <a:r>
              <a:rPr lang="en-US" sz="2000" dirty="0">
                <a:solidFill>
                  <a:srgbClr val="FFC000"/>
                </a:solidFill>
                <a:cs typeface="Calibri" panose="020F0502020204030204" pitchFamily="34" charset="0"/>
              </a:rPr>
              <a:t>2. </a:t>
            </a:r>
            <a:r>
              <a:rPr lang="en-US" sz="3000" dirty="0">
                <a:solidFill>
                  <a:srgbClr val="CCFFFF"/>
                </a:solidFill>
                <a:cs typeface="Calibri" panose="020F0502020204030204" pitchFamily="34" charset="0"/>
              </a:rPr>
              <a:t>To be able to help others.  </a:t>
            </a:r>
            <a:r>
              <a:rPr lang="en-US" sz="3000" dirty="0">
                <a:solidFill>
                  <a:schemeClr val="bg1"/>
                </a:solidFill>
                <a:cs typeface="Calibri" panose="020F0502020204030204" pitchFamily="34" charset="0"/>
              </a:rPr>
              <a:t>Ac.8:34ff </a:t>
            </a:r>
          </a:p>
          <a:p>
            <a:pPr marL="457200" lvl="1" indent="0">
              <a:spcAft>
                <a:spcPts val="600"/>
              </a:spcAft>
              <a:buNone/>
            </a:pPr>
            <a:r>
              <a:rPr lang="en-US" sz="2000" dirty="0">
                <a:solidFill>
                  <a:srgbClr val="FFC000"/>
                </a:solidFill>
                <a:cs typeface="Calibri" panose="020F0502020204030204" pitchFamily="34" charset="0"/>
              </a:rPr>
              <a:t>3. </a:t>
            </a:r>
            <a:r>
              <a:rPr lang="en-US" sz="3000" dirty="0">
                <a:solidFill>
                  <a:srgbClr val="CCFFFF"/>
                </a:solidFill>
                <a:cs typeface="Calibri" panose="020F0502020204030204" pitchFamily="34" charset="0"/>
              </a:rPr>
              <a:t>To serve God gratefully, accurately.</a:t>
            </a:r>
            <a:r>
              <a:rPr lang="en-US" sz="3000" dirty="0">
                <a:solidFill>
                  <a:schemeClr val="bg1"/>
                </a:solidFill>
                <a:cs typeface="Calibri" panose="020F0502020204030204" pitchFamily="34" charset="0"/>
              </a:rPr>
              <a:t> 2 T.2:15</a:t>
            </a:r>
          </a:p>
          <a:p>
            <a:pPr marL="457200" lvl="1" indent="0">
              <a:spcAft>
                <a:spcPts val="300"/>
              </a:spcAft>
              <a:buNone/>
            </a:pPr>
            <a:r>
              <a:rPr lang="en-US" sz="2000" dirty="0">
                <a:solidFill>
                  <a:srgbClr val="FFC000"/>
                </a:solidFill>
                <a:cs typeface="Calibri" panose="020F0502020204030204" pitchFamily="34" charset="0"/>
              </a:rPr>
              <a:t>4. </a:t>
            </a:r>
            <a:r>
              <a:rPr lang="en-US" sz="3000" dirty="0">
                <a:solidFill>
                  <a:srgbClr val="CCFFFF"/>
                </a:solidFill>
                <a:cs typeface="Calibri" panose="020F0502020204030204" pitchFamily="34" charset="0"/>
              </a:rPr>
              <a:t>To cleanse the heart. </a:t>
            </a:r>
            <a:r>
              <a:rPr lang="en-US" sz="3000" dirty="0">
                <a:solidFill>
                  <a:schemeClr val="bg1"/>
                </a:solidFill>
                <a:cs typeface="Calibri" panose="020F0502020204030204" pitchFamily="34" charset="0"/>
              </a:rPr>
              <a:t> 1 Pt.2:1-2</a:t>
            </a:r>
          </a:p>
          <a:p>
            <a:pPr marL="461963" indent="-461963">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8024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279B8D-B188-4D02-BFCA-1BFC31B71FFF}"/>
              </a:ext>
            </a:extLst>
          </p:cNvPr>
          <p:cNvSpPr/>
          <p:nvPr/>
        </p:nvSpPr>
        <p:spPr>
          <a:xfrm>
            <a:off x="1918901" y="5241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 </a:t>
            </a:r>
            <a:r>
              <a:rPr lang="en-US" sz="2600" u="none" dirty="0">
                <a:solidFill>
                  <a:schemeClr val="bg1"/>
                </a:solidFill>
                <a:latin typeface="Arial"/>
                <a:ea typeface="Verdana" panose="020B0604030504040204" pitchFamily="34" charset="0"/>
              </a:rPr>
              <a:t>Live each day as if it is the last</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41BFB8EB-AF95-478F-B20E-D3C57E2E0D07}"/>
              </a:ext>
            </a:extLst>
          </p:cNvPr>
          <p:cNvSpPr/>
          <p:nvPr/>
        </p:nvSpPr>
        <p:spPr>
          <a:xfrm>
            <a:off x="1351210" y="3086492"/>
            <a:ext cx="6442364" cy="695036"/>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mn-cs"/>
              </a:rPr>
              <a:t>IV. </a:t>
            </a:r>
            <a:r>
              <a:rPr kumimoji="0" lang="en-US" sz="3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Do good</a:t>
            </a:r>
            <a:r>
              <a:rPr lang="en-US" sz="3600" u="none" dirty="0">
                <a:solidFill>
                  <a:schemeClr val="bg1"/>
                </a:solidFill>
                <a:latin typeface="Arial"/>
                <a:ea typeface="Verdana" panose="020B0604030504040204" pitchFamily="34" charset="0"/>
              </a:rPr>
              <a:t> daily</a:t>
            </a:r>
            <a:endParaRPr kumimoji="0" lang="en-US" sz="4000" b="0" i="0" strike="noStrike" kern="1200" cap="none" spc="0" normalizeH="0" baseline="0" noProof="0" dirty="0">
              <a:ln>
                <a:noFill/>
              </a:ln>
              <a:solidFill>
                <a:schemeClr val="bg1"/>
              </a:solidFill>
              <a:effectLst/>
              <a:uLnTx/>
              <a:uFillTx/>
              <a:latin typeface="Arial"/>
              <a:ea typeface="+mn-ea"/>
              <a:cs typeface="+mn-cs"/>
            </a:endParaRPr>
          </a:p>
        </p:txBody>
      </p:sp>
      <p:sp>
        <p:nvSpPr>
          <p:cNvPr id="6" name="Rectangle: Rounded Corners 5">
            <a:extLst>
              <a:ext uri="{FF2B5EF4-FFF2-40B4-BE49-F238E27FC236}">
                <a16:creationId xmlns:a16="http://schemas.microsoft.com/office/drawing/2014/main" id="{C2B403D4-B12E-4747-8E4F-ED5648E70E7A}"/>
              </a:ext>
            </a:extLst>
          </p:cNvPr>
          <p:cNvSpPr/>
          <p:nvPr/>
        </p:nvSpPr>
        <p:spPr>
          <a:xfrm>
            <a:off x="1915211" y="13623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II. </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Pray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5" name="Rectangle: Rounded Corners 4">
            <a:extLst>
              <a:ext uri="{FF2B5EF4-FFF2-40B4-BE49-F238E27FC236}">
                <a16:creationId xmlns:a16="http://schemas.microsoft.com/office/drawing/2014/main" id="{DD7DAE74-5997-49C7-864B-AFD21687610D}"/>
              </a:ext>
            </a:extLst>
          </p:cNvPr>
          <p:cNvSpPr/>
          <p:nvPr/>
        </p:nvSpPr>
        <p:spPr>
          <a:xfrm>
            <a:off x="1915211" y="2210775"/>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III. </a:t>
            </a:r>
            <a:r>
              <a:rPr lang="en-US" sz="2600" u="none" dirty="0">
                <a:solidFill>
                  <a:schemeClr val="bg1"/>
                </a:solidFill>
                <a:latin typeface="Arial"/>
                <a:ea typeface="Verdana" panose="020B0604030504040204" pitchFamily="34" charset="0"/>
              </a:rPr>
              <a:t>Stud</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y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118425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“It is easier to sin is than to do right”</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685800"/>
            <a:ext cx="8305800" cy="5791200"/>
          </a:xfrm>
        </p:spPr>
        <p:txBody>
          <a:bodyPr/>
          <a:lstStyle/>
          <a:p>
            <a:pPr>
              <a:spcBef>
                <a:spcPts val="0"/>
              </a:spcBef>
              <a:spcAft>
                <a:spcPts val="800"/>
              </a:spcAft>
              <a:buFont typeface="Wingdings" panose="05000000000000000000" pitchFamily="2" charset="2"/>
              <a:buChar char="§"/>
            </a:pPr>
            <a:r>
              <a:rPr lang="en-US" sz="3100" dirty="0">
                <a:solidFill>
                  <a:schemeClr val="bg1"/>
                </a:solidFill>
                <a:cs typeface="Calibri" panose="020F0502020204030204" pitchFamily="34" charset="0"/>
              </a:rPr>
              <a:t>Diet</a:t>
            </a:r>
          </a:p>
          <a:p>
            <a:pPr>
              <a:spcBef>
                <a:spcPts val="0"/>
              </a:spcBef>
              <a:spcAft>
                <a:spcPts val="600"/>
              </a:spcAft>
              <a:buFont typeface="Wingdings" panose="05000000000000000000" pitchFamily="2" charset="2"/>
              <a:buChar char="§"/>
            </a:pPr>
            <a:r>
              <a:rPr lang="en-US" sz="3100" dirty="0">
                <a:solidFill>
                  <a:schemeClr val="bg1"/>
                </a:solidFill>
                <a:cs typeface="Calibri" panose="020F0502020204030204" pitchFamily="34" charset="0"/>
              </a:rPr>
              <a:t>Driving</a:t>
            </a:r>
          </a:p>
          <a:p>
            <a:pPr marL="0" indent="0" algn="ctr">
              <a:spcBef>
                <a:spcPts val="0"/>
              </a:spcBef>
              <a:spcAft>
                <a:spcPts val="800"/>
              </a:spcAft>
              <a:buNone/>
            </a:pPr>
            <a:r>
              <a:rPr lang="en-US" sz="3100" dirty="0">
                <a:solidFill>
                  <a:srgbClr val="CCFFCC"/>
                </a:solidFill>
                <a:cs typeface="Calibri" panose="020F0502020204030204" pitchFamily="34" charset="0"/>
              </a:rPr>
              <a:t>Difficult tasks become easy</a:t>
            </a:r>
            <a:br>
              <a:rPr lang="en-US" sz="3100" dirty="0">
                <a:solidFill>
                  <a:srgbClr val="CCFFCC"/>
                </a:solidFill>
                <a:cs typeface="Calibri" panose="020F0502020204030204" pitchFamily="34" charset="0"/>
              </a:rPr>
            </a:br>
            <a:r>
              <a:rPr lang="en-US" sz="3100" dirty="0">
                <a:solidFill>
                  <a:srgbClr val="CCFFCC"/>
                </a:solidFill>
                <a:cs typeface="Calibri" panose="020F0502020204030204" pitchFamily="34" charset="0"/>
              </a:rPr>
              <a:t>when we grow to love them</a:t>
            </a:r>
          </a:p>
          <a:p>
            <a:pPr>
              <a:spcBef>
                <a:spcPts val="0"/>
              </a:spcBef>
              <a:spcAft>
                <a:spcPts val="600"/>
              </a:spcAft>
              <a:buFont typeface="Wingdings" panose="05000000000000000000" pitchFamily="2" charset="2"/>
              <a:buChar char="§"/>
            </a:pPr>
            <a:r>
              <a:rPr lang="en-US" sz="3100" dirty="0">
                <a:solidFill>
                  <a:schemeClr val="bg1"/>
                </a:solidFill>
                <a:cs typeface="Calibri" panose="020F0502020204030204" pitchFamily="34" charset="0"/>
              </a:rPr>
              <a:t>No one has to beg us to . . .</a:t>
            </a:r>
          </a:p>
          <a:p>
            <a:pPr lvl="1">
              <a:spcBef>
                <a:spcPts val="0"/>
              </a:spcBef>
              <a:spcAft>
                <a:spcPts val="900"/>
              </a:spcAft>
              <a:buFont typeface="Wingdings" panose="05000000000000000000" pitchFamily="2" charset="2"/>
              <a:buChar char="§"/>
            </a:pPr>
            <a:r>
              <a:rPr lang="en-US" sz="3100" dirty="0">
                <a:solidFill>
                  <a:schemeClr val="bg1"/>
                </a:solidFill>
                <a:cs typeface="Calibri" panose="020F0502020204030204" pitchFamily="34" charset="0"/>
              </a:rPr>
              <a:t>Eat</a:t>
            </a:r>
          </a:p>
          <a:p>
            <a:pPr lvl="1">
              <a:spcBef>
                <a:spcPts val="0"/>
              </a:spcBef>
              <a:spcAft>
                <a:spcPts val="900"/>
              </a:spcAft>
              <a:buFont typeface="Wingdings" panose="05000000000000000000" pitchFamily="2" charset="2"/>
              <a:buChar char="§"/>
            </a:pPr>
            <a:r>
              <a:rPr lang="en-US" sz="3100" dirty="0">
                <a:solidFill>
                  <a:schemeClr val="bg1"/>
                </a:solidFill>
                <a:cs typeface="Calibri" panose="020F0502020204030204" pitchFamily="34" charset="0"/>
              </a:rPr>
              <a:t>Sleep</a:t>
            </a:r>
          </a:p>
          <a:p>
            <a:pPr lvl="1">
              <a:spcBef>
                <a:spcPts val="0"/>
              </a:spcBef>
              <a:spcAft>
                <a:spcPts val="900"/>
              </a:spcAft>
              <a:buFont typeface="Wingdings" panose="05000000000000000000" pitchFamily="2" charset="2"/>
              <a:buChar char="§"/>
            </a:pPr>
            <a:r>
              <a:rPr lang="en-US" sz="3100" dirty="0">
                <a:solidFill>
                  <a:schemeClr val="bg1"/>
                </a:solidFill>
                <a:cs typeface="Calibri" panose="020F0502020204030204" pitchFamily="34" charset="0"/>
              </a:rPr>
              <a:t>Work</a:t>
            </a:r>
          </a:p>
          <a:p>
            <a:pPr lvl="1">
              <a:spcBef>
                <a:spcPts val="0"/>
              </a:spcBef>
              <a:spcAft>
                <a:spcPts val="900"/>
              </a:spcAft>
              <a:buFont typeface="Wingdings" panose="05000000000000000000" pitchFamily="2" charset="2"/>
              <a:buChar char="§"/>
            </a:pPr>
            <a:r>
              <a:rPr lang="en-US" sz="3100" dirty="0">
                <a:solidFill>
                  <a:schemeClr val="bg1"/>
                </a:solidFill>
                <a:cs typeface="Calibri" panose="020F0502020204030204" pitchFamily="34" charset="0"/>
              </a:rPr>
              <a:t>Spend time with loved ones</a:t>
            </a:r>
          </a:p>
          <a:p>
            <a:pPr lvl="1">
              <a:spcBef>
                <a:spcPts val="0"/>
              </a:spcBef>
              <a:spcAft>
                <a:spcPts val="600"/>
              </a:spcAft>
              <a:buFont typeface="Wingdings" panose="05000000000000000000" pitchFamily="2" charset="2"/>
              <a:buChar char="§"/>
            </a:pPr>
            <a:r>
              <a:rPr lang="en-US" sz="3100" dirty="0">
                <a:solidFill>
                  <a:schemeClr val="bg1"/>
                </a:solidFill>
                <a:cs typeface="Calibri" panose="020F0502020204030204" pitchFamily="34" charset="0"/>
              </a:rPr>
              <a:t>Pursue hobbies</a:t>
            </a:r>
            <a:endParaRPr lang="en-US" sz="3100" dirty="0">
              <a:solidFill>
                <a:srgbClr val="CCFFFF"/>
              </a:solidFill>
              <a:cs typeface="Calibri" panose="020F0502020204030204" pitchFamily="34" charset="0"/>
            </a:endParaRPr>
          </a:p>
        </p:txBody>
      </p:sp>
    </p:spTree>
    <p:extLst>
      <p:ext uri="{BB962C8B-B14F-4D97-AF65-F5344CB8AC3E}">
        <p14:creationId xmlns:p14="http://schemas.microsoft.com/office/powerpoint/2010/main" val="343576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Jesus, our example</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685800"/>
            <a:ext cx="8305800" cy="5791200"/>
          </a:xfrm>
        </p:spPr>
        <p:txBody>
          <a:bodyPr/>
          <a:lstStyle/>
          <a:p>
            <a:pPr marL="0" indent="0">
              <a:spcAft>
                <a:spcPts val="300"/>
              </a:spcAft>
              <a:buNone/>
            </a:pPr>
            <a:r>
              <a:rPr lang="en-US" sz="3100" dirty="0">
                <a:solidFill>
                  <a:schemeClr val="bg1"/>
                </a:solidFill>
                <a:effectLst/>
                <a:ea typeface="Times New Roman" panose="02020603050405020304" pitchFamily="18" charset="0"/>
                <a:cs typeface="Calibri" panose="020F0502020204030204" pitchFamily="34" charset="0"/>
              </a:rPr>
              <a:t>Acts 10</a:t>
            </a:r>
            <a:r>
              <a:rPr lang="en-US" sz="3100" baseline="30000" dirty="0">
                <a:solidFill>
                  <a:schemeClr val="bg1"/>
                </a:solidFill>
                <a:effectLst/>
                <a:ea typeface="Times New Roman" panose="02020603050405020304" pitchFamily="18" charset="0"/>
                <a:cs typeface="Calibri" panose="020F0502020204030204" pitchFamily="34" charset="0"/>
              </a:rPr>
              <a:t>38</a:t>
            </a:r>
            <a:r>
              <a:rPr lang="en-US" sz="3100" dirty="0">
                <a:solidFill>
                  <a:schemeClr val="bg1"/>
                </a:solidFill>
                <a:effectLst/>
                <a:ea typeface="Times New Roman" panose="02020603050405020304" pitchFamily="18" charset="0"/>
                <a:cs typeface="Calibri" panose="020F0502020204030204" pitchFamily="34" charset="0"/>
              </a:rPr>
              <a:t> </a:t>
            </a:r>
            <a:r>
              <a:rPr lang="en-US" sz="3100" dirty="0">
                <a:solidFill>
                  <a:srgbClr val="CCFFCC"/>
                </a:solidFill>
                <a:ea typeface="Times New Roman" panose="02020603050405020304" pitchFamily="18" charset="0"/>
              </a:rPr>
              <a:t>God anointed Jesus of Nazareth with the Holy Spirit and with power, who </a:t>
            </a:r>
            <a:r>
              <a:rPr lang="en-US" sz="3100" u="sng" dirty="0">
                <a:solidFill>
                  <a:srgbClr val="CCFFCC"/>
                </a:solidFill>
                <a:ea typeface="Times New Roman" panose="02020603050405020304" pitchFamily="18" charset="0"/>
              </a:rPr>
              <a:t>went about doing good</a:t>
            </a:r>
            <a:r>
              <a:rPr lang="en-US" sz="3100" dirty="0">
                <a:solidFill>
                  <a:srgbClr val="CCFFCC"/>
                </a:solidFill>
                <a:ea typeface="Times New Roman" panose="02020603050405020304" pitchFamily="18" charset="0"/>
              </a:rPr>
              <a:t> and healing all who were oppressed by the devil, for God was with Him</a:t>
            </a:r>
            <a:endParaRPr lang="en-US" sz="3100" dirty="0">
              <a:solidFill>
                <a:srgbClr val="CCFFCC"/>
              </a:solidFill>
              <a:effectLst/>
              <a:ea typeface="Times New Roman" panose="02020603050405020304" pitchFamily="18" charset="0"/>
              <a:cs typeface="Calibri" panose="020F0502020204030204" pitchFamily="34" charset="0"/>
            </a:endParaRPr>
          </a:p>
          <a:p>
            <a:pPr marL="0" indent="0">
              <a:spcAft>
                <a:spcPts val="300"/>
              </a:spcAft>
              <a:buNone/>
            </a:pPr>
            <a:r>
              <a:rPr lang="en-US" sz="3100" dirty="0">
                <a:solidFill>
                  <a:schemeClr val="bg1"/>
                </a:solidFill>
                <a:cs typeface="Calibri" panose="020F0502020204030204" pitchFamily="34" charset="0"/>
              </a:rPr>
              <a:t>Mt.5-7, His teaching</a:t>
            </a:r>
          </a:p>
          <a:p>
            <a:pPr marL="0" indent="0">
              <a:spcBef>
                <a:spcPts val="600"/>
              </a:spcBef>
              <a:spcAft>
                <a:spcPts val="600"/>
              </a:spcAft>
              <a:buNone/>
            </a:pPr>
            <a:r>
              <a:rPr lang="en-US" sz="3100" dirty="0">
                <a:solidFill>
                  <a:schemeClr val="bg1"/>
                </a:solidFill>
                <a:cs typeface="Calibri" panose="020F0502020204030204" pitchFamily="34" charset="0"/>
              </a:rPr>
              <a:t>Mt.8:2, leper 			</a:t>
            </a:r>
          </a:p>
          <a:p>
            <a:pPr marL="0" indent="0">
              <a:spcBef>
                <a:spcPts val="600"/>
              </a:spcBef>
              <a:spcAft>
                <a:spcPts val="600"/>
              </a:spcAft>
              <a:buNone/>
            </a:pPr>
            <a:r>
              <a:rPr lang="en-US" sz="3100" dirty="0">
                <a:solidFill>
                  <a:schemeClr val="bg1"/>
                </a:solidFill>
                <a:cs typeface="Calibri" panose="020F0502020204030204" pitchFamily="34" charset="0"/>
              </a:rPr>
              <a:t>	5, centurion 		</a:t>
            </a:r>
          </a:p>
          <a:p>
            <a:pPr marL="0" indent="0">
              <a:spcBef>
                <a:spcPts val="600"/>
              </a:spcBef>
              <a:spcAft>
                <a:spcPts val="600"/>
              </a:spcAft>
              <a:buNone/>
            </a:pPr>
            <a:r>
              <a:rPr lang="en-US" sz="3100" dirty="0">
                <a:solidFill>
                  <a:schemeClr val="bg1"/>
                </a:solidFill>
                <a:cs typeface="Calibri" panose="020F0502020204030204" pitchFamily="34" charset="0"/>
              </a:rPr>
              <a:t>	14-15, fever	</a:t>
            </a:r>
          </a:p>
          <a:p>
            <a:pPr marL="0" indent="0">
              <a:spcAft>
                <a:spcPts val="0"/>
              </a:spcAft>
              <a:buNone/>
            </a:pPr>
            <a:r>
              <a:rPr lang="en-US" sz="3100" dirty="0">
                <a:solidFill>
                  <a:schemeClr val="bg1"/>
                </a:solidFill>
                <a:cs typeface="Calibri" panose="020F0502020204030204" pitchFamily="34" charset="0"/>
              </a:rPr>
              <a:t>	</a:t>
            </a:r>
          </a:p>
          <a:p>
            <a:pPr marL="0" indent="0">
              <a:spcAft>
                <a:spcPts val="0"/>
              </a:spcAft>
              <a:buNone/>
            </a:pPr>
            <a:r>
              <a:rPr lang="en-US" sz="3100" dirty="0">
                <a:solidFill>
                  <a:schemeClr val="bg1"/>
                </a:solidFill>
                <a:cs typeface="Calibri" panose="020F0502020204030204" pitchFamily="34" charset="0"/>
              </a:rPr>
              <a:t>	 </a:t>
            </a:r>
          </a:p>
          <a:p>
            <a:pPr marL="0" indent="0">
              <a:spcAft>
                <a:spcPts val="0"/>
              </a:spcAft>
              <a:buNone/>
            </a:pPr>
            <a:r>
              <a:rPr lang="en-US" sz="3100" dirty="0">
                <a:solidFill>
                  <a:schemeClr val="bg1"/>
                </a:solidFill>
                <a:cs typeface="Calibri" panose="020F0502020204030204" pitchFamily="34" charset="0"/>
              </a:rPr>
              <a:t>	</a:t>
            </a:r>
          </a:p>
        </p:txBody>
      </p:sp>
      <p:sp>
        <p:nvSpPr>
          <p:cNvPr id="3" name="Rectangle 2">
            <a:extLst>
              <a:ext uri="{FF2B5EF4-FFF2-40B4-BE49-F238E27FC236}">
                <a16:creationId xmlns:a16="http://schemas.microsoft.com/office/drawing/2014/main" id="{53DF3F61-DF71-402A-A313-9A05B2AA1F5F}"/>
              </a:ext>
            </a:extLst>
          </p:cNvPr>
          <p:cNvSpPr/>
          <p:nvPr/>
        </p:nvSpPr>
        <p:spPr>
          <a:xfrm>
            <a:off x="5410200" y="3352800"/>
            <a:ext cx="3276600" cy="190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400"/>
              </a:spcAft>
            </a:pPr>
            <a:r>
              <a:rPr lang="en-US" sz="3100" dirty="0"/>
              <a:t>16, demoniacs</a:t>
            </a:r>
          </a:p>
          <a:p>
            <a:pPr>
              <a:spcBef>
                <a:spcPts val="600"/>
              </a:spcBef>
              <a:spcAft>
                <a:spcPts val="400"/>
              </a:spcAft>
            </a:pPr>
            <a:r>
              <a:rPr lang="en-US" sz="3100" dirty="0"/>
              <a:t>23, storm</a:t>
            </a:r>
          </a:p>
          <a:p>
            <a:pPr>
              <a:spcBef>
                <a:spcPts val="600"/>
              </a:spcBef>
              <a:spcAft>
                <a:spcPts val="600"/>
              </a:spcAft>
            </a:pPr>
            <a:r>
              <a:rPr lang="en-US" sz="3100" dirty="0"/>
              <a:t>28, Gadarenes</a:t>
            </a:r>
          </a:p>
        </p:txBody>
      </p:sp>
    </p:spTree>
    <p:extLst>
      <p:ext uri="{BB962C8B-B14F-4D97-AF65-F5344CB8AC3E}">
        <p14:creationId xmlns:p14="http://schemas.microsoft.com/office/powerpoint/2010/main" val="3994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Jesus, our example</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685800"/>
            <a:ext cx="8305800" cy="5791200"/>
          </a:xfrm>
        </p:spPr>
        <p:txBody>
          <a:bodyPr/>
          <a:lstStyle/>
          <a:p>
            <a:pPr marL="0" indent="0">
              <a:spcAft>
                <a:spcPts val="300"/>
              </a:spcAft>
              <a:buNone/>
            </a:pPr>
            <a:r>
              <a:rPr lang="en-US" sz="3100" dirty="0">
                <a:solidFill>
                  <a:schemeClr val="bg1"/>
                </a:solidFill>
                <a:cs typeface="Calibri" panose="020F0502020204030204" pitchFamily="34" charset="0"/>
              </a:rPr>
              <a:t>Ro.15</a:t>
            </a:r>
            <a:r>
              <a:rPr lang="en-US" sz="3100" baseline="30000" dirty="0">
                <a:solidFill>
                  <a:schemeClr val="bg1"/>
                </a:solidFill>
                <a:cs typeface="Calibri" panose="020F0502020204030204" pitchFamily="34" charset="0"/>
              </a:rPr>
              <a:t>2 </a:t>
            </a:r>
            <a:r>
              <a:rPr lang="en-US" sz="3100" dirty="0">
                <a:solidFill>
                  <a:schemeClr val="bg1"/>
                </a:solidFill>
                <a:cs typeface="Calibri" panose="020F0502020204030204" pitchFamily="34" charset="0"/>
              </a:rPr>
              <a:t> </a:t>
            </a:r>
            <a:r>
              <a:rPr lang="en-US" sz="3100" dirty="0">
                <a:solidFill>
                  <a:srgbClr val="CCFFCC"/>
                </a:solidFill>
                <a:ea typeface="Times New Roman" panose="02020603050405020304" pitchFamily="18" charset="0"/>
              </a:rPr>
              <a:t>Let each of us please his neighbor for his </a:t>
            </a:r>
            <a:r>
              <a:rPr lang="en-US" sz="3100" u="sng" dirty="0">
                <a:solidFill>
                  <a:srgbClr val="CCFFCC"/>
                </a:solidFill>
                <a:ea typeface="Times New Roman" panose="02020603050405020304" pitchFamily="18" charset="0"/>
              </a:rPr>
              <a:t>good</a:t>
            </a:r>
            <a:r>
              <a:rPr lang="en-US" sz="3100" dirty="0">
                <a:solidFill>
                  <a:srgbClr val="CCFFCC"/>
                </a:solidFill>
                <a:ea typeface="Times New Roman" panose="02020603050405020304" pitchFamily="18" charset="0"/>
              </a:rPr>
              <a:t>, leading to </a:t>
            </a:r>
            <a:r>
              <a:rPr lang="en-US" sz="3100" u="sng" dirty="0">
                <a:solidFill>
                  <a:srgbClr val="CCFFCC"/>
                </a:solidFill>
                <a:ea typeface="Times New Roman" panose="02020603050405020304" pitchFamily="18" charset="0"/>
              </a:rPr>
              <a:t>edification</a:t>
            </a:r>
            <a:r>
              <a:rPr lang="en-US" sz="3100" dirty="0">
                <a:solidFill>
                  <a:srgbClr val="CCFFCC"/>
                </a:solidFill>
                <a:ea typeface="Times New Roman" panose="02020603050405020304" pitchFamily="18" charset="0"/>
              </a:rPr>
              <a:t> </a:t>
            </a:r>
          </a:p>
          <a:p>
            <a:pPr marL="744538" indent="-744538">
              <a:spcAft>
                <a:spcPts val="300"/>
              </a:spcAft>
              <a:buNone/>
            </a:pPr>
            <a:r>
              <a:rPr lang="en-US" sz="3000" dirty="0">
                <a:solidFill>
                  <a:srgbClr val="CCFFCC"/>
                </a:solidFill>
                <a:cs typeface="Calibri" panose="020F0502020204030204" pitchFamily="34" charset="0"/>
              </a:rPr>
              <a:t>  </a:t>
            </a:r>
            <a:r>
              <a:rPr lang="en-US" sz="2800" dirty="0">
                <a:solidFill>
                  <a:srgbClr val="CCFFCC"/>
                </a:solidFill>
                <a:cs typeface="Calibri" panose="020F0502020204030204" pitchFamily="34" charset="0"/>
              </a:rPr>
              <a:t> </a:t>
            </a:r>
            <a:r>
              <a:rPr lang="en-US" sz="2700" dirty="0">
                <a:solidFill>
                  <a:srgbClr val="CCFFCC"/>
                </a:solidFill>
                <a:cs typeface="Calibri" panose="020F0502020204030204" pitchFamily="34" charset="0"/>
              </a:rPr>
              <a:t>1. </a:t>
            </a:r>
            <a:r>
              <a:rPr lang="en-US" sz="3100" dirty="0">
                <a:solidFill>
                  <a:schemeClr val="bg1"/>
                </a:solidFill>
                <a:cs typeface="Calibri" panose="020F0502020204030204" pitchFamily="34" charset="0"/>
              </a:rPr>
              <a:t>Not merely ‘put up with,’ but concern for their spiritual good.</a:t>
            </a:r>
          </a:p>
          <a:p>
            <a:pPr marL="687388" indent="-687388">
              <a:spcAft>
                <a:spcPts val="300"/>
              </a:spcAft>
              <a:buNone/>
            </a:pPr>
            <a:r>
              <a:rPr lang="en-US" sz="3100" dirty="0">
                <a:solidFill>
                  <a:schemeClr val="bg1"/>
                </a:solidFill>
                <a:cs typeface="Calibri" panose="020F0502020204030204" pitchFamily="34" charset="0"/>
              </a:rPr>
              <a:t>   </a:t>
            </a:r>
            <a:r>
              <a:rPr lang="en-US" sz="2700" dirty="0">
                <a:solidFill>
                  <a:srgbClr val="CCFFCC"/>
                </a:solidFill>
                <a:cs typeface="Calibri" panose="020F0502020204030204" pitchFamily="34" charset="0"/>
              </a:rPr>
              <a:t>2.</a:t>
            </a:r>
            <a:r>
              <a:rPr lang="en-US" sz="2700" dirty="0">
                <a:solidFill>
                  <a:schemeClr val="bg1"/>
                </a:solidFill>
                <a:cs typeface="Calibri" panose="020F0502020204030204" pitchFamily="34" charset="0"/>
              </a:rPr>
              <a:t> </a:t>
            </a:r>
            <a:r>
              <a:rPr lang="en-US" sz="3100" dirty="0">
                <a:solidFill>
                  <a:schemeClr val="bg1"/>
                </a:solidFill>
                <a:cs typeface="Calibri" panose="020F0502020204030204" pitchFamily="34" charset="0"/>
              </a:rPr>
              <a:t>Each of us (2): mutual duty that everyone can do.</a:t>
            </a:r>
          </a:p>
          <a:p>
            <a:pPr marL="0" indent="0">
              <a:spcAft>
                <a:spcPts val="0"/>
              </a:spcAft>
              <a:buNone/>
            </a:pPr>
            <a:r>
              <a:rPr lang="en-US" sz="3100" dirty="0">
                <a:solidFill>
                  <a:schemeClr val="bg1"/>
                </a:solidFill>
                <a:cs typeface="Calibri" panose="020F0502020204030204" pitchFamily="34" charset="0"/>
              </a:rPr>
              <a:t>   </a:t>
            </a:r>
            <a:r>
              <a:rPr lang="en-US" sz="2700" dirty="0">
                <a:solidFill>
                  <a:srgbClr val="CCFFCC"/>
                </a:solidFill>
                <a:cs typeface="Calibri" panose="020F0502020204030204" pitchFamily="34" charset="0"/>
              </a:rPr>
              <a:t>3.</a:t>
            </a:r>
            <a:r>
              <a:rPr lang="en-US" sz="2700" dirty="0">
                <a:solidFill>
                  <a:schemeClr val="bg1"/>
                </a:solidFill>
                <a:cs typeface="Calibri" panose="020F0502020204030204" pitchFamily="34" charset="0"/>
              </a:rPr>
              <a:t> </a:t>
            </a:r>
            <a:r>
              <a:rPr lang="en-US" sz="3100" dirty="0">
                <a:solidFill>
                  <a:schemeClr val="bg1"/>
                </a:solidFill>
                <a:cs typeface="Calibri" panose="020F0502020204030204" pitchFamily="34" charset="0"/>
              </a:rPr>
              <a:t>Leading to edification. </a:t>
            </a:r>
          </a:p>
          <a:p>
            <a:pPr lvl="2">
              <a:spcAft>
                <a:spcPts val="300"/>
              </a:spcAft>
              <a:buFont typeface="Wingdings" panose="05000000000000000000" pitchFamily="2" charset="2"/>
              <a:buChar char="§"/>
            </a:pPr>
            <a:r>
              <a:rPr lang="en-US" sz="3100" dirty="0">
                <a:solidFill>
                  <a:schemeClr val="bg1"/>
                </a:solidFill>
                <a:cs typeface="Calibri" panose="020F0502020204030204" pitchFamily="34" charset="0"/>
              </a:rPr>
              <a:t>It’s easy to tear down</a:t>
            </a:r>
            <a:r>
              <a:rPr lang="en-US" sz="2300" dirty="0">
                <a:solidFill>
                  <a:schemeClr val="bg1"/>
                </a:solidFill>
                <a:cs typeface="Calibri" panose="020F0502020204030204" pitchFamily="34" charset="0"/>
              </a:rPr>
              <a:t>	 </a:t>
            </a:r>
          </a:p>
        </p:txBody>
      </p:sp>
    </p:spTree>
    <p:extLst>
      <p:ext uri="{BB962C8B-B14F-4D97-AF65-F5344CB8AC3E}">
        <p14:creationId xmlns:p14="http://schemas.microsoft.com/office/powerpoint/2010/main" val="355460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279B8D-B188-4D02-BFCA-1BFC31B71FFF}"/>
              </a:ext>
            </a:extLst>
          </p:cNvPr>
          <p:cNvSpPr/>
          <p:nvPr/>
        </p:nvSpPr>
        <p:spPr>
          <a:xfrm>
            <a:off x="1918901" y="5241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 </a:t>
            </a:r>
            <a:r>
              <a:rPr lang="en-US" sz="2600" u="none" dirty="0">
                <a:solidFill>
                  <a:schemeClr val="bg1"/>
                </a:solidFill>
                <a:latin typeface="Arial"/>
                <a:ea typeface="Verdana" panose="020B0604030504040204" pitchFamily="34" charset="0"/>
              </a:rPr>
              <a:t>Live each day as if it is the last</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41BFB8EB-AF95-478F-B20E-D3C57E2E0D07}"/>
              </a:ext>
            </a:extLst>
          </p:cNvPr>
          <p:cNvSpPr/>
          <p:nvPr/>
        </p:nvSpPr>
        <p:spPr>
          <a:xfrm>
            <a:off x="1909866" y="3081482"/>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IV. </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Do good</a:t>
            </a:r>
            <a:r>
              <a:rPr lang="en-US" sz="2600" u="none" dirty="0">
                <a:solidFill>
                  <a:schemeClr val="bg1"/>
                </a:solidFill>
                <a:latin typeface="Arial"/>
                <a:ea typeface="Verdana" panose="020B0604030504040204" pitchFamily="34" charset="0"/>
              </a:rPr>
              <a:t>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6" name="Rectangle: Rounded Corners 5">
            <a:extLst>
              <a:ext uri="{FF2B5EF4-FFF2-40B4-BE49-F238E27FC236}">
                <a16:creationId xmlns:a16="http://schemas.microsoft.com/office/drawing/2014/main" id="{C2B403D4-B12E-4747-8E4F-ED5648E70E7A}"/>
              </a:ext>
            </a:extLst>
          </p:cNvPr>
          <p:cNvSpPr/>
          <p:nvPr/>
        </p:nvSpPr>
        <p:spPr>
          <a:xfrm>
            <a:off x="1915211" y="13623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II. </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Pray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5" name="Rectangle: Rounded Corners 4">
            <a:extLst>
              <a:ext uri="{FF2B5EF4-FFF2-40B4-BE49-F238E27FC236}">
                <a16:creationId xmlns:a16="http://schemas.microsoft.com/office/drawing/2014/main" id="{DD7DAE74-5997-49C7-864B-AFD21687610D}"/>
              </a:ext>
            </a:extLst>
          </p:cNvPr>
          <p:cNvSpPr/>
          <p:nvPr/>
        </p:nvSpPr>
        <p:spPr>
          <a:xfrm>
            <a:off x="1915211" y="2210775"/>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III. </a:t>
            </a:r>
            <a:r>
              <a:rPr lang="en-US" sz="2600" u="none" dirty="0">
                <a:solidFill>
                  <a:schemeClr val="bg1"/>
                </a:solidFill>
                <a:latin typeface="Arial"/>
                <a:ea typeface="Verdana" panose="020B0604030504040204" pitchFamily="34" charset="0"/>
              </a:rPr>
              <a:t>Stud</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y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7" name="Rectangle: Rounded Corners 6">
            <a:extLst>
              <a:ext uri="{FF2B5EF4-FFF2-40B4-BE49-F238E27FC236}">
                <a16:creationId xmlns:a16="http://schemas.microsoft.com/office/drawing/2014/main" id="{CD874FE1-C2BF-471B-8D28-881E3F4177F3}"/>
              </a:ext>
            </a:extLst>
          </p:cNvPr>
          <p:cNvSpPr/>
          <p:nvPr/>
        </p:nvSpPr>
        <p:spPr>
          <a:xfrm>
            <a:off x="1351210" y="3953164"/>
            <a:ext cx="6442364" cy="695036"/>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mn-cs"/>
              </a:rPr>
              <a:t>V. </a:t>
            </a:r>
            <a:r>
              <a:rPr kumimoji="0" lang="en-US" sz="3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Teach others </a:t>
            </a:r>
            <a:r>
              <a:rPr lang="en-US" sz="3600" u="none" dirty="0">
                <a:solidFill>
                  <a:schemeClr val="bg1"/>
                </a:solidFill>
                <a:latin typeface="Arial"/>
                <a:ea typeface="Verdana" panose="020B0604030504040204" pitchFamily="34" charset="0"/>
              </a:rPr>
              <a:t>daily</a:t>
            </a:r>
            <a:endParaRPr kumimoji="0" lang="en-US" sz="4000" b="0" i="0"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1892611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
            <a:ext cx="8305800" cy="6400800"/>
          </a:xfrm>
        </p:spPr>
        <p:txBody>
          <a:bodyPr/>
          <a:lstStyle/>
          <a:p>
            <a:pPr marL="0" indent="0">
              <a:spcAft>
                <a:spcPts val="0"/>
              </a:spcAft>
              <a:buNone/>
            </a:pPr>
            <a:r>
              <a:rPr lang="en-US" sz="3100" dirty="0">
                <a:solidFill>
                  <a:schemeClr val="bg1"/>
                </a:solidFill>
                <a:effectLst/>
                <a:ea typeface="Times New Roman" panose="02020603050405020304" pitchFamily="18" charset="0"/>
                <a:cs typeface="Calibri" panose="020F0502020204030204" pitchFamily="34" charset="0"/>
              </a:rPr>
              <a:t>Lk.19</a:t>
            </a:r>
            <a:r>
              <a:rPr lang="en-US" sz="3100" baseline="30000" dirty="0">
                <a:solidFill>
                  <a:srgbClr val="FFFF00"/>
                </a:solidFill>
                <a:effectLst/>
                <a:ea typeface="Times New Roman" panose="02020603050405020304" pitchFamily="18" charset="0"/>
                <a:cs typeface="Calibri" panose="020F0502020204030204" pitchFamily="34" charset="0"/>
              </a:rPr>
              <a:t>47</a:t>
            </a:r>
            <a:r>
              <a:rPr lang="en-US" sz="3100" dirty="0">
                <a:solidFill>
                  <a:schemeClr val="bg1"/>
                </a:solidFill>
                <a:cs typeface="Calibri" panose="020F0502020204030204" pitchFamily="34" charset="0"/>
              </a:rPr>
              <a:t> </a:t>
            </a:r>
            <a:r>
              <a:rPr lang="en-US" sz="3000" dirty="0">
                <a:solidFill>
                  <a:srgbClr val="FFFFCC"/>
                </a:solidFill>
                <a:cs typeface="Calibri" panose="020F0502020204030204" pitchFamily="34" charset="0"/>
              </a:rPr>
              <a:t>He was teaching daily in the temple</a:t>
            </a:r>
          </a:p>
          <a:p>
            <a:pPr marL="0" indent="0">
              <a:spcAft>
                <a:spcPts val="0"/>
              </a:spcAft>
              <a:buNone/>
            </a:pPr>
            <a:r>
              <a:rPr lang="en-US" sz="3100" dirty="0">
                <a:solidFill>
                  <a:schemeClr val="bg1"/>
                </a:solidFill>
                <a:cs typeface="Calibri" panose="020F0502020204030204" pitchFamily="34" charset="0"/>
              </a:rPr>
              <a:t>Ac.5</a:t>
            </a:r>
            <a:r>
              <a:rPr lang="en-US" sz="3100" baseline="30000" dirty="0">
                <a:solidFill>
                  <a:srgbClr val="FFFF00"/>
                </a:solidFill>
                <a:cs typeface="Calibri" panose="020F0502020204030204" pitchFamily="34" charset="0"/>
              </a:rPr>
              <a:t>42</a:t>
            </a:r>
            <a:r>
              <a:rPr lang="en-US" sz="3100" dirty="0">
                <a:solidFill>
                  <a:schemeClr val="bg1"/>
                </a:solidFill>
                <a:cs typeface="Calibri" panose="020F0502020204030204" pitchFamily="34" charset="0"/>
              </a:rPr>
              <a:t> </a:t>
            </a:r>
            <a:r>
              <a:rPr lang="en-US" sz="3000" dirty="0">
                <a:solidFill>
                  <a:srgbClr val="FFFFCC"/>
                </a:solidFill>
                <a:cs typeface="Calibri" panose="020F0502020204030204" pitchFamily="34" charset="0"/>
              </a:rPr>
              <a:t>And daily in the temple, and in every house, they did not cease teaching and preaching Jesus as the Christ</a:t>
            </a:r>
          </a:p>
          <a:p>
            <a:pPr marL="0" indent="0">
              <a:spcAft>
                <a:spcPts val="0"/>
              </a:spcAft>
              <a:buNone/>
            </a:pPr>
            <a:r>
              <a:rPr lang="en-US" sz="3100" dirty="0">
                <a:solidFill>
                  <a:schemeClr val="bg1"/>
                </a:solidFill>
                <a:cs typeface="Calibri" panose="020F0502020204030204" pitchFamily="34" charset="0"/>
              </a:rPr>
              <a:t>Ac.19</a:t>
            </a:r>
            <a:r>
              <a:rPr lang="en-US" sz="3100" baseline="30000" dirty="0">
                <a:solidFill>
                  <a:srgbClr val="FFFF00"/>
                </a:solidFill>
                <a:cs typeface="Calibri" panose="020F0502020204030204" pitchFamily="34" charset="0"/>
              </a:rPr>
              <a:t>9</a:t>
            </a:r>
            <a:r>
              <a:rPr lang="en-US" sz="3100" dirty="0">
                <a:solidFill>
                  <a:schemeClr val="bg1"/>
                </a:solidFill>
                <a:cs typeface="Calibri" panose="020F0502020204030204" pitchFamily="34" charset="0"/>
              </a:rPr>
              <a:t> </a:t>
            </a:r>
            <a:r>
              <a:rPr lang="en-US" sz="3000" dirty="0">
                <a:solidFill>
                  <a:srgbClr val="FFFFCC"/>
                </a:solidFill>
                <a:cs typeface="Calibri" panose="020F0502020204030204" pitchFamily="34" charset="0"/>
              </a:rPr>
              <a:t>But when some were hardened and did not believe, but spoke evil of the Way before the multitude, he departed from them and withdrew the disciples, reasoning daily in the school of Tyrannus</a:t>
            </a:r>
          </a:p>
          <a:p>
            <a:pPr lvl="1">
              <a:spcAft>
                <a:spcPts val="0"/>
              </a:spcAft>
              <a:buFont typeface="Arial" panose="020B0604020202020204" pitchFamily="34" charset="0"/>
              <a:buChar char="•"/>
            </a:pPr>
            <a:r>
              <a:rPr lang="en-US" sz="3000" dirty="0">
                <a:solidFill>
                  <a:schemeClr val="bg1"/>
                </a:solidFill>
                <a:cs typeface="Calibri" panose="020F0502020204030204" pitchFamily="34" charset="0"/>
              </a:rPr>
              <a:t>Some invite neighbors to study</a:t>
            </a:r>
          </a:p>
          <a:p>
            <a:pPr lvl="1">
              <a:spcAft>
                <a:spcPts val="0"/>
              </a:spcAft>
              <a:buFont typeface="Arial" panose="020B0604020202020204" pitchFamily="34" charset="0"/>
              <a:buChar char="•"/>
            </a:pPr>
            <a:r>
              <a:rPr lang="en-US" sz="3000" dirty="0">
                <a:solidFill>
                  <a:schemeClr val="bg1"/>
                </a:solidFill>
                <a:cs typeface="Calibri" panose="020F0502020204030204" pitchFamily="34" charset="0"/>
              </a:rPr>
              <a:t>Some talk to workers during breaks</a:t>
            </a:r>
          </a:p>
          <a:p>
            <a:pPr lvl="1">
              <a:spcAft>
                <a:spcPts val="0"/>
              </a:spcAft>
              <a:buFont typeface="Arial" panose="020B0604020202020204" pitchFamily="34" charset="0"/>
              <a:buChar char="•"/>
            </a:pPr>
            <a:r>
              <a:rPr lang="en-US" sz="3000" dirty="0">
                <a:solidFill>
                  <a:schemeClr val="bg1"/>
                </a:solidFill>
                <a:cs typeface="Calibri" panose="020F0502020204030204" pitchFamily="34" charset="0"/>
              </a:rPr>
              <a:t>“You never mentioned Him to me”??</a:t>
            </a:r>
          </a:p>
        </p:txBody>
      </p:sp>
    </p:spTree>
    <p:extLst>
      <p:ext uri="{BB962C8B-B14F-4D97-AF65-F5344CB8AC3E}">
        <p14:creationId xmlns:p14="http://schemas.microsoft.com/office/powerpoint/2010/main" val="25617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279B8D-B188-4D02-BFCA-1BFC31B71FFF}"/>
              </a:ext>
            </a:extLst>
          </p:cNvPr>
          <p:cNvSpPr/>
          <p:nvPr/>
        </p:nvSpPr>
        <p:spPr>
          <a:xfrm>
            <a:off x="1918901" y="5241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 </a:t>
            </a:r>
            <a:r>
              <a:rPr lang="en-US" sz="2600" u="none" dirty="0">
                <a:solidFill>
                  <a:schemeClr val="bg1"/>
                </a:solidFill>
                <a:latin typeface="Arial"/>
                <a:ea typeface="Verdana" panose="020B0604030504040204" pitchFamily="34" charset="0"/>
              </a:rPr>
              <a:t>Live each day as if it is the last</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41BFB8EB-AF95-478F-B20E-D3C57E2E0D07}"/>
              </a:ext>
            </a:extLst>
          </p:cNvPr>
          <p:cNvSpPr/>
          <p:nvPr/>
        </p:nvSpPr>
        <p:spPr>
          <a:xfrm>
            <a:off x="1909866" y="3081482"/>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IV. </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Do good</a:t>
            </a:r>
            <a:r>
              <a:rPr lang="en-US" sz="2600" u="none" dirty="0">
                <a:solidFill>
                  <a:schemeClr val="bg1"/>
                </a:solidFill>
                <a:latin typeface="Arial"/>
                <a:ea typeface="Verdana" panose="020B0604030504040204" pitchFamily="34" charset="0"/>
              </a:rPr>
              <a:t>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6" name="Rectangle: Rounded Corners 5">
            <a:extLst>
              <a:ext uri="{FF2B5EF4-FFF2-40B4-BE49-F238E27FC236}">
                <a16:creationId xmlns:a16="http://schemas.microsoft.com/office/drawing/2014/main" id="{C2B403D4-B12E-4747-8E4F-ED5648E70E7A}"/>
              </a:ext>
            </a:extLst>
          </p:cNvPr>
          <p:cNvSpPr/>
          <p:nvPr/>
        </p:nvSpPr>
        <p:spPr>
          <a:xfrm>
            <a:off x="1915211" y="13623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II. </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Pray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5" name="Rectangle: Rounded Corners 4">
            <a:extLst>
              <a:ext uri="{FF2B5EF4-FFF2-40B4-BE49-F238E27FC236}">
                <a16:creationId xmlns:a16="http://schemas.microsoft.com/office/drawing/2014/main" id="{DD7DAE74-5997-49C7-864B-AFD21687610D}"/>
              </a:ext>
            </a:extLst>
          </p:cNvPr>
          <p:cNvSpPr/>
          <p:nvPr/>
        </p:nvSpPr>
        <p:spPr>
          <a:xfrm>
            <a:off x="1915211" y="2210775"/>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III. </a:t>
            </a:r>
            <a:r>
              <a:rPr lang="en-US" sz="2600" u="none" dirty="0">
                <a:solidFill>
                  <a:schemeClr val="bg1"/>
                </a:solidFill>
                <a:latin typeface="Arial"/>
                <a:ea typeface="Verdana" panose="020B0604030504040204" pitchFamily="34" charset="0"/>
              </a:rPr>
              <a:t>Stud</a:t>
            </a:r>
            <a:r>
              <a:rPr kumimoji="0" lang="en-US" sz="2600" b="0" i="0" strike="noStrike" kern="1200" cap="none" spc="0" normalizeH="0" baseline="0" noProof="0" dirty="0">
                <a:ln>
                  <a:noFill/>
                </a:ln>
                <a:solidFill>
                  <a:schemeClr val="bg1"/>
                </a:solidFill>
                <a:effectLst/>
                <a:uLnTx/>
                <a:uFillTx/>
                <a:latin typeface="Arial"/>
                <a:ea typeface="Verdana" panose="020B0604030504040204" pitchFamily="34" charset="0"/>
                <a:cs typeface="+mn-cs"/>
              </a:rPr>
              <a:t>y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
        <p:nvSpPr>
          <p:cNvPr id="7" name="Rectangle: Rounded Corners 6">
            <a:extLst>
              <a:ext uri="{FF2B5EF4-FFF2-40B4-BE49-F238E27FC236}">
                <a16:creationId xmlns:a16="http://schemas.microsoft.com/office/drawing/2014/main" id="{CD874FE1-C2BF-471B-8D28-881E3F4177F3}"/>
              </a:ext>
            </a:extLst>
          </p:cNvPr>
          <p:cNvSpPr/>
          <p:nvPr/>
        </p:nvSpPr>
        <p:spPr>
          <a:xfrm>
            <a:off x="1162638" y="4838499"/>
            <a:ext cx="6819508" cy="695036"/>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mn-cs"/>
              </a:rPr>
              <a:t>VI. </a:t>
            </a:r>
            <a:r>
              <a:rPr lang="en-US" sz="3400" u="none" dirty="0">
                <a:solidFill>
                  <a:schemeClr val="bg1"/>
                </a:solidFill>
                <a:latin typeface="Arial"/>
                <a:ea typeface="Verdana" panose="020B0604030504040204" pitchFamily="34" charset="0"/>
              </a:rPr>
              <a:t>Enthusiasm in each assembly</a:t>
            </a:r>
          </a:p>
        </p:txBody>
      </p:sp>
      <p:sp>
        <p:nvSpPr>
          <p:cNvPr id="8" name="Rectangle: Rounded Corners 7">
            <a:extLst>
              <a:ext uri="{FF2B5EF4-FFF2-40B4-BE49-F238E27FC236}">
                <a16:creationId xmlns:a16="http://schemas.microsoft.com/office/drawing/2014/main" id="{A17FB8A9-B7FC-4440-936E-A54FA3B75EB2}"/>
              </a:ext>
            </a:extLst>
          </p:cNvPr>
          <p:cNvSpPr/>
          <p:nvPr/>
        </p:nvSpPr>
        <p:spPr>
          <a:xfrm>
            <a:off x="1914427" y="3953164"/>
            <a:ext cx="5324268" cy="6950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V. </a:t>
            </a:r>
            <a:r>
              <a:rPr lang="en-US" sz="2600" u="none" dirty="0">
                <a:solidFill>
                  <a:schemeClr val="bg1"/>
                </a:solidFill>
                <a:latin typeface="Arial"/>
                <a:ea typeface="Verdana" panose="020B0604030504040204" pitchFamily="34" charset="0"/>
              </a:rPr>
              <a:t>Teach others daily</a:t>
            </a:r>
            <a:endParaRPr kumimoji="0" lang="en-US" sz="2600" b="0" i="0"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1830966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83312" y="457200"/>
            <a:ext cx="8382000" cy="5867400"/>
          </a:xfrm>
        </p:spPr>
        <p:txBody>
          <a:bodyPr/>
          <a:lstStyle/>
          <a:p>
            <a:pPr>
              <a:spcBef>
                <a:spcPts val="200"/>
              </a:spcBef>
              <a:spcAft>
                <a:spcPts val="0"/>
              </a:spcAft>
              <a:buFont typeface="Wingdings" panose="05000000000000000000" pitchFamily="2" charset="2"/>
              <a:buChar char="§"/>
            </a:pPr>
            <a:r>
              <a:rPr lang="en-US" sz="3100" dirty="0">
                <a:solidFill>
                  <a:schemeClr val="bg1"/>
                </a:solidFill>
                <a:effectLst/>
                <a:ea typeface="Times New Roman" panose="02020603050405020304" pitchFamily="18" charset="0"/>
                <a:cs typeface="Calibri" panose="020F0502020204030204" pitchFamily="34" charset="0"/>
              </a:rPr>
              <a:t>Hb.3</a:t>
            </a:r>
            <a:r>
              <a:rPr lang="en-US" sz="3100" baseline="30000" dirty="0">
                <a:solidFill>
                  <a:schemeClr val="bg1"/>
                </a:solidFill>
                <a:effectLst/>
                <a:ea typeface="Times New Roman" panose="02020603050405020304" pitchFamily="18" charset="0"/>
                <a:cs typeface="Calibri" panose="020F0502020204030204" pitchFamily="34" charset="0"/>
              </a:rPr>
              <a:t>13</a:t>
            </a:r>
            <a:r>
              <a:rPr lang="en-US" sz="3100" dirty="0">
                <a:solidFill>
                  <a:schemeClr val="bg1"/>
                </a:solidFill>
                <a:ea typeface="Times New Roman" panose="02020603050405020304" pitchFamily="18" charset="0"/>
                <a:cs typeface="Calibri" panose="020F0502020204030204" pitchFamily="34" charset="0"/>
              </a:rPr>
              <a:t> </a:t>
            </a:r>
            <a:r>
              <a:rPr lang="en-US" sz="3100" dirty="0">
                <a:solidFill>
                  <a:srgbClr val="FFFFCC"/>
                </a:solidFill>
                <a:ea typeface="Times New Roman" panose="02020603050405020304" pitchFamily="18" charset="0"/>
                <a:cs typeface="Calibri" panose="020F0502020204030204" pitchFamily="34" charset="0"/>
              </a:rPr>
              <a:t>but exhort one another daily, while it is called “Today,” lest any of you be hard-</a:t>
            </a:r>
            <a:r>
              <a:rPr lang="en-US" sz="3100" dirty="0" err="1">
                <a:solidFill>
                  <a:srgbClr val="FFFFCC"/>
                </a:solidFill>
                <a:ea typeface="Times New Roman" panose="02020603050405020304" pitchFamily="18" charset="0"/>
                <a:cs typeface="Calibri" panose="020F0502020204030204" pitchFamily="34" charset="0"/>
              </a:rPr>
              <a:t>ened</a:t>
            </a:r>
            <a:r>
              <a:rPr lang="en-US" sz="3100" dirty="0">
                <a:solidFill>
                  <a:srgbClr val="FFFFCC"/>
                </a:solidFill>
                <a:ea typeface="Times New Roman" panose="02020603050405020304" pitchFamily="18" charset="0"/>
                <a:cs typeface="Calibri" panose="020F0502020204030204" pitchFamily="34" charset="0"/>
              </a:rPr>
              <a:t> through the deceitfulness of sin</a:t>
            </a:r>
          </a:p>
          <a:p>
            <a:pPr>
              <a:spcBef>
                <a:spcPts val="200"/>
              </a:spcBef>
              <a:spcAft>
                <a:spcPts val="800"/>
              </a:spcAft>
              <a:buFont typeface="Wingdings" panose="05000000000000000000" pitchFamily="2" charset="2"/>
              <a:buChar char="§"/>
            </a:pPr>
            <a:endParaRPr lang="en-US" sz="3100" dirty="0">
              <a:solidFill>
                <a:schemeClr val="bg1"/>
              </a:solidFill>
              <a:ea typeface="Times New Roman" panose="02020603050405020304" pitchFamily="18" charset="0"/>
              <a:cs typeface="Calibri" panose="020F0502020204030204" pitchFamily="34" charset="0"/>
            </a:endParaRPr>
          </a:p>
          <a:p>
            <a:pPr marL="0" indent="0" algn="ctr">
              <a:spcBef>
                <a:spcPts val="200"/>
              </a:spcBef>
              <a:spcAft>
                <a:spcPts val="600"/>
              </a:spcAft>
              <a:buNone/>
            </a:pPr>
            <a:r>
              <a:rPr lang="en-US" sz="3100" dirty="0">
                <a:solidFill>
                  <a:srgbClr val="CCFFFF"/>
                </a:solidFill>
                <a:ea typeface="Times New Roman" panose="02020603050405020304" pitchFamily="18" charset="0"/>
                <a:cs typeface="Calibri" panose="020F0502020204030204" pitchFamily="34" charset="0"/>
              </a:rPr>
              <a:t>Anyone can do good sometimes.    ...Daily?</a:t>
            </a:r>
          </a:p>
          <a:p>
            <a:pPr marL="457200" lvl="1" indent="0">
              <a:spcBef>
                <a:spcPts val="200"/>
              </a:spcBef>
              <a:spcAft>
                <a:spcPts val="1200"/>
              </a:spcAft>
              <a:buNone/>
            </a:pPr>
            <a:r>
              <a:rPr lang="en-US" sz="2400" dirty="0">
                <a:solidFill>
                  <a:srgbClr val="FFFF00"/>
                </a:solidFill>
                <a:ea typeface="Times New Roman" panose="02020603050405020304" pitchFamily="18" charset="0"/>
                <a:cs typeface="Calibri" panose="020F0502020204030204" pitchFamily="34" charset="0"/>
              </a:rPr>
              <a:t>1  </a:t>
            </a:r>
            <a:r>
              <a:rPr lang="en-US" sz="3100" dirty="0">
                <a:solidFill>
                  <a:schemeClr val="bg1"/>
                </a:solidFill>
                <a:ea typeface="Times New Roman" panose="02020603050405020304" pitchFamily="18" charset="0"/>
                <a:cs typeface="Calibri" panose="020F0502020204030204" pitchFamily="34" charset="0"/>
              </a:rPr>
              <a:t>I will please God</a:t>
            </a:r>
          </a:p>
          <a:p>
            <a:pPr marL="457200" lvl="1" indent="0">
              <a:spcBef>
                <a:spcPts val="200"/>
              </a:spcBef>
              <a:spcAft>
                <a:spcPts val="1200"/>
              </a:spcAft>
              <a:buNone/>
            </a:pPr>
            <a:r>
              <a:rPr lang="en-US" sz="2400" dirty="0">
                <a:solidFill>
                  <a:srgbClr val="FFFF00"/>
                </a:solidFill>
                <a:ea typeface="Times New Roman" panose="02020603050405020304" pitchFamily="18" charset="0"/>
                <a:cs typeface="Calibri" panose="020F0502020204030204" pitchFamily="34" charset="0"/>
              </a:rPr>
              <a:t>2  </a:t>
            </a:r>
            <a:r>
              <a:rPr lang="en-US" sz="3100" dirty="0">
                <a:solidFill>
                  <a:schemeClr val="bg1"/>
                </a:solidFill>
                <a:ea typeface="Times New Roman" panose="02020603050405020304" pitchFamily="18" charset="0"/>
                <a:cs typeface="Calibri" panose="020F0502020204030204" pitchFamily="34" charset="0"/>
              </a:rPr>
              <a:t>I will encourage brothers / sisters</a:t>
            </a:r>
          </a:p>
          <a:p>
            <a:pPr marL="457200" lvl="1" indent="0">
              <a:spcBef>
                <a:spcPts val="200"/>
              </a:spcBef>
              <a:spcAft>
                <a:spcPts val="1200"/>
              </a:spcAft>
              <a:buNone/>
            </a:pPr>
            <a:r>
              <a:rPr lang="en-US" sz="2400" dirty="0">
                <a:solidFill>
                  <a:srgbClr val="FFFF00"/>
                </a:solidFill>
                <a:ea typeface="Times New Roman" panose="02020603050405020304" pitchFamily="18" charset="0"/>
                <a:cs typeface="Calibri" panose="020F0502020204030204" pitchFamily="34" charset="0"/>
              </a:rPr>
              <a:t>3</a:t>
            </a:r>
            <a:r>
              <a:rPr lang="en-US" sz="3100" dirty="0">
                <a:solidFill>
                  <a:schemeClr val="bg1"/>
                </a:solidFill>
                <a:ea typeface="Times New Roman" panose="02020603050405020304" pitchFamily="18" charset="0"/>
                <a:cs typeface="Calibri" panose="020F0502020204030204" pitchFamily="34" charset="0"/>
              </a:rPr>
              <a:t> I will set a good example</a:t>
            </a:r>
          </a:p>
          <a:p>
            <a:pPr marL="457200" lvl="1" indent="0">
              <a:spcBef>
                <a:spcPts val="200"/>
              </a:spcBef>
              <a:spcAft>
                <a:spcPts val="1200"/>
              </a:spcAft>
              <a:buNone/>
            </a:pPr>
            <a:r>
              <a:rPr lang="en-US" sz="2400" dirty="0">
                <a:solidFill>
                  <a:srgbClr val="FFFF00"/>
                </a:solidFill>
                <a:ea typeface="Times New Roman" panose="02020603050405020304" pitchFamily="18" charset="0"/>
                <a:cs typeface="Calibri" panose="020F0502020204030204" pitchFamily="34" charset="0"/>
              </a:rPr>
              <a:t>4</a:t>
            </a:r>
            <a:r>
              <a:rPr lang="en-US" sz="3100" dirty="0">
                <a:solidFill>
                  <a:schemeClr val="bg1"/>
                </a:solidFill>
                <a:ea typeface="Times New Roman" panose="02020603050405020304" pitchFamily="18" charset="0"/>
                <a:cs typeface="Calibri" panose="020F0502020204030204" pitchFamily="34" charset="0"/>
              </a:rPr>
              <a:t> I will be filled with joy</a:t>
            </a:r>
          </a:p>
          <a:p>
            <a:pPr marL="457200" lvl="1" indent="0">
              <a:spcBef>
                <a:spcPts val="200"/>
              </a:spcBef>
              <a:spcAft>
                <a:spcPts val="800"/>
              </a:spcAft>
              <a:buNone/>
            </a:pPr>
            <a:r>
              <a:rPr lang="en-US" sz="2400" dirty="0">
                <a:solidFill>
                  <a:srgbClr val="FFFF00"/>
                </a:solidFill>
                <a:ea typeface="Times New Roman" panose="02020603050405020304" pitchFamily="18" charset="0"/>
                <a:cs typeface="Calibri" panose="020F0502020204030204" pitchFamily="34" charset="0"/>
              </a:rPr>
              <a:t>5</a:t>
            </a:r>
            <a:r>
              <a:rPr lang="en-US" sz="3100" dirty="0">
                <a:solidFill>
                  <a:schemeClr val="bg1"/>
                </a:solidFill>
                <a:ea typeface="Times New Roman" panose="02020603050405020304" pitchFamily="18" charset="0"/>
                <a:cs typeface="Calibri" panose="020F0502020204030204" pitchFamily="34" charset="0"/>
              </a:rPr>
              <a:t> I will not retaliate</a:t>
            </a:r>
          </a:p>
        </p:txBody>
      </p:sp>
    </p:spTree>
    <p:extLst>
      <p:ext uri="{BB962C8B-B14F-4D97-AF65-F5344CB8AC3E}">
        <p14:creationId xmlns:p14="http://schemas.microsoft.com/office/powerpoint/2010/main" val="232057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It is easy to backslide.   Lk.11:23-26</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685800"/>
            <a:ext cx="8305800" cy="5791200"/>
          </a:xfrm>
        </p:spPr>
        <p:txBody>
          <a:bodyPr/>
          <a:lstStyle/>
          <a:p>
            <a:pPr marL="631825" indent="-631825">
              <a:spcBef>
                <a:spcPts val="0"/>
              </a:spcBef>
              <a:spcAft>
                <a:spcPts val="600"/>
              </a:spcAft>
              <a:buNone/>
            </a:pPr>
            <a:r>
              <a:rPr lang="en-US" sz="2800" dirty="0">
                <a:solidFill>
                  <a:srgbClr val="FFC000"/>
                </a:solidFill>
                <a:cs typeface="Calibri" panose="020F0502020204030204" pitchFamily="34" charset="0"/>
              </a:rPr>
              <a:t>23:</a:t>
            </a:r>
            <a:r>
              <a:rPr lang="en-US" sz="3100" dirty="0">
                <a:solidFill>
                  <a:schemeClr val="bg1"/>
                </a:solidFill>
                <a:cs typeface="Calibri" panose="020F0502020204030204" pitchFamily="34" charset="0"/>
              </a:rPr>
              <a:t> no neutrality: we stand with Lord or against Him.   Lk.9:51-53</a:t>
            </a:r>
          </a:p>
          <a:p>
            <a:pPr marL="631825" indent="-631825">
              <a:spcBef>
                <a:spcPts val="0"/>
              </a:spcBef>
              <a:spcAft>
                <a:spcPts val="1500"/>
              </a:spcAft>
              <a:buNone/>
            </a:pPr>
            <a:r>
              <a:rPr lang="en-US" sz="2800" dirty="0">
                <a:solidFill>
                  <a:srgbClr val="FFC000"/>
                </a:solidFill>
                <a:cs typeface="Calibri" panose="020F0502020204030204" pitchFamily="34" charset="0"/>
              </a:rPr>
              <a:t>24:</a:t>
            </a:r>
            <a:r>
              <a:rPr lang="en-US" sz="3100" dirty="0">
                <a:solidFill>
                  <a:schemeClr val="bg1"/>
                </a:solidFill>
                <a:cs typeface="Calibri" panose="020F0502020204030204" pitchFamily="34" charset="0"/>
              </a:rPr>
              <a:t> demon leaves.   Many repent only to return to same old sins.   1 Co.10:7  </a:t>
            </a:r>
          </a:p>
          <a:p>
            <a:pPr marL="687388" indent="-687388">
              <a:spcBef>
                <a:spcPts val="0"/>
              </a:spcBef>
              <a:spcAft>
                <a:spcPts val="1200"/>
              </a:spcAft>
              <a:buNone/>
            </a:pPr>
            <a:endParaRPr lang="en-US" sz="3100" dirty="0">
              <a:solidFill>
                <a:schemeClr val="bg1"/>
              </a:solidFill>
              <a:cs typeface="Calibri" panose="020F0502020204030204" pitchFamily="34" charset="0"/>
            </a:endParaRPr>
          </a:p>
          <a:p>
            <a:pPr marL="687388" indent="-687388">
              <a:spcBef>
                <a:spcPts val="0"/>
              </a:spcBef>
              <a:spcAft>
                <a:spcPts val="1200"/>
              </a:spcAft>
              <a:buNone/>
            </a:pPr>
            <a:endParaRPr lang="en-US" sz="3100" dirty="0">
              <a:solidFill>
                <a:schemeClr val="bg1"/>
              </a:solidFill>
              <a:cs typeface="Calibri" panose="020F0502020204030204" pitchFamily="34" charset="0"/>
            </a:endParaRPr>
          </a:p>
          <a:p>
            <a:pPr marL="631825" indent="-631825">
              <a:spcBef>
                <a:spcPts val="1800"/>
              </a:spcBef>
              <a:spcAft>
                <a:spcPts val="600"/>
              </a:spcAft>
              <a:buNone/>
            </a:pPr>
            <a:r>
              <a:rPr lang="en-US" sz="2800" dirty="0">
                <a:solidFill>
                  <a:srgbClr val="FFC000"/>
                </a:solidFill>
                <a:cs typeface="Calibri" panose="020F0502020204030204" pitchFamily="34" charset="0"/>
              </a:rPr>
              <a:t>25:</a:t>
            </a:r>
            <a:r>
              <a:rPr lang="en-US" sz="3100" dirty="0">
                <a:solidFill>
                  <a:schemeClr val="bg1"/>
                </a:solidFill>
                <a:cs typeface="Calibri" panose="020F0502020204030204" pitchFamily="34" charset="0"/>
              </a:rPr>
              <a:t> swept, put in order  </a:t>
            </a:r>
            <a:r>
              <a:rPr lang="en-US" sz="3000" dirty="0">
                <a:solidFill>
                  <a:schemeClr val="bg1"/>
                </a:solidFill>
                <a:cs typeface="Calibri" panose="020F0502020204030204" pitchFamily="34" charset="0"/>
              </a:rPr>
              <a:t>[Mt.12:44, empty].  </a:t>
            </a:r>
            <a:r>
              <a:rPr lang="en-US" sz="3100" dirty="0">
                <a:solidFill>
                  <a:schemeClr val="bg1"/>
                </a:solidFill>
                <a:cs typeface="Calibri" panose="020F0502020204030204" pitchFamily="34" charset="0"/>
              </a:rPr>
              <a:t>If good doesn’t fill us…  Ro.1:29; 15:14</a:t>
            </a:r>
          </a:p>
          <a:p>
            <a:pPr marL="631825" indent="-631825">
              <a:spcBef>
                <a:spcPts val="0"/>
              </a:spcBef>
              <a:spcAft>
                <a:spcPts val="600"/>
              </a:spcAft>
              <a:buNone/>
            </a:pPr>
            <a:r>
              <a:rPr lang="en-US" sz="2800" dirty="0">
                <a:solidFill>
                  <a:srgbClr val="FFC000"/>
                </a:solidFill>
                <a:cs typeface="Calibri" panose="020F0502020204030204" pitchFamily="34" charset="0"/>
              </a:rPr>
              <a:t>26:</a:t>
            </a:r>
            <a:r>
              <a:rPr lang="en-US" sz="3100" dirty="0">
                <a:solidFill>
                  <a:srgbClr val="FFC000"/>
                </a:solidFill>
                <a:cs typeface="Calibri" panose="020F0502020204030204" pitchFamily="34" charset="0"/>
              </a:rPr>
              <a:t> </a:t>
            </a:r>
            <a:r>
              <a:rPr lang="en-US" sz="3100" dirty="0">
                <a:solidFill>
                  <a:schemeClr val="bg1"/>
                </a:solidFill>
                <a:cs typeface="Calibri" panose="020F0502020204030204" pitchFamily="34" charset="0"/>
              </a:rPr>
              <a:t>demons don’t break in the door; house attracts them.   Eight!</a:t>
            </a:r>
            <a:r>
              <a:rPr lang="en-US" sz="3000" dirty="0">
                <a:solidFill>
                  <a:schemeClr val="bg1"/>
                </a:solidFill>
                <a:cs typeface="Calibri" panose="020F0502020204030204" pitchFamily="34" charset="0"/>
              </a:rPr>
              <a:t>   </a:t>
            </a:r>
            <a:endParaRPr lang="en-US" sz="3000" dirty="0">
              <a:solidFill>
                <a:srgbClr val="CCFFFF"/>
              </a:solidFill>
              <a:cs typeface="Calibri" panose="020F0502020204030204" pitchFamily="34" charset="0"/>
            </a:endParaRPr>
          </a:p>
        </p:txBody>
      </p:sp>
      <p:sp>
        <p:nvSpPr>
          <p:cNvPr id="3" name="Rectangle 2">
            <a:extLst>
              <a:ext uri="{FF2B5EF4-FFF2-40B4-BE49-F238E27FC236}">
                <a16:creationId xmlns:a16="http://schemas.microsoft.com/office/drawing/2014/main" id="{889FBD21-B930-419F-A54D-7D614579D794}"/>
              </a:ext>
            </a:extLst>
          </p:cNvPr>
          <p:cNvSpPr/>
          <p:nvPr/>
        </p:nvSpPr>
        <p:spPr>
          <a:xfrm>
            <a:off x="914400" y="2838254"/>
            <a:ext cx="7315200" cy="1428946"/>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00"/>
                </a:solidFill>
              </a:rPr>
              <a:t>Babylon drove out the demon of idolatry</a:t>
            </a:r>
            <a:r>
              <a:rPr lang="en-US" sz="2800" dirty="0">
                <a:solidFill>
                  <a:srgbClr val="FFFF00"/>
                </a:solidFill>
              </a:rPr>
              <a:t>.</a:t>
            </a:r>
          </a:p>
          <a:p>
            <a:pPr algn="ctr"/>
            <a:r>
              <a:rPr lang="en-US" sz="3000" dirty="0">
                <a:solidFill>
                  <a:srgbClr val="FFFF00"/>
                </a:solidFill>
              </a:rPr>
              <a:t>Now they are worse off – </a:t>
            </a:r>
            <a:r>
              <a:rPr lang="en-US" sz="3000" dirty="0" err="1">
                <a:solidFill>
                  <a:srgbClr val="FFFF00"/>
                </a:solidFill>
              </a:rPr>
              <a:t>Pharisaism</a:t>
            </a:r>
            <a:r>
              <a:rPr lang="en-US" sz="2800" dirty="0">
                <a:solidFill>
                  <a:srgbClr val="FFFF00"/>
                </a:solidFill>
              </a:rPr>
              <a:t>.</a:t>
            </a:r>
          </a:p>
          <a:p>
            <a:pPr algn="ctr"/>
            <a:r>
              <a:rPr lang="en-US" sz="2800" dirty="0">
                <a:solidFill>
                  <a:srgbClr val="CCFFCC"/>
                </a:solidFill>
              </a:rPr>
              <a:t>Hatred, hypocrisy, pride, covetousness…</a:t>
            </a:r>
          </a:p>
        </p:txBody>
      </p:sp>
    </p:spTree>
    <p:extLst>
      <p:ext uri="{BB962C8B-B14F-4D97-AF65-F5344CB8AC3E}">
        <p14:creationId xmlns:p14="http://schemas.microsoft.com/office/powerpoint/2010/main" val="314754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It is easy to backslide.   Lk.11:23-26</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0"/>
            <a:ext cx="8305800" cy="5791200"/>
          </a:xfrm>
        </p:spPr>
        <p:txBody>
          <a:bodyPr/>
          <a:lstStyle/>
          <a:p>
            <a:pPr marL="395288" indent="-395288">
              <a:spcBef>
                <a:spcPts val="0"/>
              </a:spcBef>
              <a:spcAft>
                <a:spcPts val="400"/>
              </a:spcAft>
              <a:buNone/>
            </a:pPr>
            <a:r>
              <a:rPr lang="en-US" dirty="0">
                <a:solidFill>
                  <a:schemeClr val="bg1"/>
                </a:solidFill>
                <a:cs typeface="Calibri" panose="020F0502020204030204" pitchFamily="34" charset="0"/>
              </a:rPr>
              <a:t>Mt.12</a:t>
            </a:r>
            <a:r>
              <a:rPr lang="en-US" baseline="30000" dirty="0">
                <a:solidFill>
                  <a:schemeClr val="bg1"/>
                </a:solidFill>
                <a:cs typeface="Calibri" panose="020F0502020204030204" pitchFamily="34" charset="0"/>
              </a:rPr>
              <a:t>45</a:t>
            </a:r>
            <a:r>
              <a:rPr lang="en-US" dirty="0">
                <a:solidFill>
                  <a:schemeClr val="bg1"/>
                </a:solidFill>
                <a:cs typeface="Calibri" panose="020F0502020204030204" pitchFamily="34" charset="0"/>
              </a:rPr>
              <a:t> </a:t>
            </a:r>
            <a:r>
              <a:rPr lang="en-US" dirty="0">
                <a:solidFill>
                  <a:srgbClr val="FFFFCC"/>
                </a:solidFill>
                <a:ea typeface="Times New Roman" panose="02020603050405020304" pitchFamily="18" charset="0"/>
              </a:rPr>
              <a:t>So shall it also be with this wicked generation.</a:t>
            </a:r>
          </a:p>
          <a:p>
            <a:pPr marL="395288" indent="-395288">
              <a:spcBef>
                <a:spcPts val="0"/>
              </a:spcBef>
              <a:spcAft>
                <a:spcPts val="1200"/>
              </a:spcAft>
              <a:buNone/>
            </a:pPr>
            <a:r>
              <a:rPr lang="en-US" dirty="0">
                <a:solidFill>
                  <a:schemeClr val="bg1"/>
                </a:solidFill>
                <a:ea typeface="Times New Roman" panose="02020603050405020304" pitchFamily="18" charset="0"/>
              </a:rPr>
              <a:t>	</a:t>
            </a:r>
            <a:r>
              <a:rPr lang="en-US" sz="3000" dirty="0">
                <a:solidFill>
                  <a:schemeClr val="bg1"/>
                </a:solidFill>
                <a:ea typeface="Times New Roman" panose="02020603050405020304" pitchFamily="18" charset="0"/>
              </a:rPr>
              <a:t>[His reply to their accusation, Mt.12:24 – </a:t>
            </a:r>
            <a:br>
              <a:rPr lang="en-US" sz="3000" dirty="0">
                <a:solidFill>
                  <a:schemeClr val="bg1"/>
                </a:solidFill>
                <a:ea typeface="Times New Roman" panose="02020603050405020304" pitchFamily="18" charset="0"/>
              </a:rPr>
            </a:br>
            <a:r>
              <a:rPr lang="en-US" sz="3000" dirty="0">
                <a:solidFill>
                  <a:srgbClr val="CCFFCC"/>
                </a:solidFill>
                <a:ea typeface="Times New Roman" panose="02020603050405020304" pitchFamily="18" charset="0"/>
              </a:rPr>
              <a:t>Now when the Pharisees heard it they said, “This fellow does not cast out demons except by Beelzebub, the ruler of the demons.”</a:t>
            </a:r>
            <a:r>
              <a:rPr lang="en-US" sz="3000" dirty="0">
                <a:solidFill>
                  <a:schemeClr val="bg1"/>
                </a:solidFill>
                <a:ea typeface="Times New Roman" panose="02020603050405020304" pitchFamily="18" charset="0"/>
              </a:rPr>
              <a:t>]</a:t>
            </a:r>
          </a:p>
          <a:p>
            <a:pPr marL="395288" indent="-395288">
              <a:spcBef>
                <a:spcPts val="0"/>
              </a:spcBef>
              <a:spcAft>
                <a:spcPts val="1200"/>
              </a:spcAft>
              <a:buNone/>
            </a:pPr>
            <a:r>
              <a:rPr lang="en-US" dirty="0">
                <a:solidFill>
                  <a:schemeClr val="bg1"/>
                </a:solidFill>
                <a:ea typeface="Times New Roman" panose="02020603050405020304" pitchFamily="18" charset="0"/>
              </a:rPr>
              <a:t>Ac.2</a:t>
            </a:r>
            <a:r>
              <a:rPr lang="en-US" baseline="30000" dirty="0">
                <a:solidFill>
                  <a:schemeClr val="bg1"/>
                </a:solidFill>
                <a:ea typeface="Times New Roman" panose="02020603050405020304" pitchFamily="18" charset="0"/>
              </a:rPr>
              <a:t>40</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Be saved from this perverse generation.  </a:t>
            </a:r>
            <a:br>
              <a:rPr lang="en-US" dirty="0">
                <a:solidFill>
                  <a:srgbClr val="FFFFCC"/>
                </a:solidFill>
                <a:latin typeface="Calibri" panose="020F0502020204030204" pitchFamily="34" charset="0"/>
                <a:ea typeface="Times New Roman" panose="02020603050405020304" pitchFamily="18" charset="0"/>
              </a:rPr>
            </a:br>
            <a:endParaRPr lang="en-US" sz="3100" dirty="0">
              <a:solidFill>
                <a:srgbClr val="FFFFCC"/>
              </a:solidFill>
              <a:cs typeface="Calibri" panose="020F0502020204030204" pitchFamily="34" charset="0"/>
            </a:endParaRPr>
          </a:p>
        </p:txBody>
      </p:sp>
    </p:spTree>
    <p:extLst>
      <p:ext uri="{BB962C8B-B14F-4D97-AF65-F5344CB8AC3E}">
        <p14:creationId xmlns:p14="http://schemas.microsoft.com/office/powerpoint/2010/main" val="321450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We want to live for God…</a:t>
            </a:r>
            <a:r>
              <a:rPr lang="en-US" sz="3400" u="sng" dirty="0">
                <a:solidFill>
                  <a:schemeClr val="bg1"/>
                </a:solidFill>
              </a:rPr>
              <a:t>daily</a:t>
            </a:r>
            <a:r>
              <a:rPr lang="en-US" sz="3400" dirty="0">
                <a:solidFill>
                  <a:schemeClr val="bg1"/>
                </a:solidFill>
              </a:rPr>
              <a:t>?</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0"/>
            <a:ext cx="8305800" cy="5791200"/>
          </a:xfrm>
        </p:spPr>
        <p:txBody>
          <a:bodyPr/>
          <a:lstStyle/>
          <a:p>
            <a:pPr>
              <a:spcAft>
                <a:spcPts val="600"/>
              </a:spcAft>
            </a:pPr>
            <a:r>
              <a:rPr lang="en-US" sz="3100" dirty="0">
                <a:solidFill>
                  <a:schemeClr val="bg1"/>
                </a:solidFill>
                <a:cs typeface="Calibri" panose="020F0502020204030204" pitchFamily="34" charset="0"/>
              </a:rPr>
              <a:t>Ex.5</a:t>
            </a:r>
            <a:r>
              <a:rPr lang="en-US" sz="3100" baseline="30000" dirty="0">
                <a:solidFill>
                  <a:schemeClr val="bg1"/>
                </a:solidFill>
                <a:cs typeface="Calibri" panose="020F0502020204030204" pitchFamily="34" charset="0"/>
              </a:rPr>
              <a:t>13</a:t>
            </a:r>
            <a:r>
              <a:rPr lang="en-US" sz="3100" dirty="0">
                <a:solidFill>
                  <a:schemeClr val="bg1"/>
                </a:solidFill>
                <a:cs typeface="Calibri" panose="020F0502020204030204" pitchFamily="34" charset="0"/>
              </a:rPr>
              <a:t> </a:t>
            </a:r>
            <a:r>
              <a:rPr lang="en-US" sz="3100" dirty="0">
                <a:solidFill>
                  <a:srgbClr val="FFFFCC"/>
                </a:solidFill>
              </a:rPr>
              <a:t>And the taskmasters forced them to hurry, saying, Fulfill your work, your </a:t>
            </a:r>
            <a:r>
              <a:rPr lang="en-US" sz="3100" u="sng" dirty="0">
                <a:solidFill>
                  <a:srgbClr val="FFFFCC"/>
                </a:solidFill>
              </a:rPr>
              <a:t>daily</a:t>
            </a:r>
            <a:r>
              <a:rPr lang="en-US" sz="3100" dirty="0">
                <a:solidFill>
                  <a:srgbClr val="FFFFCC"/>
                </a:solidFill>
              </a:rPr>
              <a:t> quota, as when there was straw.</a:t>
            </a:r>
          </a:p>
          <a:p>
            <a:pPr>
              <a:spcAft>
                <a:spcPts val="600"/>
              </a:spcAft>
            </a:pPr>
            <a:r>
              <a:rPr lang="en-US" sz="3100" dirty="0">
                <a:solidFill>
                  <a:schemeClr val="bg1"/>
                </a:solidFill>
              </a:rPr>
              <a:t>Ex.16</a:t>
            </a:r>
            <a:r>
              <a:rPr lang="en-US" sz="3100" baseline="30000" dirty="0">
                <a:solidFill>
                  <a:schemeClr val="bg1"/>
                </a:solidFill>
              </a:rPr>
              <a:t>5</a:t>
            </a:r>
            <a:r>
              <a:rPr lang="en-US" sz="3100" dirty="0">
                <a:solidFill>
                  <a:schemeClr val="bg1"/>
                </a:solidFill>
              </a:rPr>
              <a:t>  </a:t>
            </a:r>
            <a:r>
              <a:rPr lang="en-US" sz="3100" dirty="0">
                <a:solidFill>
                  <a:srgbClr val="FFFFCC"/>
                </a:solidFill>
              </a:rPr>
              <a:t>And it shall be on the sixth day that they shall prepare what they bring in, and it shall be twice as much as they gather </a:t>
            </a:r>
            <a:r>
              <a:rPr lang="en-US" sz="3100" u="sng" dirty="0">
                <a:solidFill>
                  <a:srgbClr val="FFFFCC"/>
                </a:solidFill>
              </a:rPr>
              <a:t>daily</a:t>
            </a:r>
            <a:r>
              <a:rPr lang="en-US" sz="3100" dirty="0">
                <a:solidFill>
                  <a:srgbClr val="FFFFCC"/>
                </a:solidFill>
              </a:rPr>
              <a:t>.</a:t>
            </a:r>
          </a:p>
          <a:p>
            <a:r>
              <a:rPr lang="en-US" sz="3100" dirty="0">
                <a:solidFill>
                  <a:schemeClr val="bg1"/>
                </a:solidFill>
              </a:rPr>
              <a:t>Jg.16</a:t>
            </a:r>
            <a:r>
              <a:rPr lang="en-US" sz="3100" baseline="30000" dirty="0">
                <a:solidFill>
                  <a:schemeClr val="bg1"/>
                </a:solidFill>
              </a:rPr>
              <a:t>16</a:t>
            </a:r>
            <a:r>
              <a:rPr lang="en-US" sz="3100" dirty="0">
                <a:solidFill>
                  <a:schemeClr val="bg1"/>
                </a:solidFill>
              </a:rPr>
              <a:t> </a:t>
            </a:r>
            <a:r>
              <a:rPr lang="en-US" sz="3100" dirty="0">
                <a:solidFill>
                  <a:srgbClr val="FFFFCC"/>
                </a:solidFill>
              </a:rPr>
              <a:t>And it came to pass, when she pestered him </a:t>
            </a:r>
            <a:r>
              <a:rPr lang="en-US" sz="3100" u="sng" dirty="0">
                <a:solidFill>
                  <a:srgbClr val="FFFFCC"/>
                </a:solidFill>
              </a:rPr>
              <a:t>daily</a:t>
            </a:r>
            <a:r>
              <a:rPr lang="en-US" sz="3100" dirty="0">
                <a:solidFill>
                  <a:srgbClr val="FFFFCC"/>
                </a:solidFill>
              </a:rPr>
              <a:t> with her words and pressed him, so that his soul was vexed to death</a:t>
            </a:r>
          </a:p>
          <a:p>
            <a:endParaRPr lang="en-US" sz="3100" dirty="0">
              <a:solidFill>
                <a:schemeClr val="bg1"/>
              </a:solidFill>
            </a:endParaRPr>
          </a:p>
          <a:p>
            <a:pPr marL="0" indent="0">
              <a:buNone/>
            </a:pPr>
            <a:endParaRPr lang="en-US" sz="3100" dirty="0">
              <a:solidFill>
                <a:schemeClr val="bg1"/>
              </a:solidFill>
            </a:endParaRPr>
          </a:p>
        </p:txBody>
      </p:sp>
    </p:spTree>
    <p:extLst>
      <p:ext uri="{BB962C8B-B14F-4D97-AF65-F5344CB8AC3E}">
        <p14:creationId xmlns:p14="http://schemas.microsoft.com/office/powerpoint/2010/main" val="334390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We want to live for God…</a:t>
            </a:r>
            <a:r>
              <a:rPr lang="en-US" sz="3400" u="sng" dirty="0">
                <a:solidFill>
                  <a:schemeClr val="bg1"/>
                </a:solidFill>
              </a:rPr>
              <a:t>daily</a:t>
            </a:r>
            <a:r>
              <a:rPr lang="en-US" sz="3400" dirty="0">
                <a:solidFill>
                  <a:schemeClr val="bg1"/>
                </a:solidFill>
              </a:rPr>
              <a:t>?</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685800"/>
            <a:ext cx="8305800" cy="5791200"/>
          </a:xfrm>
        </p:spPr>
        <p:txBody>
          <a:bodyPr/>
          <a:lstStyle/>
          <a:p>
            <a:pPr>
              <a:spcAft>
                <a:spcPts val="600"/>
              </a:spcAft>
            </a:pPr>
            <a:r>
              <a:rPr lang="en-US" sz="3100" dirty="0">
                <a:solidFill>
                  <a:schemeClr val="bg1"/>
                </a:solidFill>
                <a:cs typeface="Calibri" panose="020F0502020204030204" pitchFamily="34" charset="0"/>
              </a:rPr>
              <a:t>Ps.61</a:t>
            </a:r>
            <a:r>
              <a:rPr lang="en-US" sz="3100" baseline="30000" dirty="0">
                <a:solidFill>
                  <a:schemeClr val="bg1"/>
                </a:solidFill>
                <a:cs typeface="Calibri" panose="020F0502020204030204" pitchFamily="34" charset="0"/>
              </a:rPr>
              <a:t>8</a:t>
            </a:r>
            <a:r>
              <a:rPr lang="en-US" sz="3100" dirty="0">
                <a:solidFill>
                  <a:schemeClr val="bg1"/>
                </a:solidFill>
                <a:cs typeface="Calibri" panose="020F0502020204030204" pitchFamily="34" charset="0"/>
              </a:rPr>
              <a:t> </a:t>
            </a:r>
            <a:r>
              <a:rPr lang="en-US" sz="3100" dirty="0">
                <a:solidFill>
                  <a:srgbClr val="FFFFCC"/>
                </a:solidFill>
              </a:rPr>
              <a:t>So I will sing praise to Your name forever, That I may </a:t>
            </a:r>
            <a:r>
              <a:rPr lang="en-US" sz="3100" u="sng" dirty="0">
                <a:solidFill>
                  <a:srgbClr val="FFFFCC"/>
                </a:solidFill>
              </a:rPr>
              <a:t>daily</a:t>
            </a:r>
            <a:r>
              <a:rPr lang="en-US" sz="3100" dirty="0">
                <a:solidFill>
                  <a:srgbClr val="FFFFCC"/>
                </a:solidFill>
              </a:rPr>
              <a:t> perform my vows</a:t>
            </a:r>
          </a:p>
          <a:p>
            <a:pPr>
              <a:spcAft>
                <a:spcPts val="600"/>
              </a:spcAft>
            </a:pPr>
            <a:r>
              <a:rPr lang="en-US" sz="3100" dirty="0">
                <a:solidFill>
                  <a:schemeClr val="bg1"/>
                </a:solidFill>
              </a:rPr>
              <a:t>Ps.72</a:t>
            </a:r>
            <a:r>
              <a:rPr lang="en-US" sz="3100" baseline="30000" dirty="0">
                <a:solidFill>
                  <a:schemeClr val="bg1"/>
                </a:solidFill>
              </a:rPr>
              <a:t>15</a:t>
            </a:r>
            <a:r>
              <a:rPr lang="en-US" sz="3100" dirty="0">
                <a:solidFill>
                  <a:schemeClr val="bg1"/>
                </a:solidFill>
              </a:rPr>
              <a:t>  </a:t>
            </a:r>
            <a:r>
              <a:rPr lang="en-US" sz="3100" dirty="0">
                <a:solidFill>
                  <a:srgbClr val="FFFFCC"/>
                </a:solidFill>
              </a:rPr>
              <a:t>And He shall live; And the gold of Sheba will be given to Him; Prayer also will be made for Him continually, And </a:t>
            </a:r>
            <a:r>
              <a:rPr lang="en-US" sz="3100" u="sng" dirty="0">
                <a:solidFill>
                  <a:srgbClr val="FFFFCC"/>
                </a:solidFill>
              </a:rPr>
              <a:t>daily</a:t>
            </a:r>
            <a:r>
              <a:rPr lang="en-US" sz="3100" dirty="0">
                <a:solidFill>
                  <a:srgbClr val="FFFFCC"/>
                </a:solidFill>
              </a:rPr>
              <a:t> He shall be praised</a:t>
            </a:r>
          </a:p>
          <a:p>
            <a:r>
              <a:rPr lang="en-US" sz="3100" dirty="0">
                <a:solidFill>
                  <a:schemeClr val="bg1"/>
                </a:solidFill>
              </a:rPr>
              <a:t>Je.7</a:t>
            </a:r>
            <a:r>
              <a:rPr lang="en-US" sz="3100" baseline="30000" dirty="0">
                <a:solidFill>
                  <a:schemeClr val="bg1"/>
                </a:solidFill>
              </a:rPr>
              <a:t>25</a:t>
            </a:r>
            <a:r>
              <a:rPr lang="en-US" sz="3100" dirty="0">
                <a:solidFill>
                  <a:schemeClr val="bg1"/>
                </a:solidFill>
              </a:rPr>
              <a:t> </a:t>
            </a:r>
            <a:r>
              <a:rPr lang="en-US" dirty="0">
                <a:solidFill>
                  <a:srgbClr val="FFFFCC"/>
                </a:solidFill>
              </a:rPr>
              <a:t>Since the day that your fathers came out of the land of Egypt until this day, I have even sent to you all My servants the prophets, </a:t>
            </a:r>
            <a:r>
              <a:rPr lang="en-US" u="sng" dirty="0">
                <a:solidFill>
                  <a:schemeClr val="bg1"/>
                </a:solidFill>
              </a:rPr>
              <a:t>daily</a:t>
            </a:r>
            <a:r>
              <a:rPr lang="en-US" dirty="0">
                <a:solidFill>
                  <a:schemeClr val="bg1"/>
                </a:solidFill>
              </a:rPr>
              <a:t> rising up early and sending them</a:t>
            </a:r>
            <a:endParaRPr lang="en-US" sz="3100" dirty="0">
              <a:solidFill>
                <a:schemeClr val="bg1"/>
              </a:solidFill>
            </a:endParaRPr>
          </a:p>
          <a:p>
            <a:pPr marL="0" indent="0">
              <a:buNone/>
            </a:pPr>
            <a:endParaRPr lang="en-US" sz="3100" dirty="0">
              <a:solidFill>
                <a:schemeClr val="bg1"/>
              </a:solidFill>
            </a:endParaRPr>
          </a:p>
        </p:txBody>
      </p:sp>
    </p:spTree>
    <p:extLst>
      <p:ext uri="{BB962C8B-B14F-4D97-AF65-F5344CB8AC3E}">
        <p14:creationId xmlns:p14="http://schemas.microsoft.com/office/powerpoint/2010/main" val="244911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We want to live for God…</a:t>
            </a:r>
            <a:r>
              <a:rPr lang="en-US" sz="3400" u="sng" dirty="0">
                <a:solidFill>
                  <a:schemeClr val="bg1"/>
                </a:solidFill>
              </a:rPr>
              <a:t>daily</a:t>
            </a:r>
            <a:r>
              <a:rPr lang="en-US" sz="3400" dirty="0">
                <a:solidFill>
                  <a:schemeClr val="bg1"/>
                </a:solidFill>
              </a:rPr>
              <a:t>?</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685800"/>
            <a:ext cx="8305800" cy="5791200"/>
          </a:xfrm>
        </p:spPr>
        <p:txBody>
          <a:bodyPr/>
          <a:lstStyle/>
          <a:p>
            <a:pPr>
              <a:spcAft>
                <a:spcPts val="600"/>
              </a:spcAft>
            </a:pPr>
            <a:r>
              <a:rPr lang="en-US" sz="3100" dirty="0">
                <a:solidFill>
                  <a:schemeClr val="bg1"/>
                </a:solidFill>
                <a:cs typeface="Calibri" panose="020F0502020204030204" pitchFamily="34" charset="0"/>
              </a:rPr>
              <a:t>Lk.9</a:t>
            </a:r>
            <a:r>
              <a:rPr lang="en-US" sz="3100" baseline="30000" dirty="0">
                <a:solidFill>
                  <a:schemeClr val="bg1"/>
                </a:solidFill>
                <a:cs typeface="Calibri" panose="020F0502020204030204" pitchFamily="34" charset="0"/>
              </a:rPr>
              <a:t>23</a:t>
            </a:r>
            <a:r>
              <a:rPr lang="en-US" sz="3100" dirty="0">
                <a:solidFill>
                  <a:schemeClr val="bg1"/>
                </a:solidFill>
                <a:cs typeface="Calibri" panose="020F0502020204030204" pitchFamily="34" charset="0"/>
              </a:rPr>
              <a:t> </a:t>
            </a:r>
            <a:r>
              <a:rPr lang="en-US" dirty="0">
                <a:solidFill>
                  <a:srgbClr val="FFFFCC"/>
                </a:solidFill>
              </a:rPr>
              <a:t>If anyone desires to come after Me, let him deny himself, and take up his cross </a:t>
            </a:r>
            <a:r>
              <a:rPr lang="en-US" u="sng" dirty="0">
                <a:solidFill>
                  <a:srgbClr val="FFFFCC"/>
                </a:solidFill>
              </a:rPr>
              <a:t>daily</a:t>
            </a:r>
            <a:r>
              <a:rPr lang="en-US" dirty="0">
                <a:solidFill>
                  <a:srgbClr val="FFFFCC"/>
                </a:solidFill>
              </a:rPr>
              <a:t>, and follow Me</a:t>
            </a:r>
            <a:endParaRPr lang="en-US" sz="3100" dirty="0">
              <a:solidFill>
                <a:srgbClr val="FFFFCC"/>
              </a:solidFill>
            </a:endParaRPr>
          </a:p>
          <a:p>
            <a:pPr>
              <a:spcAft>
                <a:spcPts val="600"/>
              </a:spcAft>
            </a:pPr>
            <a:r>
              <a:rPr lang="en-US" sz="3100" dirty="0">
                <a:solidFill>
                  <a:schemeClr val="bg1"/>
                </a:solidFill>
              </a:rPr>
              <a:t>Lk.11</a:t>
            </a:r>
            <a:r>
              <a:rPr lang="en-US" sz="3100" baseline="30000" dirty="0">
                <a:solidFill>
                  <a:schemeClr val="bg1"/>
                </a:solidFill>
              </a:rPr>
              <a:t>3</a:t>
            </a:r>
            <a:r>
              <a:rPr lang="en-US" sz="3100" dirty="0">
                <a:solidFill>
                  <a:schemeClr val="bg1"/>
                </a:solidFill>
              </a:rPr>
              <a:t>  </a:t>
            </a:r>
            <a:r>
              <a:rPr lang="en-US" dirty="0">
                <a:solidFill>
                  <a:srgbClr val="FFFFCC"/>
                </a:solidFill>
              </a:rPr>
              <a:t>Give us day by day our </a:t>
            </a:r>
            <a:r>
              <a:rPr lang="en-US" u="sng" dirty="0">
                <a:solidFill>
                  <a:srgbClr val="FFFFCC"/>
                </a:solidFill>
              </a:rPr>
              <a:t>daily</a:t>
            </a:r>
            <a:r>
              <a:rPr lang="en-US" dirty="0">
                <a:solidFill>
                  <a:srgbClr val="FFFFCC"/>
                </a:solidFill>
              </a:rPr>
              <a:t> bread</a:t>
            </a:r>
            <a:endParaRPr lang="en-US" sz="3100" dirty="0">
              <a:solidFill>
                <a:srgbClr val="FFFFCC"/>
              </a:solidFill>
            </a:endParaRPr>
          </a:p>
          <a:p>
            <a:pPr>
              <a:spcAft>
                <a:spcPts val="600"/>
              </a:spcAft>
            </a:pPr>
            <a:r>
              <a:rPr lang="en-US" sz="3100" dirty="0">
                <a:solidFill>
                  <a:schemeClr val="bg1"/>
                </a:solidFill>
              </a:rPr>
              <a:t>Ac.17</a:t>
            </a:r>
            <a:r>
              <a:rPr lang="en-US" sz="3100" baseline="30000" dirty="0">
                <a:solidFill>
                  <a:schemeClr val="bg1"/>
                </a:solidFill>
              </a:rPr>
              <a:t>11</a:t>
            </a:r>
            <a:r>
              <a:rPr lang="en-US" sz="3100" dirty="0">
                <a:solidFill>
                  <a:schemeClr val="bg1"/>
                </a:solidFill>
              </a:rPr>
              <a:t> </a:t>
            </a:r>
            <a:r>
              <a:rPr lang="en-US" dirty="0">
                <a:solidFill>
                  <a:srgbClr val="FFFFCC"/>
                </a:solidFill>
              </a:rPr>
              <a:t>These were more fair-minded than those in Thessalonica, in that they received the word with all readiness, and searched the Scriptures </a:t>
            </a:r>
            <a:r>
              <a:rPr lang="en-US" u="sng" dirty="0">
                <a:solidFill>
                  <a:srgbClr val="FFFFCC"/>
                </a:solidFill>
              </a:rPr>
              <a:t>daily</a:t>
            </a:r>
            <a:r>
              <a:rPr lang="en-US" dirty="0">
                <a:solidFill>
                  <a:srgbClr val="FFFFCC"/>
                </a:solidFill>
              </a:rPr>
              <a:t> to find out whether these things were so</a:t>
            </a:r>
          </a:p>
        </p:txBody>
      </p:sp>
    </p:spTree>
    <p:extLst>
      <p:ext uri="{BB962C8B-B14F-4D97-AF65-F5344CB8AC3E}">
        <p14:creationId xmlns:p14="http://schemas.microsoft.com/office/powerpoint/2010/main" val="118412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We want to live for God…</a:t>
            </a:r>
            <a:r>
              <a:rPr lang="en-US" sz="3400" u="sng" dirty="0">
                <a:solidFill>
                  <a:schemeClr val="bg1"/>
                </a:solidFill>
              </a:rPr>
              <a:t>daily</a:t>
            </a:r>
            <a:r>
              <a:rPr lang="en-US" sz="3400" dirty="0">
                <a:solidFill>
                  <a:schemeClr val="bg1"/>
                </a:solidFill>
              </a:rPr>
              <a:t>?</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685800"/>
            <a:ext cx="8305800" cy="5791200"/>
          </a:xfrm>
        </p:spPr>
        <p:txBody>
          <a:bodyPr/>
          <a:lstStyle/>
          <a:p>
            <a:pPr>
              <a:spcAft>
                <a:spcPts val="600"/>
              </a:spcAft>
            </a:pPr>
            <a:r>
              <a:rPr lang="en-US" sz="3100" dirty="0">
                <a:solidFill>
                  <a:schemeClr val="bg1"/>
                </a:solidFill>
                <a:cs typeface="Calibri" panose="020F0502020204030204" pitchFamily="34" charset="0"/>
              </a:rPr>
              <a:t>Hb.3</a:t>
            </a:r>
            <a:r>
              <a:rPr lang="en-US" sz="3100" baseline="30000" dirty="0">
                <a:solidFill>
                  <a:schemeClr val="bg1"/>
                </a:solidFill>
                <a:cs typeface="Calibri" panose="020F0502020204030204" pitchFamily="34" charset="0"/>
              </a:rPr>
              <a:t>13</a:t>
            </a:r>
            <a:r>
              <a:rPr lang="en-US" sz="3100" dirty="0">
                <a:solidFill>
                  <a:schemeClr val="bg1"/>
                </a:solidFill>
                <a:cs typeface="Calibri" panose="020F0502020204030204" pitchFamily="34" charset="0"/>
              </a:rPr>
              <a:t> </a:t>
            </a:r>
            <a:r>
              <a:rPr lang="en-US" dirty="0">
                <a:solidFill>
                  <a:srgbClr val="FFFFCC"/>
                </a:solidFill>
              </a:rPr>
              <a:t>but exhort one another </a:t>
            </a:r>
            <a:r>
              <a:rPr lang="en-US" u="sng" dirty="0">
                <a:solidFill>
                  <a:srgbClr val="FFFFCC"/>
                </a:solidFill>
              </a:rPr>
              <a:t>daily</a:t>
            </a:r>
            <a:r>
              <a:rPr lang="en-US" dirty="0">
                <a:solidFill>
                  <a:srgbClr val="FFFFCC"/>
                </a:solidFill>
              </a:rPr>
              <a:t>, while it is called </a:t>
            </a:r>
            <a:r>
              <a:rPr lang="en-US" i="1" dirty="0">
                <a:solidFill>
                  <a:srgbClr val="FFFFCC"/>
                </a:solidFill>
              </a:rPr>
              <a:t>“Today,” </a:t>
            </a:r>
            <a:r>
              <a:rPr lang="en-US" dirty="0">
                <a:solidFill>
                  <a:srgbClr val="FFFFCC"/>
                </a:solidFill>
              </a:rPr>
              <a:t>lest any of you be hard-</a:t>
            </a:r>
            <a:r>
              <a:rPr lang="en-US" dirty="0" err="1">
                <a:solidFill>
                  <a:srgbClr val="FFFFCC"/>
                </a:solidFill>
              </a:rPr>
              <a:t>ened</a:t>
            </a:r>
            <a:r>
              <a:rPr lang="en-US" dirty="0">
                <a:solidFill>
                  <a:srgbClr val="FFFFCC"/>
                </a:solidFill>
              </a:rPr>
              <a:t> through the deceitfulness of sin</a:t>
            </a:r>
            <a:endParaRPr lang="en-US" sz="3100" dirty="0">
              <a:solidFill>
                <a:srgbClr val="FFFFCC"/>
              </a:solidFill>
            </a:endParaRPr>
          </a:p>
          <a:p>
            <a:r>
              <a:rPr lang="en-US" sz="3100" dirty="0">
                <a:solidFill>
                  <a:schemeClr val="bg1"/>
                </a:solidFill>
              </a:rPr>
              <a:t>Ja.2</a:t>
            </a:r>
            <a:r>
              <a:rPr lang="en-US" sz="3100" baseline="30000" dirty="0">
                <a:solidFill>
                  <a:schemeClr val="bg1"/>
                </a:solidFill>
              </a:rPr>
              <a:t>15 </a:t>
            </a:r>
            <a:r>
              <a:rPr lang="en-US" dirty="0">
                <a:solidFill>
                  <a:srgbClr val="FFFFCC"/>
                </a:solidFill>
              </a:rPr>
              <a:t>If a brother or sister is naked and destitute of </a:t>
            </a:r>
            <a:r>
              <a:rPr lang="en-US" u="sng" dirty="0">
                <a:solidFill>
                  <a:srgbClr val="FFFFCC"/>
                </a:solidFill>
              </a:rPr>
              <a:t>daily</a:t>
            </a:r>
            <a:r>
              <a:rPr lang="en-US" dirty="0">
                <a:solidFill>
                  <a:srgbClr val="FFFFCC"/>
                </a:solidFill>
              </a:rPr>
              <a:t> food</a:t>
            </a:r>
          </a:p>
        </p:txBody>
      </p:sp>
    </p:spTree>
    <p:extLst>
      <p:ext uri="{BB962C8B-B14F-4D97-AF65-F5344CB8AC3E}">
        <p14:creationId xmlns:p14="http://schemas.microsoft.com/office/powerpoint/2010/main" val="344452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279B8D-B188-4D02-BFCA-1BFC31B71FFF}"/>
              </a:ext>
            </a:extLst>
          </p:cNvPr>
          <p:cNvSpPr/>
          <p:nvPr/>
        </p:nvSpPr>
        <p:spPr>
          <a:xfrm>
            <a:off x="1037735" y="524164"/>
            <a:ext cx="7086600" cy="695036"/>
          </a:xfrm>
          <a:prstGeom prst="round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mn-cs"/>
              </a:rPr>
              <a:t>I. </a:t>
            </a:r>
            <a:r>
              <a:rPr lang="en-US" sz="3600" u="none" dirty="0">
                <a:solidFill>
                  <a:schemeClr val="bg1"/>
                </a:solidFill>
                <a:latin typeface="Arial"/>
                <a:ea typeface="Verdana" panose="020B0604030504040204" pitchFamily="34" charset="0"/>
              </a:rPr>
              <a:t>Live each day as if it is the last</a:t>
            </a:r>
            <a:endParaRPr kumimoji="0" lang="en-US" sz="4000" b="0" i="0"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03753731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2033</TotalTime>
  <Words>1745</Words>
  <Application>Microsoft Office PowerPoint</Application>
  <PresentationFormat>On-screen Show (4:3)</PresentationFormat>
  <Paragraphs>121</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Courier New</vt:lpstr>
      <vt:lpstr>Verdana</vt:lpstr>
      <vt:lpstr>Wingdings</vt:lpstr>
      <vt:lpstr>1_Default Design</vt:lpstr>
      <vt:lpstr>PowerPoint Presentation</vt:lpstr>
      <vt:lpstr>“It is easier to sin is than to do right”</vt:lpstr>
      <vt:lpstr>It is easy to backslide.   Lk.11:23-26</vt:lpstr>
      <vt:lpstr>It is easy to backslide.   Lk.11:23-26</vt:lpstr>
      <vt:lpstr>We want to live for God…daily?</vt:lpstr>
      <vt:lpstr>We want to live for God…daily?</vt:lpstr>
      <vt:lpstr>We want to live for God…daily?</vt:lpstr>
      <vt:lpstr>We want to live for God…daily?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Jesus, our example</vt:lpstr>
      <vt:lpstr>Jesus, our example</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66</cp:revision>
  <dcterms:created xsi:type="dcterms:W3CDTF">2008-11-06T23:35:45Z</dcterms:created>
  <dcterms:modified xsi:type="dcterms:W3CDTF">2021-12-17T03:41:44Z</dcterms:modified>
</cp:coreProperties>
</file>