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305" r:id="rId2"/>
    <p:sldId id="493" r:id="rId3"/>
    <p:sldId id="536" r:id="rId4"/>
    <p:sldId id="524" r:id="rId5"/>
    <p:sldId id="547" r:id="rId6"/>
    <p:sldId id="475" r:id="rId7"/>
    <p:sldId id="498" r:id="rId8"/>
    <p:sldId id="537" r:id="rId9"/>
    <p:sldId id="53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FF99"/>
    <a:srgbClr val="CCFFFF"/>
    <a:srgbClr val="FFFF00"/>
    <a:srgbClr val="00CCFF"/>
    <a:srgbClr val="99FFCC"/>
    <a:srgbClr val="FF3300"/>
    <a:srgbClr val="00009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D4C6B14E-CBCC-4727-891B-79750AEA2C29}"/>
    <pc:docChg chg="delSld delMainMaster">
      <pc:chgData name="Ty Johnson" userId="2df4d96252200d5b" providerId="LiveId" clId="{D4C6B14E-CBCC-4727-891B-79750AEA2C29}" dt="2022-01-16T01:38:40.927" v="1" actId="47"/>
      <pc:docMkLst>
        <pc:docMk/>
      </pc:docMkLst>
      <pc:sldChg chg="del">
        <pc:chgData name="Ty Johnson" userId="2df4d96252200d5b" providerId="LiveId" clId="{D4C6B14E-CBCC-4727-891B-79750AEA2C29}" dt="2022-01-16T01:38:25.682" v="0" actId="47"/>
        <pc:sldMkLst>
          <pc:docMk/>
          <pc:sldMk cId="2890865879" sldId="303"/>
        </pc:sldMkLst>
      </pc:sldChg>
      <pc:sldChg chg="del">
        <pc:chgData name="Ty Johnson" userId="2df4d96252200d5b" providerId="LiveId" clId="{D4C6B14E-CBCC-4727-891B-79750AEA2C29}" dt="2022-01-16T01:38:25.682" v="0" actId="47"/>
        <pc:sldMkLst>
          <pc:docMk/>
          <pc:sldMk cId="297008950" sldId="365"/>
        </pc:sldMkLst>
      </pc:sldChg>
      <pc:sldChg chg="del">
        <pc:chgData name="Ty Johnson" userId="2df4d96252200d5b" providerId="LiveId" clId="{D4C6B14E-CBCC-4727-891B-79750AEA2C29}" dt="2022-01-16T01:38:40.927" v="1" actId="47"/>
        <pc:sldMkLst>
          <pc:docMk/>
          <pc:sldMk cId="3480775480" sldId="513"/>
        </pc:sldMkLst>
      </pc:sldChg>
      <pc:sldChg chg="del">
        <pc:chgData name="Ty Johnson" userId="2df4d96252200d5b" providerId="LiveId" clId="{D4C6B14E-CBCC-4727-891B-79750AEA2C29}" dt="2022-01-16T01:38:25.682" v="0" actId="47"/>
        <pc:sldMkLst>
          <pc:docMk/>
          <pc:sldMk cId="3478638134" sldId="521"/>
        </pc:sldMkLst>
      </pc:sldChg>
      <pc:sldMasterChg chg="del delSldLayout">
        <pc:chgData name="Ty Johnson" userId="2df4d96252200d5b" providerId="LiveId" clId="{D4C6B14E-CBCC-4727-891B-79750AEA2C29}" dt="2022-01-16T01:38:25.682" v="0" actId="47"/>
        <pc:sldMasterMkLst>
          <pc:docMk/>
          <pc:sldMasterMk cId="3700403599" sldId="2147483673"/>
        </pc:sldMasterMkLst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1248021147" sldId="2147483674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1486258956" sldId="2147483675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3957728985" sldId="2147483676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85506725" sldId="2147483677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2653917787" sldId="2147483678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279157864" sldId="2147483679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3784619216" sldId="2147483680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1264724185" sldId="2147483681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2002251909" sldId="2147483682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147010024" sldId="2147483683"/>
          </pc:sldLayoutMkLst>
        </pc:sldLayoutChg>
        <pc:sldLayoutChg chg="del">
          <pc:chgData name="Ty Johnson" userId="2df4d96252200d5b" providerId="LiveId" clId="{D4C6B14E-CBCC-4727-891B-79750AEA2C29}" dt="2022-01-16T01:38:25.682" v="0" actId="47"/>
          <pc:sldLayoutMkLst>
            <pc:docMk/>
            <pc:sldMasterMk cId="3700403599" sldId="2147483673"/>
            <pc:sldLayoutMk cId="802244515" sldId="2147483684"/>
          </pc:sldLayoutMkLst>
        </pc:sldLayoutChg>
      </pc:sldMasterChg>
      <pc:sldMasterChg chg="del delSldLayout">
        <pc:chgData name="Ty Johnson" userId="2df4d96252200d5b" providerId="LiveId" clId="{D4C6B14E-CBCC-4727-891B-79750AEA2C29}" dt="2022-01-16T01:38:40.927" v="1" actId="47"/>
        <pc:sldMasterMkLst>
          <pc:docMk/>
          <pc:sldMasterMk cId="331589190" sldId="2147483685"/>
        </pc:sldMasterMkLst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4185683469" sldId="2147483686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2276296235" sldId="2147483687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1436798197" sldId="2147483688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2273609711" sldId="2147483689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910009451" sldId="2147483690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1921115473" sldId="2147483691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3160251839" sldId="2147483692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3464101256" sldId="2147483693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4207794560" sldId="2147483694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2956922130" sldId="2147483695"/>
          </pc:sldLayoutMkLst>
        </pc:sldLayoutChg>
        <pc:sldLayoutChg chg="del">
          <pc:chgData name="Ty Johnson" userId="2df4d96252200d5b" providerId="LiveId" clId="{D4C6B14E-CBCC-4727-891B-79750AEA2C29}" dt="2022-01-16T01:38:40.927" v="1" actId="47"/>
          <pc:sldLayoutMkLst>
            <pc:docMk/>
            <pc:sldMasterMk cId="331589190" sldId="2147483685"/>
            <pc:sldLayoutMk cId="2281523372" sldId="214748369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15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72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6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73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03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5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5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09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5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3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524166"/>
            <a:ext cx="5748913" cy="13808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Zephaniah’s Zeal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4537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Zephaniah – 53 verses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334000"/>
          </a:xfrm>
        </p:spPr>
        <p:txBody>
          <a:bodyPr/>
          <a:lstStyle/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Minor prophet 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Time: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~ 621BC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Contemporary of Jeremiah, Nahum, Habakkuk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Traces his genealogy back four generations to Hezekiah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(1:1)</a:t>
            </a:r>
          </a:p>
          <a:p>
            <a:pPr marL="0" indent="0">
              <a:spcAft>
                <a:spcPts val="200"/>
              </a:spcAft>
              <a:buNone/>
            </a:pPr>
            <a:endParaRPr lang="en-US" dirty="0">
              <a:solidFill>
                <a:srgbClr val="FFFF99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09599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Zephaniah – 53 verses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5791200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Great-great-grandson of Hezekiah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Related to royal family (Josiah)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Hezekiah – Josiah, religious decay set in 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Fearful forecast against own people / relatives: God’s judgment is coming . . .</a:t>
            </a:r>
          </a:p>
          <a:p>
            <a:pPr marL="6302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“Day of the L</a:t>
            </a: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ORD</a:t>
            </a:r>
            <a:r>
              <a:rPr lang="en-US" sz="32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 etc.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(1:7-10…)</a:t>
            </a:r>
          </a:p>
          <a:p>
            <a:pPr marL="6302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Total destruction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(1:2-2:3)</a:t>
            </a:r>
          </a:p>
          <a:p>
            <a:pPr marL="6302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Includes all nations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(2:4-3:8)</a:t>
            </a:r>
          </a:p>
          <a:p>
            <a:pPr marL="6302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Followed by God’s mercy for His remnant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(3:9-20)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99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4537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Overview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44536"/>
            <a:ext cx="8382000" cy="5808663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Judah and Jerusalem will be punished on the Day of the L</a:t>
            </a:r>
            <a:r>
              <a:rPr lang="en-US" sz="26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ORD</a:t>
            </a: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1:1-18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Seek the L</a:t>
            </a: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ORD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while you can, 2:1-3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Nations will be punished, 2:4-3:7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Judah and others nations will turn to L</a:t>
            </a: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3:8-20</a:t>
            </a:r>
          </a:p>
        </p:txBody>
      </p:sp>
    </p:spTree>
    <p:extLst>
      <p:ext uri="{BB962C8B-B14F-4D97-AF65-F5344CB8AC3E}">
        <p14:creationId xmlns:p14="http://schemas.microsoft.com/office/powerpoint/2010/main" val="12616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31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Timing of Judgment: </a:t>
            </a:r>
            <a:b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</a:br>
            <a:r>
              <a:rPr kumimoji="0" lang="en-US" sz="2800" b="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1:1, days of Josiah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When apostasy prevails…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Sin is accepted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Evil dominates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Timid folks jump on bandwagon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But…it’s not all bad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Ruth – Judges </a:t>
            </a:r>
          </a:p>
        </p:txBody>
      </p:sp>
    </p:spTree>
    <p:extLst>
      <p:ext uri="{BB962C8B-B14F-4D97-AF65-F5344CB8AC3E}">
        <p14:creationId xmlns:p14="http://schemas.microsoft.com/office/powerpoint/2010/main" val="1308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When apostasy prevails…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638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Some Christians would rather switch than fight world’s system –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Immorality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Indifference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Imitation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(watered-down religion)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When Elijah thought he was alone…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Maturity: able to stand against enemies</a:t>
            </a:r>
          </a:p>
        </p:txBody>
      </p:sp>
    </p:spTree>
    <p:extLst>
      <p:ext uri="{BB962C8B-B14F-4D97-AF65-F5344CB8AC3E}">
        <p14:creationId xmlns:p14="http://schemas.microsoft.com/office/powerpoint/2010/main" val="38395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Zephaniah joins ranks</a:t>
            </a:r>
            <a:br>
              <a:rPr lang="en-US" sz="3400" dirty="0">
                <a:solidFill>
                  <a:srgbClr val="CCFFCC"/>
                </a:solidFill>
              </a:rPr>
            </a:br>
            <a:r>
              <a:rPr lang="en-US" sz="3400" dirty="0">
                <a:solidFill>
                  <a:srgbClr val="CCFFCC"/>
                </a:solidFill>
              </a:rPr>
              <a:t>with Jeremiah and Josiah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Warns of judgment – minces no words, shows no favoritism (even against royal family)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Jer.3: triple indictment –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6-7,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backsliding Israel, treacherous Judah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8,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Judah did not learn from Israel’s slaughter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9-10,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Judah: the great pretender.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Josiah’s untimely death freed people from shackles of God</a:t>
            </a:r>
          </a:p>
        </p:txBody>
      </p:sp>
    </p:spTree>
    <p:extLst>
      <p:ext uri="{BB962C8B-B14F-4D97-AF65-F5344CB8AC3E}">
        <p14:creationId xmlns:p14="http://schemas.microsoft.com/office/powerpoint/2010/main" val="2979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1738</TotalTime>
  <Words>273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1_Default Design</vt:lpstr>
      <vt:lpstr>PowerPoint Presentation</vt:lpstr>
      <vt:lpstr>Zephaniah – 53 verses</vt:lpstr>
      <vt:lpstr>Zephaniah – 53 verses</vt:lpstr>
      <vt:lpstr>Overview</vt:lpstr>
      <vt:lpstr>PowerPoint Presentation</vt:lpstr>
      <vt:lpstr>PowerPoint Presentation</vt:lpstr>
      <vt:lpstr>When apostasy prevails…</vt:lpstr>
      <vt:lpstr>When apostasy prevails…</vt:lpstr>
      <vt:lpstr>Zephaniah joins ranks with Jeremiah and Josiah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67</cp:revision>
  <dcterms:created xsi:type="dcterms:W3CDTF">2008-11-06T23:35:45Z</dcterms:created>
  <dcterms:modified xsi:type="dcterms:W3CDTF">2022-01-16T01:38:43Z</dcterms:modified>
</cp:coreProperties>
</file>