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notesMasterIdLst>
    <p:notesMasterId r:id="rId36"/>
  </p:notesMasterIdLst>
  <p:sldIdLst>
    <p:sldId id="256" r:id="rId2"/>
    <p:sldId id="296" r:id="rId3"/>
    <p:sldId id="311" r:id="rId4"/>
    <p:sldId id="264" r:id="rId5"/>
    <p:sldId id="265" r:id="rId6"/>
    <p:sldId id="297" r:id="rId7"/>
    <p:sldId id="259" r:id="rId8"/>
    <p:sldId id="267" r:id="rId9"/>
    <p:sldId id="274" r:id="rId10"/>
    <p:sldId id="298" r:id="rId11"/>
    <p:sldId id="269" r:id="rId12"/>
    <p:sldId id="272" r:id="rId13"/>
    <p:sldId id="275" r:id="rId14"/>
    <p:sldId id="299" r:id="rId15"/>
    <p:sldId id="276" r:id="rId16"/>
    <p:sldId id="278" r:id="rId17"/>
    <p:sldId id="279" r:id="rId18"/>
    <p:sldId id="280" r:id="rId19"/>
    <p:sldId id="300" r:id="rId20"/>
    <p:sldId id="306" r:id="rId21"/>
    <p:sldId id="305" r:id="rId22"/>
    <p:sldId id="281" r:id="rId23"/>
    <p:sldId id="301" r:id="rId24"/>
    <p:sldId id="312" r:id="rId25"/>
    <p:sldId id="293" r:id="rId26"/>
    <p:sldId id="302" r:id="rId27"/>
    <p:sldId id="291" r:id="rId28"/>
    <p:sldId id="289" r:id="rId29"/>
    <p:sldId id="303" r:id="rId30"/>
    <p:sldId id="286" r:id="rId31"/>
    <p:sldId id="304" r:id="rId32"/>
    <p:sldId id="309" r:id="rId33"/>
    <p:sldId id="310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CFF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D49F48-C440-4022-B8A4-1D4583A7A156}" v="200" dt="2022-01-15T23:41:01.724"/>
    <p1510:client id="{E1F2107D-AE73-4D52-B422-DB9C4A8096F2}" v="1135" dt="2022-01-16T20:59:53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Williams" userId="269cec884350d245" providerId="Windows Live" clId="Web-{E4319B10-9E8C-48B7-B71B-D74ABE17AA41}"/>
    <pc:docChg chg="mod addSld delSld modSld sldOrd addMainMaster delMainMaster modMainMaster setSldSz">
      <pc:chgData name="Jordan Williams" userId="269cec884350d245" providerId="Windows Live" clId="Web-{E4319B10-9E8C-48B7-B71B-D74ABE17AA41}" dt="2022-01-14T19:19:42.104" v="2882"/>
      <pc:docMkLst>
        <pc:docMk/>
      </pc:docMkLst>
      <pc:sldChg chg="addSp delSp modSp mod setBg modClrScheme modShow chgLayout">
        <pc:chgData name="Jordan Williams" userId="269cec884350d245" providerId="Windows Live" clId="Web-{E4319B10-9E8C-48B7-B71B-D74ABE17AA41}" dt="2022-01-14T14:32:51.412" v="370" actId="20577"/>
        <pc:sldMkLst>
          <pc:docMk/>
          <pc:sldMk cId="109857222" sldId="256"/>
        </pc:sldMkLst>
        <pc:spChg chg="add del mod ord">
          <ac:chgData name="Jordan Williams" userId="269cec884350d245" providerId="Windows Live" clId="Web-{E4319B10-9E8C-48B7-B71B-D74ABE17AA41}" dt="2022-01-14T13:52:49.284" v="12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ordan Williams" userId="269cec884350d245" providerId="Windows Live" clId="Web-{E4319B10-9E8C-48B7-B71B-D74ABE17AA41}" dt="2022-01-14T14:08:50.201" v="66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Jordan Williams" userId="269cec884350d245" providerId="Windows Live" clId="Web-{E4319B10-9E8C-48B7-B71B-D74ABE17AA41}" dt="2022-01-14T14:32:51.412" v="370" actId="20577"/>
          <ac:spMkLst>
            <pc:docMk/>
            <pc:sldMk cId="109857222" sldId="256"/>
            <ac:spMk id="4" creationId="{62807685-CCE8-4488-8EBE-7572B84FBA64}"/>
          </ac:spMkLst>
        </pc:spChg>
      </pc:sldChg>
      <pc:sldChg chg="addSp delSp modSp new mod setBg modClrScheme chgLayout">
        <pc:chgData name="Jordan Williams" userId="269cec884350d245" providerId="Windows Live" clId="Web-{E4319B10-9E8C-48B7-B71B-D74ABE17AA41}" dt="2022-01-14T16:14:24.399" v="838" actId="20577"/>
        <pc:sldMkLst>
          <pc:docMk/>
          <pc:sldMk cId="3986025557" sldId="257"/>
        </pc:sldMkLst>
        <pc:spChg chg="add del mod ord">
          <ac:chgData name="Jordan Williams" userId="269cec884350d245" providerId="Windows Live" clId="Web-{E4319B10-9E8C-48B7-B71B-D74ABE17AA41}" dt="2022-01-14T14:09:52.033" v="74"/>
          <ac:spMkLst>
            <pc:docMk/>
            <pc:sldMk cId="3986025557" sldId="257"/>
            <ac:spMk id="2" creationId="{D9572494-8F68-49D5-8F47-C21A6E407975}"/>
          </ac:spMkLst>
        </pc:spChg>
        <pc:spChg chg="mod ord">
          <ac:chgData name="Jordan Williams" userId="269cec884350d245" providerId="Windows Live" clId="Web-{E4319B10-9E8C-48B7-B71B-D74ABE17AA41}" dt="2022-01-14T16:14:24.399" v="838" actId="20577"/>
          <ac:spMkLst>
            <pc:docMk/>
            <pc:sldMk cId="3986025557" sldId="257"/>
            <ac:spMk id="3" creationId="{44C45AA9-85CA-4643-8259-FDDD3F28CD9E}"/>
          </ac:spMkLst>
        </pc:spChg>
        <pc:spChg chg="add del mod">
          <ac:chgData name="Jordan Williams" userId="269cec884350d245" providerId="Windows Live" clId="Web-{E4319B10-9E8C-48B7-B71B-D74ABE17AA41}" dt="2022-01-14T14:15:58.320" v="146"/>
          <ac:spMkLst>
            <pc:docMk/>
            <pc:sldMk cId="3986025557" sldId="257"/>
            <ac:spMk id="5" creationId="{03930688-F9FE-4883-8E6C-AE883DAB92CF}"/>
          </ac:spMkLst>
        </pc:spChg>
      </pc:sldChg>
      <pc:sldChg chg="modSp add del replId">
        <pc:chgData name="Jordan Williams" userId="269cec884350d245" providerId="Windows Live" clId="Web-{E4319B10-9E8C-48B7-B71B-D74ABE17AA41}" dt="2022-01-14T15:49:53.855" v="592"/>
        <pc:sldMkLst>
          <pc:docMk/>
          <pc:sldMk cId="2778221783" sldId="258"/>
        </pc:sldMkLst>
        <pc:spChg chg="mod">
          <ac:chgData name="Jordan Williams" userId="269cec884350d245" providerId="Windows Live" clId="Web-{E4319B10-9E8C-48B7-B71B-D74ABE17AA41}" dt="2022-01-14T15:48:53.745" v="589" actId="14100"/>
          <ac:spMkLst>
            <pc:docMk/>
            <pc:sldMk cId="2778221783" sldId="258"/>
            <ac:spMk id="3" creationId="{44C45AA9-85CA-4643-8259-FDDD3F28CD9E}"/>
          </ac:spMkLst>
        </pc:spChg>
      </pc:sldChg>
      <pc:sldChg chg="new del">
        <pc:chgData name="Jordan Williams" userId="269cec884350d245" providerId="Windows Live" clId="Web-{E4319B10-9E8C-48B7-B71B-D74ABE17AA41}" dt="2022-01-14T14:17:19.294" v="174"/>
        <pc:sldMkLst>
          <pc:docMk/>
          <pc:sldMk cId="3968956893" sldId="258"/>
        </pc:sldMkLst>
      </pc:sldChg>
      <pc:sldChg chg="addSp modSp add mod replId modClrScheme chgLayout">
        <pc:chgData name="Jordan Williams" userId="269cec884350d245" providerId="Windows Live" clId="Web-{E4319B10-9E8C-48B7-B71B-D74ABE17AA41}" dt="2022-01-14T15:31:03.881" v="386" actId="20577"/>
        <pc:sldMkLst>
          <pc:docMk/>
          <pc:sldMk cId="1153845766" sldId="259"/>
        </pc:sldMkLst>
        <pc:spChg chg="add mod ord">
          <ac:chgData name="Jordan Williams" userId="269cec884350d245" providerId="Windows Live" clId="Web-{E4319B10-9E8C-48B7-B71B-D74ABE17AA41}" dt="2022-01-14T15:31:03.881" v="386" actId="20577"/>
          <ac:spMkLst>
            <pc:docMk/>
            <pc:sldMk cId="1153845766" sldId="259"/>
            <ac:spMk id="2" creationId="{4D6FFE7A-72DA-4198-87E1-468FC40B485F}"/>
          </ac:spMkLst>
        </pc:spChg>
        <pc:spChg chg="mod ord">
          <ac:chgData name="Jordan Williams" userId="269cec884350d245" providerId="Windows Live" clId="Web-{E4319B10-9E8C-48B7-B71B-D74ABE17AA41}" dt="2022-01-14T14:29:33.557" v="346" actId="20577"/>
          <ac:spMkLst>
            <pc:docMk/>
            <pc:sldMk cId="1153845766" sldId="259"/>
            <ac:spMk id="3" creationId="{44C45AA9-85CA-4643-8259-FDDD3F28CD9E}"/>
          </ac:spMkLst>
        </pc:spChg>
      </pc:sldChg>
      <pc:sldChg chg="modSp add del replId">
        <pc:chgData name="Jordan Williams" userId="269cec884350d245" providerId="Windows Live" clId="Web-{E4319B10-9E8C-48B7-B71B-D74ABE17AA41}" dt="2022-01-14T14:23:23.988" v="225"/>
        <pc:sldMkLst>
          <pc:docMk/>
          <pc:sldMk cId="1689887560" sldId="259"/>
        </pc:sldMkLst>
        <pc:spChg chg="mod">
          <ac:chgData name="Jordan Williams" userId="269cec884350d245" providerId="Windows Live" clId="Web-{E4319B10-9E8C-48B7-B71B-D74ABE17AA41}" dt="2022-01-14T14:23:22.634" v="224" actId="20577"/>
          <ac:spMkLst>
            <pc:docMk/>
            <pc:sldMk cId="1689887560" sldId="259"/>
            <ac:spMk id="3" creationId="{44C45AA9-85CA-4643-8259-FDDD3F28CD9E}"/>
          </ac:spMkLst>
        </pc:spChg>
      </pc:sldChg>
      <pc:sldChg chg="modSp add del replId">
        <pc:chgData name="Jordan Williams" userId="269cec884350d245" providerId="Windows Live" clId="Web-{E4319B10-9E8C-48B7-B71B-D74ABE17AA41}" dt="2022-01-14T15:52:35.984" v="627"/>
        <pc:sldMkLst>
          <pc:docMk/>
          <pc:sldMk cId="1159770361" sldId="260"/>
        </pc:sldMkLst>
        <pc:spChg chg="mod">
          <ac:chgData name="Jordan Williams" userId="269cec884350d245" providerId="Windows Live" clId="Web-{E4319B10-9E8C-48B7-B71B-D74ABE17AA41}" dt="2022-01-14T15:32:11.773" v="391" actId="20577"/>
          <ac:spMkLst>
            <pc:docMk/>
            <pc:sldMk cId="1159770361" sldId="260"/>
            <ac:spMk id="3" creationId="{44C45AA9-85CA-4643-8259-FDDD3F28CD9E}"/>
          </ac:spMkLst>
        </pc:spChg>
      </pc:sldChg>
      <pc:sldChg chg="modSp add del replId addAnim delAnim modAnim">
        <pc:chgData name="Jordan Williams" userId="269cec884350d245" providerId="Windows Live" clId="Web-{E4319B10-9E8C-48B7-B71B-D74ABE17AA41}" dt="2022-01-14T15:53:00.937" v="632"/>
        <pc:sldMkLst>
          <pc:docMk/>
          <pc:sldMk cId="396720607" sldId="261"/>
        </pc:sldMkLst>
        <pc:spChg chg="mod">
          <ac:chgData name="Jordan Williams" userId="269cec884350d245" providerId="Windows Live" clId="Web-{E4319B10-9E8C-48B7-B71B-D74ABE17AA41}" dt="2022-01-14T15:41:01.377" v="538" actId="20577"/>
          <ac:spMkLst>
            <pc:docMk/>
            <pc:sldMk cId="396720607" sldId="261"/>
            <ac:spMk id="3" creationId="{44C45AA9-85CA-4643-8259-FDDD3F28CD9E}"/>
          </ac:spMkLst>
        </pc:spChg>
      </pc:sldChg>
      <pc:sldChg chg="modSp add del replId">
        <pc:chgData name="Jordan Williams" userId="269cec884350d245" providerId="Windows Live" clId="Web-{E4319B10-9E8C-48B7-B71B-D74ABE17AA41}" dt="2022-01-14T15:51:09.810" v="605"/>
        <pc:sldMkLst>
          <pc:docMk/>
          <pc:sldMk cId="2304276763" sldId="262"/>
        </pc:sldMkLst>
        <pc:spChg chg="mod">
          <ac:chgData name="Jordan Williams" userId="269cec884350d245" providerId="Windows Live" clId="Web-{E4319B10-9E8C-48B7-B71B-D74ABE17AA41}" dt="2022-01-14T15:43:17.285" v="559" actId="20577"/>
          <ac:spMkLst>
            <pc:docMk/>
            <pc:sldMk cId="2304276763" sldId="262"/>
            <ac:spMk id="3" creationId="{44C45AA9-85CA-4643-8259-FDDD3F28CD9E}"/>
          </ac:spMkLst>
        </pc:spChg>
      </pc:sldChg>
      <pc:sldChg chg="modSp new del ord">
        <pc:chgData name="Jordan Williams" userId="269cec884350d245" providerId="Windows Live" clId="Web-{E4319B10-9E8C-48B7-B71B-D74ABE17AA41}" dt="2022-01-14T15:53:10.047" v="633"/>
        <pc:sldMkLst>
          <pc:docMk/>
          <pc:sldMk cId="802867131" sldId="263"/>
        </pc:sldMkLst>
        <pc:spChg chg="mod">
          <ac:chgData name="Jordan Williams" userId="269cec884350d245" providerId="Windows Live" clId="Web-{E4319B10-9E8C-48B7-B71B-D74ABE17AA41}" dt="2022-01-14T15:44:04.083" v="570" actId="14100"/>
          <ac:spMkLst>
            <pc:docMk/>
            <pc:sldMk cId="802867131" sldId="263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5:45:05.631" v="572" actId="14100"/>
          <ac:spMkLst>
            <pc:docMk/>
            <pc:sldMk cId="802867131" sldId="263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9:11:40.282" v="2879" actId="20577"/>
        <pc:sldMkLst>
          <pc:docMk/>
          <pc:sldMk cId="1912804413" sldId="264"/>
        </pc:sldMkLst>
        <pc:spChg chg="mod">
          <ac:chgData name="Jordan Williams" userId="269cec884350d245" providerId="Windows Live" clId="Web-{E4319B10-9E8C-48B7-B71B-D74ABE17AA41}" dt="2022-01-14T19:11:40.282" v="2879" actId="20577"/>
          <ac:spMkLst>
            <pc:docMk/>
            <pc:sldMk cId="1912804413" sldId="264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5:49:19.761" v="591" actId="14100"/>
          <ac:spMkLst>
            <pc:docMk/>
            <pc:sldMk cId="1912804413" sldId="264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9:11:36.844" v="2878" actId="20577"/>
        <pc:sldMkLst>
          <pc:docMk/>
          <pc:sldMk cId="1128497627" sldId="265"/>
        </pc:sldMkLst>
        <pc:spChg chg="mod">
          <ac:chgData name="Jordan Williams" userId="269cec884350d245" providerId="Windows Live" clId="Web-{E4319B10-9E8C-48B7-B71B-D74ABE17AA41}" dt="2022-01-14T19:11:36.844" v="2878" actId="20577"/>
          <ac:spMkLst>
            <pc:docMk/>
            <pc:sldMk cId="1128497627" sldId="265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5:51:05.263" v="604" actId="20577"/>
          <ac:spMkLst>
            <pc:docMk/>
            <pc:sldMk cId="1128497627" sldId="265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5:52:27.593" v="626" actId="20577"/>
        <pc:sldMkLst>
          <pc:docMk/>
          <pc:sldMk cId="3459856902" sldId="266"/>
        </pc:sldMkLst>
        <pc:spChg chg="mod">
          <ac:chgData name="Jordan Williams" userId="269cec884350d245" providerId="Windows Live" clId="Web-{E4319B10-9E8C-48B7-B71B-D74ABE17AA41}" dt="2022-01-14T15:51:28.373" v="614" actId="20577"/>
          <ac:spMkLst>
            <pc:docMk/>
            <pc:sldMk cId="3459856902" sldId="266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5:52:27.593" v="626" actId="20577"/>
          <ac:spMkLst>
            <pc:docMk/>
            <pc:sldMk cId="3459856902" sldId="266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6:13:42.648" v="821" actId="20577"/>
        <pc:sldMkLst>
          <pc:docMk/>
          <pc:sldMk cId="3548734681" sldId="267"/>
        </pc:sldMkLst>
        <pc:spChg chg="mod">
          <ac:chgData name="Jordan Williams" userId="269cec884350d245" providerId="Windows Live" clId="Web-{E4319B10-9E8C-48B7-B71B-D74ABE17AA41}" dt="2022-01-14T16:13:42.648" v="821" actId="20577"/>
          <ac:spMkLst>
            <pc:docMk/>
            <pc:sldMk cId="3548734681" sldId="267"/>
            <ac:spMk id="3" creationId="{14E691B4-6043-455E-8E7B-C0B68483676A}"/>
          </ac:spMkLst>
        </pc:spChg>
      </pc:sldChg>
      <pc:sldChg chg="modSp add del replId">
        <pc:chgData name="Jordan Williams" userId="269cec884350d245" providerId="Windows Live" clId="Web-{E4319B10-9E8C-48B7-B71B-D74ABE17AA41}" dt="2022-01-14T16:00:23.211" v="732"/>
        <pc:sldMkLst>
          <pc:docMk/>
          <pc:sldMk cId="1332417498" sldId="268"/>
        </pc:sldMkLst>
        <pc:spChg chg="mod">
          <ac:chgData name="Jordan Williams" userId="269cec884350d245" providerId="Windows Live" clId="Web-{E4319B10-9E8C-48B7-B71B-D74ABE17AA41}" dt="2022-01-14T16:00:21.086" v="731" actId="20577"/>
          <ac:spMkLst>
            <pc:docMk/>
            <pc:sldMk cId="1332417498" sldId="268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6:09:19.753" v="755" actId="20577"/>
        <pc:sldMkLst>
          <pc:docMk/>
          <pc:sldMk cId="1523374101" sldId="268"/>
        </pc:sldMkLst>
        <pc:spChg chg="mod">
          <ac:chgData name="Jordan Williams" userId="269cec884350d245" providerId="Windows Live" clId="Web-{E4319B10-9E8C-48B7-B71B-D74ABE17AA41}" dt="2022-01-14T16:00:54.056" v="735" actId="20577"/>
          <ac:spMkLst>
            <pc:docMk/>
            <pc:sldMk cId="1523374101" sldId="268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6:09:19.753" v="755" actId="20577"/>
          <ac:spMkLst>
            <pc:docMk/>
            <pc:sldMk cId="1523374101" sldId="268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51:26.803" v="2420" actId="20577"/>
        <pc:sldMkLst>
          <pc:docMk/>
          <pc:sldMk cId="1939931334" sldId="269"/>
        </pc:sldMkLst>
        <pc:spChg chg="mod">
          <ac:chgData name="Jordan Williams" userId="269cec884350d245" providerId="Windows Live" clId="Web-{E4319B10-9E8C-48B7-B71B-D74ABE17AA41}" dt="2022-01-14T18:51:26.803" v="2420" actId="20577"/>
          <ac:spMkLst>
            <pc:docMk/>
            <pc:sldMk cId="1939931334" sldId="269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6:18:32.810" v="928" actId="20577"/>
        <pc:sldMkLst>
          <pc:docMk/>
          <pc:sldMk cId="2756049772" sldId="270"/>
        </pc:sldMkLst>
        <pc:spChg chg="mod">
          <ac:chgData name="Jordan Williams" userId="269cec884350d245" providerId="Windows Live" clId="Web-{E4319B10-9E8C-48B7-B71B-D74ABE17AA41}" dt="2022-01-14T16:18:32.810" v="928" actId="20577"/>
          <ac:spMkLst>
            <pc:docMk/>
            <pc:sldMk cId="2756049772" sldId="270"/>
            <ac:spMk id="3" creationId="{14E691B4-6043-455E-8E7B-C0B68483676A}"/>
          </ac:spMkLst>
        </pc:spChg>
      </pc:sldChg>
      <pc:sldChg chg="modSp add del replId">
        <pc:chgData name="Jordan Williams" userId="269cec884350d245" providerId="Windows Live" clId="Web-{E4319B10-9E8C-48B7-B71B-D74ABE17AA41}" dt="2022-01-14T16:38:01.770" v="1144"/>
        <pc:sldMkLst>
          <pc:docMk/>
          <pc:sldMk cId="278213221" sldId="271"/>
        </pc:sldMkLst>
        <pc:spChg chg="mod">
          <ac:chgData name="Jordan Williams" userId="269cec884350d245" providerId="Windows Live" clId="Web-{E4319B10-9E8C-48B7-B71B-D74ABE17AA41}" dt="2022-01-14T16:31:08.747" v="989" actId="20577"/>
          <ac:spMkLst>
            <pc:docMk/>
            <pc:sldMk cId="278213221" sldId="271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6:38:00.692" v="1143" actId="20577"/>
        <pc:sldMkLst>
          <pc:docMk/>
          <pc:sldMk cId="1291529289" sldId="272"/>
        </pc:sldMkLst>
        <pc:spChg chg="mod">
          <ac:chgData name="Jordan Williams" userId="269cec884350d245" providerId="Windows Live" clId="Web-{E4319B10-9E8C-48B7-B71B-D74ABE17AA41}" dt="2022-01-14T16:38:00.692" v="1143" actId="20577"/>
          <ac:spMkLst>
            <pc:docMk/>
            <pc:sldMk cId="1291529289" sldId="272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6:48:32.954" v="1299" actId="20577"/>
        <pc:sldMkLst>
          <pc:docMk/>
          <pc:sldMk cId="2785745174" sldId="273"/>
        </pc:sldMkLst>
        <pc:spChg chg="mod">
          <ac:chgData name="Jordan Williams" userId="269cec884350d245" providerId="Windows Live" clId="Web-{E4319B10-9E8C-48B7-B71B-D74ABE17AA41}" dt="2022-01-14T16:48:32.954" v="1299" actId="20577"/>
          <ac:spMkLst>
            <pc:docMk/>
            <pc:sldMk cId="2785745174" sldId="273"/>
            <ac:spMk id="3" creationId="{14E691B4-6043-455E-8E7B-C0B68483676A}"/>
          </ac:spMkLst>
        </pc:spChg>
      </pc:sldChg>
      <pc:sldChg chg="add del replId">
        <pc:chgData name="Jordan Williams" userId="269cec884350d245" providerId="Windows Live" clId="Web-{E4319B10-9E8C-48B7-B71B-D74ABE17AA41}" dt="2022-01-14T16:31:38.466" v="1003"/>
        <pc:sldMkLst>
          <pc:docMk/>
          <pc:sldMk cId="3369736555" sldId="273"/>
        </pc:sldMkLst>
      </pc:sldChg>
      <pc:sldChg chg="modSp add replId">
        <pc:chgData name="Jordan Williams" userId="269cec884350d245" providerId="Windows Live" clId="Web-{E4319B10-9E8C-48B7-B71B-D74ABE17AA41}" dt="2022-01-14T16:41:17.837" v="1215" actId="20577"/>
        <pc:sldMkLst>
          <pc:docMk/>
          <pc:sldMk cId="820123793" sldId="274"/>
        </pc:sldMkLst>
        <pc:spChg chg="mod">
          <ac:chgData name="Jordan Williams" userId="269cec884350d245" providerId="Windows Live" clId="Web-{E4319B10-9E8C-48B7-B71B-D74ABE17AA41}" dt="2022-01-14T16:41:17.837" v="1215" actId="20577"/>
          <ac:spMkLst>
            <pc:docMk/>
            <pc:sldMk cId="820123793" sldId="274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6:54:20.445" v="1460" actId="20577"/>
        <pc:sldMkLst>
          <pc:docMk/>
          <pc:sldMk cId="2027593547" sldId="275"/>
        </pc:sldMkLst>
        <pc:spChg chg="mod">
          <ac:chgData name="Jordan Williams" userId="269cec884350d245" providerId="Windows Live" clId="Web-{E4319B10-9E8C-48B7-B71B-D74ABE17AA41}" dt="2022-01-14T16:54:20.445" v="1460" actId="20577"/>
          <ac:spMkLst>
            <pc:docMk/>
            <pc:sldMk cId="2027593547" sldId="275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07:52.358" v="1601" actId="20577"/>
        <pc:sldMkLst>
          <pc:docMk/>
          <pc:sldMk cId="2540947501" sldId="276"/>
        </pc:sldMkLst>
        <pc:spChg chg="mod">
          <ac:chgData name="Jordan Williams" userId="269cec884350d245" providerId="Windows Live" clId="Web-{E4319B10-9E8C-48B7-B71B-D74ABE17AA41}" dt="2022-01-14T16:54:34.508" v="1465" actId="20577"/>
          <ac:spMkLst>
            <pc:docMk/>
            <pc:sldMk cId="2540947501" sldId="276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8:07:52.358" v="1601" actId="20577"/>
          <ac:spMkLst>
            <pc:docMk/>
            <pc:sldMk cId="2540947501" sldId="276"/>
            <ac:spMk id="3" creationId="{14E691B4-6043-455E-8E7B-C0B68483676A}"/>
          </ac:spMkLst>
        </pc:spChg>
      </pc:sldChg>
      <pc:sldChg chg="addSp delSp modSp add del mod replId modClrScheme chgLayout">
        <pc:chgData name="Jordan Williams" userId="269cec884350d245" providerId="Windows Live" clId="Web-{E4319B10-9E8C-48B7-B71B-D74ABE17AA41}" dt="2022-01-14T18:14:46.554" v="1659"/>
        <pc:sldMkLst>
          <pc:docMk/>
          <pc:sldMk cId="1059684855" sldId="277"/>
        </pc:sldMkLst>
        <pc:spChg chg="mod ord">
          <ac:chgData name="Jordan Williams" userId="269cec884350d245" providerId="Windows Live" clId="Web-{E4319B10-9E8C-48B7-B71B-D74ABE17AA41}" dt="2022-01-14T18:08:07.984" v="1604"/>
          <ac:spMkLst>
            <pc:docMk/>
            <pc:sldMk cId="1059684855" sldId="277"/>
            <ac:spMk id="2" creationId="{72A38E03-21C0-42C5-974C-4DA3395123D5}"/>
          </ac:spMkLst>
        </pc:spChg>
        <pc:spChg chg="mod ord">
          <ac:chgData name="Jordan Williams" userId="269cec884350d245" providerId="Windows Live" clId="Web-{E4319B10-9E8C-48B7-B71B-D74ABE17AA41}" dt="2022-01-14T18:08:31.594" v="1607" actId="20577"/>
          <ac:spMkLst>
            <pc:docMk/>
            <pc:sldMk cId="1059684855" sldId="277"/>
            <ac:spMk id="3" creationId="{14E691B4-6043-455E-8E7B-C0B68483676A}"/>
          </ac:spMkLst>
        </pc:spChg>
        <pc:spChg chg="add del mod ord">
          <ac:chgData name="Jordan Williams" userId="269cec884350d245" providerId="Windows Live" clId="Web-{E4319B10-9E8C-48B7-B71B-D74ABE17AA41}" dt="2022-01-14T18:08:07.984" v="1604"/>
          <ac:spMkLst>
            <pc:docMk/>
            <pc:sldMk cId="1059684855" sldId="277"/>
            <ac:spMk id="4" creationId="{0A39092D-ECF6-4EDC-8BF2-987D63D5A928}"/>
          </ac:spMkLst>
        </pc:spChg>
        <pc:spChg chg="add del mod ord">
          <ac:chgData name="Jordan Williams" userId="269cec884350d245" providerId="Windows Live" clId="Web-{E4319B10-9E8C-48B7-B71B-D74ABE17AA41}" dt="2022-01-14T18:08:07.984" v="1604"/>
          <ac:spMkLst>
            <pc:docMk/>
            <pc:sldMk cId="1059684855" sldId="277"/>
            <ac:spMk id="5" creationId="{3E6EBFC0-5F84-44A0-B0A2-C721DF66B676}"/>
          </ac:spMkLst>
        </pc:spChg>
        <pc:spChg chg="add del mod ord">
          <ac:chgData name="Jordan Williams" userId="269cec884350d245" providerId="Windows Live" clId="Web-{E4319B10-9E8C-48B7-B71B-D74ABE17AA41}" dt="2022-01-14T18:08:25.531" v="1606"/>
          <ac:spMkLst>
            <pc:docMk/>
            <pc:sldMk cId="1059684855" sldId="277"/>
            <ac:spMk id="6" creationId="{A86FE2C9-4452-49B8-BE2F-97FFE7CD6B5D}"/>
          </ac:spMkLst>
        </pc:spChg>
        <pc:spChg chg="add mod">
          <ac:chgData name="Jordan Williams" userId="269cec884350d245" providerId="Windows Live" clId="Web-{E4319B10-9E8C-48B7-B71B-D74ABE17AA41}" dt="2022-01-14T18:09:05.500" v="1612"/>
          <ac:spMkLst>
            <pc:docMk/>
            <pc:sldMk cId="1059684855" sldId="277"/>
            <ac:spMk id="9" creationId="{5174D5B7-7412-4992-9F66-0C0B266EB69D}"/>
          </ac:spMkLst>
        </pc:spChg>
        <pc:picChg chg="add del mod ord">
          <ac:chgData name="Jordan Williams" userId="269cec884350d245" providerId="Windows Live" clId="Web-{E4319B10-9E8C-48B7-B71B-D74ABE17AA41}" dt="2022-01-14T18:09:05.500" v="1612"/>
          <ac:picMkLst>
            <pc:docMk/>
            <pc:sldMk cId="1059684855" sldId="277"/>
            <ac:picMk id="7" creationId="{0110421C-D820-4C94-A9B9-2AE47CD9929D}"/>
          </ac:picMkLst>
        </pc:picChg>
      </pc:sldChg>
      <pc:sldChg chg="addSp modSp add replId">
        <pc:chgData name="Jordan Williams" userId="269cec884350d245" providerId="Windows Live" clId="Web-{E4319B10-9E8C-48B7-B71B-D74ABE17AA41}" dt="2022-01-14T18:14:42.226" v="1658" actId="20577"/>
        <pc:sldMkLst>
          <pc:docMk/>
          <pc:sldMk cId="3745741896" sldId="278"/>
        </pc:sldMkLst>
        <pc:spChg chg="mod">
          <ac:chgData name="Jordan Williams" userId="269cec884350d245" providerId="Windows Live" clId="Web-{E4319B10-9E8C-48B7-B71B-D74ABE17AA41}" dt="2022-01-14T18:14:42.226" v="1658" actId="20577"/>
          <ac:spMkLst>
            <pc:docMk/>
            <pc:sldMk cId="3745741896" sldId="278"/>
            <ac:spMk id="3" creationId="{14E691B4-6043-455E-8E7B-C0B68483676A}"/>
          </ac:spMkLst>
        </pc:spChg>
        <pc:picChg chg="add mod">
          <ac:chgData name="Jordan Williams" userId="269cec884350d245" providerId="Windows Live" clId="Web-{E4319B10-9E8C-48B7-B71B-D74ABE17AA41}" dt="2022-01-14T18:13:55.928" v="1656"/>
          <ac:picMkLst>
            <pc:docMk/>
            <pc:sldMk cId="3745741896" sldId="278"/>
            <ac:picMk id="4" creationId="{463C7597-8E0D-47CF-939F-320B969434CB}"/>
          </ac:picMkLst>
        </pc:picChg>
      </pc:sldChg>
      <pc:sldChg chg="modSp add replId">
        <pc:chgData name="Jordan Williams" userId="269cec884350d245" providerId="Windows Live" clId="Web-{E4319B10-9E8C-48B7-B71B-D74ABE17AA41}" dt="2022-01-14T18:29:43.182" v="1760" actId="20577"/>
        <pc:sldMkLst>
          <pc:docMk/>
          <pc:sldMk cId="2464785796" sldId="279"/>
        </pc:sldMkLst>
        <pc:spChg chg="mod">
          <ac:chgData name="Jordan Williams" userId="269cec884350d245" providerId="Windows Live" clId="Web-{E4319B10-9E8C-48B7-B71B-D74ABE17AA41}" dt="2022-01-14T18:29:43.182" v="1760" actId="20577"/>
          <ac:spMkLst>
            <pc:docMk/>
            <pc:sldMk cId="2464785796" sldId="279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39:01.475" v="1943" actId="20577"/>
        <pc:sldMkLst>
          <pc:docMk/>
          <pc:sldMk cId="1703764713" sldId="280"/>
        </pc:sldMkLst>
        <pc:spChg chg="mod">
          <ac:chgData name="Jordan Williams" userId="269cec884350d245" providerId="Windows Live" clId="Web-{E4319B10-9E8C-48B7-B71B-D74ABE17AA41}" dt="2022-01-14T18:31:46.372" v="1789" actId="20577"/>
          <ac:spMkLst>
            <pc:docMk/>
            <pc:sldMk cId="1703764713" sldId="280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8:39:01.475" v="1943" actId="20577"/>
          <ac:spMkLst>
            <pc:docMk/>
            <pc:sldMk cId="1703764713" sldId="280"/>
            <ac:spMk id="3" creationId="{14E691B4-6043-455E-8E7B-C0B68483676A}"/>
          </ac:spMkLst>
        </pc:spChg>
      </pc:sldChg>
      <pc:sldChg chg="modSp add del replId">
        <pc:chgData name="Jordan Williams" userId="269cec884350d245" providerId="Windows Live" clId="Web-{E4319B10-9E8C-48B7-B71B-D74ABE17AA41}" dt="2022-01-14T18:31:36.560" v="1783"/>
        <pc:sldMkLst>
          <pc:docMk/>
          <pc:sldMk cId="4195533554" sldId="280"/>
        </pc:sldMkLst>
        <pc:spChg chg="mod">
          <ac:chgData name="Jordan Williams" userId="269cec884350d245" providerId="Windows Live" clId="Web-{E4319B10-9E8C-48B7-B71B-D74ABE17AA41}" dt="2022-01-14T18:31:35.903" v="1782" actId="20577"/>
          <ac:spMkLst>
            <pc:docMk/>
            <pc:sldMk cId="4195533554" sldId="280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9:07:43.120" v="2780" actId="20577"/>
        <pc:sldMkLst>
          <pc:docMk/>
          <pc:sldMk cId="2438499018" sldId="281"/>
        </pc:sldMkLst>
        <pc:spChg chg="mod">
          <ac:chgData name="Jordan Williams" userId="269cec884350d245" providerId="Windows Live" clId="Web-{E4319B10-9E8C-48B7-B71B-D74ABE17AA41}" dt="2022-01-14T19:07:43.120" v="2780" actId="20577"/>
          <ac:spMkLst>
            <pc:docMk/>
            <pc:sldMk cId="2438499018" sldId="281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8:41:35.244" v="2010" actId="20577"/>
          <ac:spMkLst>
            <pc:docMk/>
            <pc:sldMk cId="2438499018" sldId="281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41:47.776" v="2014" actId="20577"/>
        <pc:sldMkLst>
          <pc:docMk/>
          <pc:sldMk cId="2663857" sldId="282"/>
        </pc:sldMkLst>
        <pc:spChg chg="mod">
          <ac:chgData name="Jordan Williams" userId="269cec884350d245" providerId="Windows Live" clId="Web-{E4319B10-9E8C-48B7-B71B-D74ABE17AA41}" dt="2022-01-14T18:41:47.776" v="2014" actId="20577"/>
          <ac:spMkLst>
            <pc:docMk/>
            <pc:sldMk cId="2663857" sldId="282"/>
            <ac:spMk id="2" creationId="{4D6FFE7A-72DA-4198-87E1-468FC40B485F}"/>
          </ac:spMkLst>
        </pc:spChg>
      </pc:sldChg>
      <pc:sldChg chg="addSp modSp add replId">
        <pc:chgData name="Jordan Williams" userId="269cec884350d245" providerId="Windows Live" clId="Web-{E4319B10-9E8C-48B7-B71B-D74ABE17AA41}" dt="2022-01-14T19:11:06.156" v="2877" actId="1076"/>
        <pc:sldMkLst>
          <pc:docMk/>
          <pc:sldMk cId="2183792947" sldId="283"/>
        </pc:sldMkLst>
        <pc:spChg chg="mod">
          <ac:chgData name="Jordan Williams" userId="269cec884350d245" providerId="Windows Live" clId="Web-{E4319B10-9E8C-48B7-B71B-D74ABE17AA41}" dt="2022-01-14T19:07:35.089" v="2773" actId="20577"/>
          <ac:spMkLst>
            <pc:docMk/>
            <pc:sldMk cId="2183792947" sldId="283"/>
            <ac:spMk id="2" creationId="{72A38E03-21C0-42C5-974C-4DA3395123D5}"/>
          </ac:spMkLst>
        </pc:spChg>
        <pc:spChg chg="mod">
          <ac:chgData name="Jordan Williams" userId="269cec884350d245" providerId="Windows Live" clId="Web-{E4319B10-9E8C-48B7-B71B-D74ABE17AA41}" dt="2022-01-14T19:09:24.232" v="2852" actId="20577"/>
          <ac:spMkLst>
            <pc:docMk/>
            <pc:sldMk cId="2183792947" sldId="283"/>
            <ac:spMk id="3" creationId="{14E691B4-6043-455E-8E7B-C0B68483676A}"/>
          </ac:spMkLst>
        </pc:spChg>
        <pc:spChg chg="add mod">
          <ac:chgData name="Jordan Williams" userId="269cec884350d245" providerId="Windows Live" clId="Web-{E4319B10-9E8C-48B7-B71B-D74ABE17AA41}" dt="2022-01-14T19:11:06.156" v="2876" actId="1076"/>
          <ac:spMkLst>
            <pc:docMk/>
            <pc:sldMk cId="2183792947" sldId="283"/>
            <ac:spMk id="5" creationId="{C71AD169-A06F-4DDD-BCDF-9B9182B44F2E}"/>
          </ac:spMkLst>
        </pc:spChg>
        <pc:spChg chg="add mod">
          <ac:chgData name="Jordan Williams" userId="269cec884350d245" providerId="Windows Live" clId="Web-{E4319B10-9E8C-48B7-B71B-D74ABE17AA41}" dt="2022-01-14T19:11:06.156" v="2877" actId="1076"/>
          <ac:spMkLst>
            <pc:docMk/>
            <pc:sldMk cId="2183792947" sldId="283"/>
            <ac:spMk id="7" creationId="{A3CEE15E-EF42-4823-977B-7C5B135DA1FB}"/>
          </ac:spMkLst>
        </pc:spChg>
      </pc:sldChg>
      <pc:sldChg chg="add del replId">
        <pc:chgData name="Jordan Williams" userId="269cec884350d245" providerId="Windows Live" clId="Web-{E4319B10-9E8C-48B7-B71B-D74ABE17AA41}" dt="2022-01-14T19:06:53.307" v="2758"/>
        <pc:sldMkLst>
          <pc:docMk/>
          <pc:sldMk cId="858491496" sldId="284"/>
        </pc:sldMkLst>
      </pc:sldChg>
      <pc:sldChg chg="add del replId">
        <pc:chgData name="Jordan Williams" userId="269cec884350d245" providerId="Windows Live" clId="Web-{E4319B10-9E8C-48B7-B71B-D74ABE17AA41}" dt="2022-01-14T19:06:44.744" v="2757"/>
        <pc:sldMkLst>
          <pc:docMk/>
          <pc:sldMk cId="2778601067" sldId="285"/>
        </pc:sldMkLst>
      </pc:sldChg>
      <pc:sldChg chg="modSp add replId">
        <pc:chgData name="Jordan Williams" userId="269cec884350d245" providerId="Windows Live" clId="Web-{E4319B10-9E8C-48B7-B71B-D74ABE17AA41}" dt="2022-01-14T19:06:43.760" v="2756" actId="20577"/>
        <pc:sldMkLst>
          <pc:docMk/>
          <pc:sldMk cId="2700358296" sldId="286"/>
        </pc:sldMkLst>
        <pc:spChg chg="mod">
          <ac:chgData name="Jordan Williams" userId="269cec884350d245" providerId="Windows Live" clId="Web-{E4319B10-9E8C-48B7-B71B-D74ABE17AA41}" dt="2022-01-14T19:06:43.760" v="2756" actId="20577"/>
          <ac:spMkLst>
            <pc:docMk/>
            <pc:sldMk cId="2700358296" sldId="286"/>
            <ac:spMk id="3" creationId="{14E691B4-6043-455E-8E7B-C0B68483676A}"/>
          </ac:spMkLst>
        </pc:spChg>
      </pc:sldChg>
      <pc:sldChg chg="add del replId">
        <pc:chgData name="Jordan Williams" userId="269cec884350d245" providerId="Windows Live" clId="Web-{E4319B10-9E8C-48B7-B71B-D74ABE17AA41}" dt="2022-01-14T18:59:02.610" v="2586"/>
        <pc:sldMkLst>
          <pc:docMk/>
          <pc:sldMk cId="3712214762" sldId="287"/>
        </pc:sldMkLst>
      </pc:sldChg>
      <pc:sldChg chg="add del replId">
        <pc:chgData name="Jordan Williams" userId="269cec884350d245" providerId="Windows Live" clId="Web-{E4319B10-9E8C-48B7-B71B-D74ABE17AA41}" dt="2022-01-14T18:59:00.328" v="2585"/>
        <pc:sldMkLst>
          <pc:docMk/>
          <pc:sldMk cId="3080021725" sldId="288"/>
        </pc:sldMkLst>
      </pc:sldChg>
      <pc:sldChg chg="modSp add replId">
        <pc:chgData name="Jordan Williams" userId="269cec884350d245" providerId="Windows Live" clId="Web-{E4319B10-9E8C-48B7-B71B-D74ABE17AA41}" dt="2022-01-14T18:58:52.500" v="2584" actId="20577"/>
        <pc:sldMkLst>
          <pc:docMk/>
          <pc:sldMk cId="2498491416" sldId="289"/>
        </pc:sldMkLst>
        <pc:spChg chg="mod">
          <ac:chgData name="Jordan Williams" userId="269cec884350d245" providerId="Windows Live" clId="Web-{E4319B10-9E8C-48B7-B71B-D74ABE17AA41}" dt="2022-01-14T18:58:52.500" v="2584" actId="20577"/>
          <ac:spMkLst>
            <pc:docMk/>
            <pc:sldMk cId="2498491416" sldId="289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54:17.307" v="2472" actId="20577"/>
        <pc:sldMkLst>
          <pc:docMk/>
          <pc:sldMk cId="1778317549" sldId="290"/>
        </pc:sldMkLst>
        <pc:spChg chg="mod">
          <ac:chgData name="Jordan Williams" userId="269cec884350d245" providerId="Windows Live" clId="Web-{E4319B10-9E8C-48B7-B71B-D74ABE17AA41}" dt="2022-01-14T18:54:17.307" v="2472" actId="20577"/>
          <ac:spMkLst>
            <pc:docMk/>
            <pc:sldMk cId="1778317549" sldId="290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52:13.210" v="2446" actId="20577"/>
        <pc:sldMkLst>
          <pc:docMk/>
          <pc:sldMk cId="652563774" sldId="291"/>
        </pc:sldMkLst>
        <pc:spChg chg="mod">
          <ac:chgData name="Jordan Williams" userId="269cec884350d245" providerId="Windows Live" clId="Web-{E4319B10-9E8C-48B7-B71B-D74ABE17AA41}" dt="2022-01-14T18:52:13.210" v="2446" actId="20577"/>
          <ac:spMkLst>
            <pc:docMk/>
            <pc:sldMk cId="652563774" sldId="291"/>
            <ac:spMk id="3" creationId="{14E691B4-6043-455E-8E7B-C0B68483676A}"/>
          </ac:spMkLst>
        </pc:spChg>
      </pc:sldChg>
      <pc:sldChg chg="add del replId">
        <pc:chgData name="Jordan Williams" userId="269cec884350d245" providerId="Windows Live" clId="Web-{E4319B10-9E8C-48B7-B71B-D74ABE17AA41}" dt="2022-01-14T18:47:44.658" v="2308"/>
        <pc:sldMkLst>
          <pc:docMk/>
          <pc:sldMk cId="3051123875" sldId="292"/>
        </pc:sldMkLst>
      </pc:sldChg>
      <pc:sldChg chg="modSp add replId">
        <pc:chgData name="Jordan Williams" userId="269cec884350d245" providerId="Windows Live" clId="Web-{E4319B10-9E8C-48B7-B71B-D74ABE17AA41}" dt="2022-01-14T18:47:34.158" v="2307" actId="20577"/>
        <pc:sldMkLst>
          <pc:docMk/>
          <pc:sldMk cId="1654561905" sldId="293"/>
        </pc:sldMkLst>
        <pc:spChg chg="mod">
          <ac:chgData name="Jordan Williams" userId="269cec884350d245" providerId="Windows Live" clId="Web-{E4319B10-9E8C-48B7-B71B-D74ABE17AA41}" dt="2022-01-14T18:47:34.158" v="2307" actId="20577"/>
          <ac:spMkLst>
            <pc:docMk/>
            <pc:sldMk cId="1654561905" sldId="293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4319B10-9E8C-48B7-B71B-D74ABE17AA41}" dt="2022-01-14T18:43:39.887" v="2085" actId="20577"/>
        <pc:sldMkLst>
          <pc:docMk/>
          <pc:sldMk cId="109919169" sldId="294"/>
        </pc:sldMkLst>
        <pc:spChg chg="mod">
          <ac:chgData name="Jordan Williams" userId="269cec884350d245" providerId="Windows Live" clId="Web-{E4319B10-9E8C-48B7-B71B-D74ABE17AA41}" dt="2022-01-14T18:43:39.887" v="2085" actId="20577"/>
          <ac:spMkLst>
            <pc:docMk/>
            <pc:sldMk cId="109919169" sldId="294"/>
            <ac:spMk id="3" creationId="{14E691B4-6043-455E-8E7B-C0B68483676A}"/>
          </ac:spMkLst>
        </pc:spChg>
      </pc:sldChg>
      <pc:sldChg chg="add del replId">
        <pc:chgData name="Jordan Williams" userId="269cec884350d245" providerId="Windows Live" clId="Web-{E4319B10-9E8C-48B7-B71B-D74ABE17AA41}" dt="2022-01-14T18:42:09.964" v="2028"/>
        <pc:sldMkLst>
          <pc:docMk/>
          <pc:sldMk cId="2093694197" sldId="295"/>
        </pc:sldMkLst>
      </pc:sldChg>
      <pc:sldChg chg="delSp new">
        <pc:chgData name="Jordan Williams" userId="269cec884350d245" providerId="Windows Live" clId="Web-{E4319B10-9E8C-48B7-B71B-D74ABE17AA41}" dt="2022-01-14T19:19:42.104" v="2882"/>
        <pc:sldMkLst>
          <pc:docMk/>
          <pc:sldMk cId="2907785391" sldId="295"/>
        </pc:sldMkLst>
        <pc:spChg chg="del">
          <ac:chgData name="Jordan Williams" userId="269cec884350d245" providerId="Windows Live" clId="Web-{E4319B10-9E8C-48B7-B71B-D74ABE17AA41}" dt="2022-01-14T19:19:39.416" v="2881"/>
          <ac:spMkLst>
            <pc:docMk/>
            <pc:sldMk cId="2907785391" sldId="295"/>
            <ac:spMk id="2" creationId="{B546A2B3-BF38-4076-9C0D-98FD31CDCD72}"/>
          </ac:spMkLst>
        </pc:spChg>
        <pc:spChg chg="del">
          <ac:chgData name="Jordan Williams" userId="269cec884350d245" providerId="Windows Live" clId="Web-{E4319B10-9E8C-48B7-B71B-D74ABE17AA41}" dt="2022-01-14T19:19:42.104" v="2882"/>
          <ac:spMkLst>
            <pc:docMk/>
            <pc:sldMk cId="2907785391" sldId="295"/>
            <ac:spMk id="3" creationId="{F2CE75B9-2485-4477-BA24-E2F4F2C52BEF}"/>
          </ac:spMkLst>
        </pc:spChg>
      </pc:sldChg>
      <pc:sldChg chg="addSp modSp add del mod replId modClrScheme chgLayout">
        <pc:chgData name="Jordan Williams" userId="269cec884350d245" providerId="Windows Live" clId="Web-{E4319B10-9E8C-48B7-B71B-D74ABE17AA41}" dt="2022-01-14T19:10:49.687" v="2873"/>
        <pc:sldMkLst>
          <pc:docMk/>
          <pc:sldMk cId="3852464044" sldId="295"/>
        </pc:sldMkLst>
        <pc:spChg chg="add mod ord">
          <ac:chgData name="Jordan Williams" userId="269cec884350d245" providerId="Windows Live" clId="Web-{E4319B10-9E8C-48B7-B71B-D74ABE17AA41}" dt="2022-01-14T19:09:35.279" v="2853"/>
          <ac:spMkLst>
            <pc:docMk/>
            <pc:sldMk cId="3852464044" sldId="295"/>
            <ac:spMk id="2" creationId="{85A90547-2B5F-461C-85B1-92EC30AA75AA}"/>
          </ac:spMkLst>
        </pc:spChg>
        <pc:spChg chg="mod ord">
          <ac:chgData name="Jordan Williams" userId="269cec884350d245" providerId="Windows Live" clId="Web-{E4319B10-9E8C-48B7-B71B-D74ABE17AA41}" dt="2022-01-14T19:09:47.623" v="2855" actId="20577"/>
          <ac:spMkLst>
            <pc:docMk/>
            <pc:sldMk cId="3852464044" sldId="295"/>
            <ac:spMk id="3" creationId="{44C45AA9-85CA-4643-8259-FDDD3F28CD9E}"/>
          </ac:spMkLst>
        </pc:spChg>
        <pc:spChg chg="add mod ord">
          <ac:chgData name="Jordan Williams" userId="269cec884350d245" providerId="Windows Live" clId="Web-{E4319B10-9E8C-48B7-B71B-D74ABE17AA41}" dt="2022-01-14T19:09:51.467" v="2858" actId="20577"/>
          <ac:spMkLst>
            <pc:docMk/>
            <pc:sldMk cId="3852464044" sldId="295"/>
            <ac:spMk id="4" creationId="{196DAC54-5AC2-4DFC-8A3D-88EFF6129F52}"/>
          </ac:spMkLst>
        </pc:spChg>
      </pc:sldChg>
      <pc:sldMasterChg chg="del delSldLayout">
        <pc:chgData name="Jordan Williams" userId="269cec884350d245" providerId="Windows Live" clId="Web-{E4319B10-9E8C-48B7-B71B-D74ABE17AA41}" dt="2022-01-14T13:51:03.700" v="0"/>
        <pc:sldMasterMkLst>
          <pc:docMk/>
          <pc:sldMasterMk cId="2460954070" sldId="2147483660"/>
        </pc:sldMasterMkLst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ordan Williams" userId="269cec884350d245" providerId="Windows Live" clId="Web-{E4319B10-9E8C-48B7-B71B-D74ABE17AA41}" dt="2022-01-14T13:51:03.700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3:51:08.169" v="1"/>
        <pc:sldMasterMkLst>
          <pc:docMk/>
          <pc:sldMasterMk cId="2523764015" sldId="2147483672"/>
        </pc:sldMasterMkLst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1130003331" sldId="2147483673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27599727" sldId="2147483674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313955197" sldId="2147483675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1319021351" sldId="2147483676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331656658" sldId="2147483677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3108560371" sldId="2147483678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3876975605" sldId="2147483679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1336241128" sldId="2147483680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1200576654" sldId="2147483681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65253624" sldId="2147483682"/>
          </pc:sldLayoutMkLst>
        </pc:sldLayoutChg>
        <pc:sldLayoutChg chg="add del mod replId">
          <pc:chgData name="Jordan Williams" userId="269cec884350d245" providerId="Windows Live" clId="Web-{E4319B10-9E8C-48B7-B71B-D74ABE17AA41}" dt="2022-01-14T13:51:08.169" v="1"/>
          <pc:sldLayoutMkLst>
            <pc:docMk/>
            <pc:sldMasterMk cId="2523764015" sldId="2147483672"/>
            <pc:sldLayoutMk cId="564317515" sldId="214748368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2:23.912" v="16"/>
        <pc:sldMasterMkLst>
          <pc:docMk/>
          <pc:sldMasterMk cId="1789445128" sldId="2147483684"/>
        </pc:sldMasterMkLst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585819000" sldId="214748368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448207260" sldId="214748368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792215658" sldId="214748368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910055010" sldId="214748368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2125644252" sldId="214748368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189212015" sldId="214748369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3034384129" sldId="214748369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626031359" sldId="214748369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3298572067" sldId="214748369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1371480887" sldId="214748369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3.912" v="16"/>
          <pc:sldLayoutMkLst>
            <pc:docMk/>
            <pc:sldMasterMk cId="1789445128" sldId="2147483684"/>
            <pc:sldLayoutMk cId="2447296059" sldId="214748369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2:28.553" v="17"/>
        <pc:sldMasterMkLst>
          <pc:docMk/>
          <pc:sldMasterMk cId="1202213257" sldId="2147483696"/>
        </pc:sldMasterMkLst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3584716232" sldId="214748369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3815762205" sldId="214748369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1288489192" sldId="214748369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2527109436" sldId="214748370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2217082337" sldId="214748370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204636982" sldId="214748370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2507680927" sldId="214748370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2063104669" sldId="214748370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649742276" sldId="214748370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2775791590" sldId="214748370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28.553" v="17"/>
          <pc:sldLayoutMkLst>
            <pc:docMk/>
            <pc:sldMasterMk cId="1202213257" sldId="2147483696"/>
            <pc:sldLayoutMk cId="12965528" sldId="2147483707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2:38.991" v="18"/>
        <pc:sldMasterMkLst>
          <pc:docMk/>
          <pc:sldMasterMk cId="532562959" sldId="2147483708"/>
        </pc:sldMasterMkLst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4111732691" sldId="214748370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2684413767" sldId="214748371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1715288544" sldId="214748371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3776116896" sldId="214748371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2133757128" sldId="214748371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854328881" sldId="214748371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676204657" sldId="214748371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1620824659" sldId="214748371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3553105215" sldId="214748371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2027086856" sldId="214748371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2883653320" sldId="214748371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750706349" sldId="214748372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4038888883" sldId="214748372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264790578" sldId="214748372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186880279" sldId="214748372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1389731324" sldId="214748372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38.991" v="18"/>
          <pc:sldLayoutMkLst>
            <pc:docMk/>
            <pc:sldMasterMk cId="532562959" sldId="2147483708"/>
            <pc:sldLayoutMk cId="1824884533" sldId="214748372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2:42.007" v="19"/>
        <pc:sldMasterMkLst>
          <pc:docMk/>
          <pc:sldMasterMk cId="3065421087" sldId="2147483726"/>
        </pc:sldMasterMkLst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320398972" sldId="214748372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66903549" sldId="214748372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4214188692" sldId="214748372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3091006525" sldId="214748373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1040327531" sldId="214748373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2919157975" sldId="214748373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2034136408" sldId="214748373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4245456131" sldId="214748373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1509224122" sldId="214748373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1841736788" sldId="214748373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4115387593" sldId="214748373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3681605120" sldId="214748373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1400452920" sldId="214748373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3233636166" sldId="214748374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4019342919" sldId="214748374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242563189" sldId="214748374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2.007" v="19"/>
          <pc:sldLayoutMkLst>
            <pc:docMk/>
            <pc:sldMasterMk cId="3065421087" sldId="2147483726"/>
            <pc:sldLayoutMk cId="3267676880" sldId="214748374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2:49.804" v="20"/>
        <pc:sldMasterMkLst>
          <pc:docMk/>
          <pc:sldMasterMk cId="2845140187" sldId="2147483744"/>
        </pc:sldMasterMkLst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3512081848" sldId="214748374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1130217492" sldId="214748374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945153352" sldId="214748374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390077392" sldId="214748374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2533955744" sldId="214748374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1184622575" sldId="214748375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2353063006" sldId="214748375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3295484682" sldId="214748375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945502024" sldId="214748375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1670168668" sldId="214748375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3983184065" sldId="214748375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623297559" sldId="214748375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2104256718" sldId="214748375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366406021" sldId="214748375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1175055078" sldId="214748375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3987618512" sldId="214748376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49.804" v="20"/>
          <pc:sldLayoutMkLst>
            <pc:docMk/>
            <pc:sldMasterMk cId="2845140187" sldId="2147483744"/>
            <pc:sldLayoutMk cId="2880330847" sldId="2147483761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2:57.399" v="21"/>
        <pc:sldMasterMkLst>
          <pc:docMk/>
          <pc:sldMasterMk cId="124141547" sldId="2147483762"/>
        </pc:sldMasterMkLst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2098856440" sldId="214748376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1619768056" sldId="214748376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3356445614" sldId="214748376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3300368177" sldId="214748376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1704394299" sldId="214748376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1185134357" sldId="214748376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288251502" sldId="214748376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2439818863" sldId="214748377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686088053" sldId="214748377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1783453004" sldId="214748377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2:57.399" v="21"/>
          <pc:sldLayoutMkLst>
            <pc:docMk/>
            <pc:sldMasterMk cId="124141547" sldId="2147483762"/>
            <pc:sldLayoutMk cId="1655330596" sldId="214748377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3:00.649" v="22"/>
        <pc:sldMasterMkLst>
          <pc:docMk/>
          <pc:sldMasterMk cId="3291207311" sldId="2147483774"/>
        </pc:sldMasterMkLst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2959388700" sldId="214748377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800128947" sldId="214748377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1845450222" sldId="214748377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1461891061" sldId="214748377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4176042047" sldId="214748377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2075663002" sldId="214748378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2499245354" sldId="214748378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2751979044" sldId="214748378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554515178" sldId="214748378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3171240667" sldId="214748378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0.649" v="22"/>
          <pc:sldLayoutMkLst>
            <pc:docMk/>
            <pc:sldMasterMk cId="3291207311" sldId="2147483774"/>
            <pc:sldLayoutMk cId="3556884031" sldId="214748378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3:03.586" v="23"/>
        <pc:sldMasterMkLst>
          <pc:docMk/>
          <pc:sldMasterMk cId="3364197657" sldId="2147483786"/>
        </pc:sldMasterMkLst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1076768041" sldId="214748378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294817438" sldId="214748378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177518494" sldId="214748378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171221717" sldId="214748379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1668379145" sldId="214748379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3823870387" sldId="214748379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996411728" sldId="214748379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2664570484" sldId="214748379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1647764614" sldId="214748379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646620416" sldId="214748379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3.586" v="23"/>
          <pc:sldLayoutMkLst>
            <pc:docMk/>
            <pc:sldMasterMk cId="3364197657" sldId="2147483786"/>
            <pc:sldLayoutMk cId="364108588" sldId="2147483797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3:06.118" v="24"/>
        <pc:sldMasterMkLst>
          <pc:docMk/>
          <pc:sldMasterMk cId="3631003656" sldId="2147483798"/>
        </pc:sldMasterMkLst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3614352097" sldId="214748379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2952228172" sldId="214748380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3923092706" sldId="214748380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1781906171" sldId="214748380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808026695" sldId="214748380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2881184260" sldId="214748380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1234557076" sldId="214748380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2168448036" sldId="214748380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289960555" sldId="214748380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1130654469" sldId="214748380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06.118" v="24"/>
          <pc:sldLayoutMkLst>
            <pc:docMk/>
            <pc:sldMasterMk cId="3631003656" sldId="2147483798"/>
            <pc:sldLayoutMk cId="196528988" sldId="2147483809"/>
          </pc:sldLayoutMkLst>
        </pc:sldLayoutChg>
      </pc:sldMasterChg>
      <pc:sldMasterChg chg="modSp add del addSldLayout delSldLayout modSldLayout">
        <pc:chgData name="Jordan Williams" userId="269cec884350d245" providerId="Windows Live" clId="Web-{E4319B10-9E8C-48B7-B71B-D74ABE17AA41}" dt="2022-01-14T14:03:12.978" v="26"/>
        <pc:sldMasterMkLst>
          <pc:docMk/>
          <pc:sldMasterMk cId="2439220895" sldId="2147483810"/>
        </pc:sldMasterMkLst>
        <pc:spChg chg="mod">
          <ac:chgData name="Jordan Williams" userId="269cec884350d245" providerId="Windows Live" clId="Web-{E4319B10-9E8C-48B7-B71B-D74ABE17AA41}" dt="2022-01-14T14:03:12.884" v="25"/>
          <ac:spMkLst>
            <pc:docMk/>
            <pc:sldMasterMk cId="2439220895" sldId="2147483810"/>
            <ac:spMk id="2" creationId="{00000000-0000-0000-0000-000000000000}"/>
          </ac:spMkLst>
        </pc:spChg>
        <pc:spChg chg="mod">
          <ac:chgData name="Jordan Williams" userId="269cec884350d245" providerId="Windows Live" clId="Web-{E4319B10-9E8C-48B7-B71B-D74ABE17AA41}" dt="2022-01-14T14:03:12.884" v="25"/>
          <ac:spMkLst>
            <pc:docMk/>
            <pc:sldMasterMk cId="2439220895" sldId="2147483810"/>
            <ac:spMk id="3" creationId="{00000000-0000-0000-0000-000000000000}"/>
          </ac:spMkLst>
        </pc:spChg>
        <pc:spChg chg="mod">
          <ac:chgData name="Jordan Williams" userId="269cec884350d245" providerId="Windows Live" clId="Web-{E4319B10-9E8C-48B7-B71B-D74ABE17AA41}" dt="2022-01-14T14:03:12.884" v="25"/>
          <ac:spMkLst>
            <pc:docMk/>
            <pc:sldMasterMk cId="2439220895" sldId="2147483810"/>
            <ac:spMk id="4" creationId="{00000000-0000-0000-0000-000000000000}"/>
          </ac:spMkLst>
        </pc:spChg>
        <pc:spChg chg="mod">
          <ac:chgData name="Jordan Williams" userId="269cec884350d245" providerId="Windows Live" clId="Web-{E4319B10-9E8C-48B7-B71B-D74ABE17AA41}" dt="2022-01-14T14:03:12.884" v="25"/>
          <ac:spMkLst>
            <pc:docMk/>
            <pc:sldMasterMk cId="2439220895" sldId="2147483810"/>
            <ac:spMk id="5" creationId="{00000000-0000-0000-0000-000000000000}"/>
          </ac:spMkLst>
        </pc:spChg>
        <pc:spChg chg="mod">
          <ac:chgData name="Jordan Williams" userId="269cec884350d245" providerId="Windows Live" clId="Web-{E4319B10-9E8C-48B7-B71B-D74ABE17AA41}" dt="2022-01-14T14:03:12.884" v="25"/>
          <ac:spMkLst>
            <pc:docMk/>
            <pc:sldMasterMk cId="2439220895" sldId="2147483810"/>
            <ac:spMk id="6" creationId="{00000000-0000-0000-0000-000000000000}"/>
          </ac:spMkLst>
        </pc:spChg>
        <pc:spChg chg="mod">
          <ac:chgData name="Jordan Williams" userId="269cec884350d245" providerId="Windows Live" clId="Web-{E4319B10-9E8C-48B7-B71B-D74ABE17AA41}" dt="2022-01-14T14:03:12.884" v="25"/>
          <ac:spMkLst>
            <pc:docMk/>
            <pc:sldMasterMk cId="2439220895" sldId="2147483810"/>
            <ac:spMk id="7" creationId="{00000000-0000-0000-0000-000000000000}"/>
          </ac:spMkLst>
        </pc:sp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3697879911" sldId="2147483811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3697879911" sldId="2147483811"/>
              <ac:spMk id="2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3697879911" sldId="2147483811"/>
              <ac:spMk id="3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3697879911" sldId="2147483811"/>
              <ac:spMk id="7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3697879911" sldId="2147483811"/>
              <ac:spMk id="11" creationId="{00000000-0000-0000-0000-000000000000}"/>
            </ac:spMkLst>
          </pc:spChg>
        </pc:sldLayoutChg>
        <pc:sldLayoutChg chg="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2788073921" sldId="2147483812"/>
          </pc:sldLayoutMkLst>
        </pc:sldLayout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513502076" sldId="2147483813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513502076" sldId="2147483813"/>
              <ac:spMk id="2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513502076" sldId="2147483813"/>
              <ac:spMk id="3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513502076" sldId="2147483813"/>
              <ac:spMk id="8" creationId="{00000000-0000-0000-0000-000000000000}"/>
            </ac:spMkLst>
          </pc:spChg>
        </pc:sldLayout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2448907932" sldId="2147483814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448907932" sldId="2147483814"/>
              <ac:spMk id="3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448907932" sldId="2147483814"/>
              <ac:spMk id="4" creationId="{00000000-0000-0000-0000-000000000000}"/>
            </ac:spMkLst>
          </pc:spChg>
        </pc:sldLayout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879882078" sldId="2147483815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879882078" sldId="2147483815"/>
              <ac:spMk id="3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879882078" sldId="2147483815"/>
              <ac:spMk id="4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879882078" sldId="2147483815"/>
              <ac:spMk id="6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879882078" sldId="2147483815"/>
              <ac:spMk id="11" creationId="{00000000-0000-0000-0000-000000000000}"/>
            </ac:spMkLst>
          </pc:spChg>
        </pc:sldLayoutChg>
        <pc:sldLayoutChg chg="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1499808050" sldId="214748381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3610342045" sldId="2147483817"/>
          </pc:sldLayoutMkLst>
        </pc:sldLayout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415081051" sldId="2147483818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415081051" sldId="2147483818"/>
              <ac:spMk id="2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415081051" sldId="2147483818"/>
              <ac:spMk id="3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415081051" sldId="2147483818"/>
              <ac:spMk id="4" creationId="{00000000-0000-0000-0000-000000000000}"/>
            </ac:spMkLst>
          </pc:spChg>
        </pc:sldLayout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2000438534" sldId="2147483819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000438534" sldId="2147483819"/>
              <ac:spMk id="2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000438534" sldId="2147483819"/>
              <ac:spMk id="3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000438534" sldId="2147483819"/>
              <ac:spMk id="4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000438534" sldId="2147483819"/>
              <ac:spMk id="8" creationId="{00000000-0000-0000-0000-000000000000}"/>
            </ac:spMkLst>
          </pc:spChg>
        </pc:sldLayoutChg>
        <pc:sldLayoutChg chg="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2321831620" sldId="2147483820"/>
          </pc:sldLayoutMkLst>
        </pc:sldLayoutChg>
        <pc:sldLayoutChg chg="modSp add del mod replId">
          <pc:chgData name="Jordan Williams" userId="269cec884350d245" providerId="Windows Live" clId="Web-{E4319B10-9E8C-48B7-B71B-D74ABE17AA41}" dt="2022-01-14T14:03:12.978" v="26"/>
          <pc:sldLayoutMkLst>
            <pc:docMk/>
            <pc:sldMasterMk cId="2439220895" sldId="2147483810"/>
            <pc:sldLayoutMk cId="2392232442" sldId="2147483821"/>
          </pc:sldLayoutMkLst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392232442" sldId="2147483821"/>
              <ac:spMk id="2" creationId="{00000000-0000-0000-0000-000000000000}"/>
            </ac:spMkLst>
          </pc:spChg>
          <pc:spChg chg="mod">
            <ac:chgData name="Jordan Williams" userId="269cec884350d245" providerId="Windows Live" clId="Web-{E4319B10-9E8C-48B7-B71B-D74ABE17AA41}" dt="2022-01-14T14:03:12.884" v="25"/>
            <ac:spMkLst>
              <pc:docMk/>
              <pc:sldMasterMk cId="2439220895" sldId="2147483810"/>
              <pc:sldLayoutMk cId="2392232442" sldId="2147483821"/>
              <ac:spMk id="3" creationId="{00000000-0000-0000-0000-000000000000}"/>
            </ac:spMkLst>
          </pc:spChg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3:34.729" v="28"/>
        <pc:sldMasterMkLst>
          <pc:docMk/>
          <pc:sldMasterMk cId="3551886953" sldId="2147483822"/>
        </pc:sldMasterMkLst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3120079063" sldId="214748382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3382815046" sldId="214748382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1501794203" sldId="214748382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114700358" sldId="214748382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314419435" sldId="214748382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478029769" sldId="214748382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559475751" sldId="214748382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1976746618" sldId="214748383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43278443" sldId="214748383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1930237683" sldId="214748383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3:34.729" v="28"/>
          <pc:sldLayoutMkLst>
            <pc:docMk/>
            <pc:sldMasterMk cId="3551886953" sldId="2147483822"/>
            <pc:sldLayoutMk cId="1427802137" sldId="214748383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6:36.287" v="47"/>
        <pc:sldMasterMkLst>
          <pc:docMk/>
          <pc:sldMasterMk cId="3648645539" sldId="2147483834"/>
        </pc:sldMasterMkLst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938114634" sldId="214748383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3417635524" sldId="214748383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1237007972" sldId="214748383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3622954538" sldId="214748383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535711661" sldId="214748383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3019467289" sldId="214748384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679057125" sldId="214748384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1614624515" sldId="214748384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3288695590" sldId="214748384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2672119898" sldId="214748384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6.287" v="47"/>
          <pc:sldLayoutMkLst>
            <pc:docMk/>
            <pc:sldMasterMk cId="3648645539" sldId="2147483834"/>
            <pc:sldLayoutMk cId="4223901777" sldId="214748384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6:39.209" v="48"/>
        <pc:sldMasterMkLst>
          <pc:docMk/>
          <pc:sldMasterMk cId="219994202" sldId="2147483846"/>
        </pc:sldMasterMkLst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1504267142" sldId="214748384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519346066" sldId="214748384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959444201" sldId="214748384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2977129299" sldId="214748385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3573365477" sldId="214748385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4213656270" sldId="214748385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2336894964" sldId="214748385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2268553236" sldId="214748385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3803131377" sldId="214748385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3730411351" sldId="214748385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6:39.209" v="48"/>
          <pc:sldLayoutMkLst>
            <pc:docMk/>
            <pc:sldMasterMk cId="219994202" sldId="2147483846"/>
            <pc:sldLayoutMk cId="1986700546" sldId="2147483857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08.914" v="49"/>
        <pc:sldMasterMkLst>
          <pc:docMk/>
          <pc:sldMasterMk cId="3880061037" sldId="2147483858"/>
        </pc:sldMasterMkLst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2888324575" sldId="214748385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3353585861" sldId="214748386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1093261555" sldId="214748386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1776188225" sldId="214748386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356744122" sldId="214748386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796028363" sldId="214748386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164658125" sldId="214748386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564267954" sldId="214748386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4064021130" sldId="214748386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23568245" sldId="214748386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08.914" v="49"/>
          <pc:sldLayoutMkLst>
            <pc:docMk/>
            <pc:sldMasterMk cId="3880061037" sldId="2147483858"/>
            <pc:sldLayoutMk cId="2482744234" sldId="2147483869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10.476" v="50"/>
        <pc:sldMasterMkLst>
          <pc:docMk/>
          <pc:sldMasterMk cId="3152415877" sldId="2147483870"/>
        </pc:sldMasterMkLst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1749650628" sldId="214748387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2111665666" sldId="214748387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3116809966" sldId="214748387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938985864" sldId="214748387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2167277122" sldId="214748387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1757760707" sldId="214748387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524134926" sldId="214748387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562231374" sldId="214748387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3996874929" sldId="214748387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3191082621" sldId="214748388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0.476" v="50"/>
          <pc:sldLayoutMkLst>
            <pc:docMk/>
            <pc:sldMasterMk cId="3152415877" sldId="2147483870"/>
            <pc:sldLayoutMk cId="2540518909" sldId="2147483881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14.570" v="51"/>
        <pc:sldMasterMkLst>
          <pc:docMk/>
          <pc:sldMasterMk cId="121034447" sldId="2147483882"/>
        </pc:sldMasterMkLst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1276138284" sldId="214748388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66661417" sldId="214748388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1712711862" sldId="214748388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1510281539" sldId="214748388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532032484" sldId="214748388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3186745570" sldId="214748388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99822751" sldId="214748388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3281322409" sldId="214748389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2325000632" sldId="214748389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1040011408" sldId="214748389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14.570" v="51"/>
          <pc:sldLayoutMkLst>
            <pc:docMk/>
            <pc:sldMasterMk cId="121034447" sldId="2147483882"/>
            <pc:sldLayoutMk cId="714015478" sldId="214748389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22.836" v="52"/>
        <pc:sldMasterMkLst>
          <pc:docMk/>
          <pc:sldMasterMk cId="3825145854" sldId="2147483894"/>
        </pc:sldMasterMkLst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2106792566" sldId="214748389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2173725823" sldId="214748389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2678675473" sldId="214748389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3886833505" sldId="214748389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1381526798" sldId="214748389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2413556112" sldId="214748390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1252039824" sldId="214748390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3082242781" sldId="214748390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872981140" sldId="214748390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278841328" sldId="214748390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2.836" v="52"/>
          <pc:sldLayoutMkLst>
            <pc:docMk/>
            <pc:sldMasterMk cId="3825145854" sldId="2147483894"/>
            <pc:sldLayoutMk cId="1366487408" sldId="214748390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28.290" v="53"/>
        <pc:sldMasterMkLst>
          <pc:docMk/>
          <pc:sldMasterMk cId="2812502677" sldId="2147483906"/>
        </pc:sldMasterMkLst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227723117" sldId="214748390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499847172" sldId="214748390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468569763" sldId="214748390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2889029491" sldId="214748391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2217155903" sldId="214748391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958948981" sldId="214748391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665858590" sldId="214748391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851403043" sldId="214748391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214899428" sldId="214748391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410673026" sldId="214748391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846900331" sldId="214748391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2787601492" sldId="214748391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1537598359" sldId="214748391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981755555" sldId="214748392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2226158041" sldId="214748392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291622814" sldId="214748392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28.290" v="53"/>
          <pc:sldLayoutMkLst>
            <pc:docMk/>
            <pc:sldMasterMk cId="2812502677" sldId="2147483906"/>
            <pc:sldLayoutMk cId="3476575239" sldId="214748392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34.900" v="54"/>
        <pc:sldMasterMkLst>
          <pc:docMk/>
          <pc:sldMasterMk cId="4075054817" sldId="2147483924"/>
        </pc:sldMasterMkLst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1556771102" sldId="214748392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1893110433" sldId="214748392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3118353391" sldId="214748392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453290210" sldId="214748392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222526915" sldId="214748392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3732108877" sldId="214748393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1513229558" sldId="214748393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1785781173" sldId="214748393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2487936746" sldId="214748393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4220564996" sldId="214748393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3278028209" sldId="214748393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3803044396" sldId="214748393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2707397284" sldId="214748393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3942403727" sldId="214748393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2086590377" sldId="214748393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1980851713" sldId="214748394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34.900" v="54"/>
          <pc:sldLayoutMkLst>
            <pc:docMk/>
            <pc:sldMasterMk cId="4075054817" sldId="2147483924"/>
            <pc:sldLayoutMk cId="333241802" sldId="2147483941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42.978" v="55"/>
        <pc:sldMasterMkLst>
          <pc:docMk/>
          <pc:sldMasterMk cId="325498949" sldId="2147483942"/>
        </pc:sldMasterMkLst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047709443" sldId="214748394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606430512" sldId="214748394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2977644367" sldId="214748394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416166912" sldId="214748394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1849588374" sldId="214748394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130113172" sldId="214748394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1124949985" sldId="214748394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553388548" sldId="214748395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808944663" sldId="214748395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1871239358" sldId="214748395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2770040827" sldId="214748395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475159253" sldId="214748395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471867751" sldId="214748395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785689771" sldId="214748395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640924179" sldId="214748395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62629338" sldId="214748395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42.978" v="55"/>
          <pc:sldLayoutMkLst>
            <pc:docMk/>
            <pc:sldMasterMk cId="325498949" sldId="2147483942"/>
            <pc:sldLayoutMk cId="3055022192" sldId="2147483959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7:52.744" v="56"/>
        <pc:sldMasterMkLst>
          <pc:docMk/>
          <pc:sldMasterMk cId="3366015323" sldId="2147483960"/>
        </pc:sldMasterMkLst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3109577647" sldId="214748396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2944596734" sldId="214748396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3623574899" sldId="214748396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183874148" sldId="214748396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1362582640" sldId="214748396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1937961139" sldId="214748396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528525875" sldId="214748396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3491583738" sldId="214748396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2972210642" sldId="214748396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847212851" sldId="214748397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2179040535" sldId="214748397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1875639540" sldId="214748397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1502051113" sldId="214748397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463508972" sldId="214748397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3323686299" sldId="214748397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2830386529" sldId="214748397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7:52.744" v="56"/>
          <pc:sldLayoutMkLst>
            <pc:docMk/>
            <pc:sldMasterMk cId="3366015323" sldId="2147483960"/>
            <pc:sldLayoutMk cId="1008073656" sldId="2147483977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00.385" v="57"/>
        <pc:sldMasterMkLst>
          <pc:docMk/>
          <pc:sldMasterMk cId="1964513082" sldId="2147483978"/>
        </pc:sldMasterMkLst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4236215303" sldId="214748397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1843354350" sldId="214748398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1739611527" sldId="214748398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4192918235" sldId="214748398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1568871026" sldId="214748398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560375549" sldId="214748398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2090548287" sldId="214748398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2689996294" sldId="214748398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113091532" sldId="214748398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4283927139" sldId="214748398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00.385" v="57"/>
          <pc:sldLayoutMkLst>
            <pc:docMk/>
            <pc:sldMasterMk cId="1964513082" sldId="2147483978"/>
            <pc:sldLayoutMk cId="1120174723" sldId="2147483989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17.293" v="58"/>
        <pc:sldMasterMkLst>
          <pc:docMk/>
          <pc:sldMasterMk cId="3058824013" sldId="2147483990"/>
        </pc:sldMasterMkLst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3591415869" sldId="214748399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2721638760" sldId="214748399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2191552140" sldId="214748399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4142495487" sldId="214748399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3531741646" sldId="214748399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3148154069" sldId="214748399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3327564761" sldId="214748399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252185305" sldId="214748399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1058126434" sldId="214748399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3407181302" sldId="214748400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7.293" v="58"/>
          <pc:sldLayoutMkLst>
            <pc:docMk/>
            <pc:sldMasterMk cId="3058824013" sldId="2147483990"/>
            <pc:sldLayoutMk cId="3682809678" sldId="2147484001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19.918" v="59"/>
        <pc:sldMasterMkLst>
          <pc:docMk/>
          <pc:sldMasterMk cId="2006365644" sldId="2147484002"/>
        </pc:sldMasterMkLst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3600893678" sldId="214748400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779772358" sldId="214748400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293698527" sldId="214748400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2840284300" sldId="214748400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514736068" sldId="214748400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2011089356" sldId="214748400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1818535731" sldId="214748400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1551022894" sldId="214748401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2245959119" sldId="214748401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1220917263" sldId="214748401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19.918" v="59"/>
          <pc:sldLayoutMkLst>
            <pc:docMk/>
            <pc:sldMasterMk cId="2006365644" sldId="2147484002"/>
            <pc:sldLayoutMk cId="2684242045" sldId="214748401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23.652" v="60"/>
        <pc:sldMasterMkLst>
          <pc:docMk/>
          <pc:sldMasterMk cId="2201777988" sldId="2147484014"/>
        </pc:sldMasterMkLst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2832857704" sldId="214748401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3727033362" sldId="214748401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2744088552" sldId="214748401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1902788178" sldId="214748401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2591395315" sldId="214748401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587979259" sldId="214748402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349720145" sldId="214748402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3302401263" sldId="214748402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2453093141" sldId="214748402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2490793144" sldId="214748402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3.652" v="60"/>
          <pc:sldLayoutMkLst>
            <pc:docMk/>
            <pc:sldMasterMk cId="2201777988" sldId="2147484014"/>
            <pc:sldLayoutMk cId="2544154460" sldId="214748402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26.918" v="61"/>
        <pc:sldMasterMkLst>
          <pc:docMk/>
          <pc:sldMasterMk cId="3347057403" sldId="2147484026"/>
        </pc:sldMasterMkLst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978118604" sldId="214748402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2656664392" sldId="214748402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2180102554" sldId="214748402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633981199" sldId="214748403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1607386467" sldId="214748403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3634516054" sldId="214748403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1940692602" sldId="214748403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3156420649" sldId="214748403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1253699503" sldId="214748403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3269252137" sldId="214748403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26.918" v="61"/>
          <pc:sldLayoutMkLst>
            <pc:docMk/>
            <pc:sldMasterMk cId="3347057403" sldId="2147484026"/>
            <pc:sldLayoutMk cId="827204580" sldId="2147484037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33.153" v="62"/>
        <pc:sldMasterMkLst>
          <pc:docMk/>
          <pc:sldMasterMk cId="1806008927" sldId="2147484038"/>
        </pc:sldMasterMkLst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3666665715" sldId="214748403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4059287327" sldId="214748404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1672997395" sldId="214748404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3940226004" sldId="214748404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1011820043" sldId="214748404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4122997138" sldId="214748404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3217268717" sldId="214748404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745302330" sldId="214748404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1744604821" sldId="214748404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2119606766" sldId="214748404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33.153" v="62"/>
          <pc:sldLayoutMkLst>
            <pc:docMk/>
            <pc:sldMasterMk cId="1806008927" sldId="2147484038"/>
            <pc:sldLayoutMk cId="1826668368" sldId="2147484049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40.263" v="63"/>
        <pc:sldMasterMkLst>
          <pc:docMk/>
          <pc:sldMasterMk cId="256800692" sldId="2147484050"/>
        </pc:sldMasterMkLst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3655242774" sldId="214748405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4093171031" sldId="214748405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2310512523" sldId="214748405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2792117348" sldId="214748405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1426860698" sldId="214748405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272730379" sldId="214748405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575356650" sldId="214748405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1750999438" sldId="214748405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1965152568" sldId="214748405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9970465" sldId="214748406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0.263" v="63"/>
          <pc:sldLayoutMkLst>
            <pc:docMk/>
            <pc:sldMasterMk cId="256800692" sldId="2147484050"/>
            <pc:sldLayoutMk cId="1463415380" sldId="2147484061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47.076" v="64"/>
        <pc:sldMasterMkLst>
          <pc:docMk/>
          <pc:sldMasterMk cId="153590828" sldId="2147484062"/>
        </pc:sldMasterMkLst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1074951152" sldId="214748406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3401105575" sldId="214748406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2888507431" sldId="214748406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2475744614" sldId="214748406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1866416043" sldId="214748406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1368251986" sldId="214748406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307219866" sldId="214748406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1382093124" sldId="214748407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4181328950" sldId="214748407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4053586278" sldId="214748407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7.076" v="64"/>
          <pc:sldLayoutMkLst>
            <pc:docMk/>
            <pc:sldMasterMk cId="153590828" sldId="2147484062"/>
            <pc:sldLayoutMk cId="4175079415" sldId="2147484073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48.763" v="65"/>
        <pc:sldMasterMkLst>
          <pc:docMk/>
          <pc:sldMasterMk cId="4128270503" sldId="2147484074"/>
        </pc:sldMasterMkLst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3461346753" sldId="214748407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416539974" sldId="214748407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1400701245" sldId="214748407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3058498606" sldId="214748407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1205792852" sldId="214748407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1227816013" sldId="214748408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3945527927" sldId="214748408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228050716" sldId="214748408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243618172" sldId="214748408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368720931" sldId="214748408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48.763" v="65"/>
          <pc:sldLayoutMkLst>
            <pc:docMk/>
            <pc:sldMasterMk cId="4128270503" sldId="2147484074"/>
            <pc:sldLayoutMk cId="4164220827" sldId="2147484085"/>
          </pc:sldLayoutMkLst>
        </pc:sldLayoutChg>
      </pc:sldMasterChg>
      <pc:sldMasterChg chg="add del addSldLayout delSldLayout modSldLayout">
        <pc:chgData name="Jordan Williams" userId="269cec884350d245" providerId="Windows Live" clId="Web-{E4319B10-9E8C-48B7-B71B-D74ABE17AA41}" dt="2022-01-14T14:08:50.201" v="66"/>
        <pc:sldMasterMkLst>
          <pc:docMk/>
          <pc:sldMasterMk cId="3617959760" sldId="2147484086"/>
        </pc:sldMasterMkLst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3587633803" sldId="2147484087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2057890453" sldId="2147484088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3675210627" sldId="2147484089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3202728407" sldId="2147484090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1109873647" sldId="2147484091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1894360203" sldId="2147484092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3892490386" sldId="2147484093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2033209232" sldId="2147484094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2184734096" sldId="2147484095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3837499643" sldId="2147484096"/>
          </pc:sldLayoutMkLst>
        </pc:sldLayoutChg>
        <pc:sldLayoutChg chg="add del mod replId">
          <pc:chgData name="Jordan Williams" userId="269cec884350d245" providerId="Windows Live" clId="Web-{E4319B10-9E8C-48B7-B71B-D74ABE17AA41}" dt="2022-01-14T14:08:50.201" v="66"/>
          <pc:sldLayoutMkLst>
            <pc:docMk/>
            <pc:sldMasterMk cId="3617959760" sldId="2147484086"/>
            <pc:sldLayoutMk cId="1658004404" sldId="2147484097"/>
          </pc:sldLayoutMkLst>
        </pc:sldLayoutChg>
      </pc:sldMasterChg>
      <pc:sldMasterChg chg="add mod setBg addSldLayout modSldLayout">
        <pc:chgData name="Jordan Williams" userId="269cec884350d245" providerId="Windows Live" clId="Web-{E4319B10-9E8C-48B7-B71B-D74ABE17AA41}" dt="2022-01-14T14:09:06.921" v="69"/>
        <pc:sldMasterMkLst>
          <pc:docMk/>
          <pc:sldMasterMk cId="3491468842" sldId="2147484098"/>
        </pc:sldMasterMkLst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2462360893" sldId="2147484099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1176600342" sldId="2147484100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1454379457" sldId="2147484101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1924492706" sldId="2147484102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1276523900" sldId="2147484103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2448717664" sldId="2147484104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3726656411" sldId="2147484105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375749452" sldId="2147484106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3807205163" sldId="2147484107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172564250" sldId="2147484108"/>
          </pc:sldLayoutMkLst>
        </pc:sldLayoutChg>
        <pc:sldLayoutChg chg="add mod replId">
          <pc:chgData name="Jordan Williams" userId="269cec884350d245" providerId="Windows Live" clId="Web-{E4319B10-9E8C-48B7-B71B-D74ABE17AA41}" dt="2022-01-14T14:09:06.921" v="69"/>
          <pc:sldLayoutMkLst>
            <pc:docMk/>
            <pc:sldMasterMk cId="3491468842" sldId="2147484098"/>
            <pc:sldLayoutMk cId="643341832" sldId="2147484109"/>
          </pc:sldLayoutMkLst>
        </pc:sldLayoutChg>
      </pc:sldMasterChg>
    </pc:docChg>
  </pc:docChgLst>
  <pc:docChgLst>
    <pc:chgData name="Jordan Williams" userId="269cec884350d245" providerId="LiveId" clId="{5DFA1870-102E-F444-9343-D6F7E37EE825}"/>
    <pc:docChg chg="custSel addSld modSld">
      <pc:chgData name="Jordan Williams" userId="269cec884350d245" providerId="LiveId" clId="{5DFA1870-102E-F444-9343-D6F7E37EE825}" dt="2022-01-16T14:57:20.068" v="429" actId="20577"/>
      <pc:docMkLst>
        <pc:docMk/>
      </pc:docMkLst>
      <pc:sldChg chg="modNotesTx">
        <pc:chgData name="Jordan Williams" userId="269cec884350d245" providerId="LiveId" clId="{5DFA1870-102E-F444-9343-D6F7E37EE825}" dt="2022-01-15T14:41:57.895" v="37" actId="20577"/>
        <pc:sldMkLst>
          <pc:docMk/>
          <pc:sldMk cId="1153845766" sldId="259"/>
        </pc:sldMkLst>
      </pc:sldChg>
      <pc:sldChg chg="modNotesTx">
        <pc:chgData name="Jordan Williams" userId="269cec884350d245" providerId="LiveId" clId="{5DFA1870-102E-F444-9343-D6F7E37EE825}" dt="2022-01-15T14:45:35.463" v="118" actId="20577"/>
        <pc:sldMkLst>
          <pc:docMk/>
          <pc:sldMk cId="3548734681" sldId="267"/>
        </pc:sldMkLst>
      </pc:sldChg>
      <pc:sldChg chg="addAnim modAnim">
        <pc:chgData name="Jordan Williams" userId="269cec884350d245" providerId="LiveId" clId="{5DFA1870-102E-F444-9343-D6F7E37EE825}" dt="2022-01-16T14:55:41.498" v="361" actId="27701"/>
        <pc:sldMkLst>
          <pc:docMk/>
          <pc:sldMk cId="2438499018" sldId="281"/>
        </pc:sldMkLst>
      </pc:sldChg>
      <pc:sldChg chg="modSp add">
        <pc:chgData name="Jordan Williams" userId="269cec884350d245" providerId="LiveId" clId="{5DFA1870-102E-F444-9343-D6F7E37EE825}" dt="2022-01-16T14:57:20.068" v="429" actId="20577"/>
        <pc:sldMkLst>
          <pc:docMk/>
          <pc:sldMk cId="1286566207" sldId="306"/>
        </pc:sldMkLst>
        <pc:spChg chg="mod">
          <ac:chgData name="Jordan Williams" userId="269cec884350d245" providerId="LiveId" clId="{5DFA1870-102E-F444-9343-D6F7E37EE825}" dt="2022-01-16T14:52:19.124" v="139" actId="20577"/>
          <ac:spMkLst>
            <pc:docMk/>
            <pc:sldMk cId="1286566207" sldId="306"/>
            <ac:spMk id="2" creationId="{72A38E03-21C0-42C5-974C-4DA3395123D5}"/>
          </ac:spMkLst>
        </pc:spChg>
        <pc:spChg chg="mod">
          <ac:chgData name="Jordan Williams" userId="269cec884350d245" providerId="LiveId" clId="{5DFA1870-102E-F444-9343-D6F7E37EE825}" dt="2022-01-16T14:57:20.068" v="429" actId="20577"/>
          <ac:spMkLst>
            <pc:docMk/>
            <pc:sldMk cId="1286566207" sldId="306"/>
            <ac:spMk id="3" creationId="{14E691B4-6043-455E-8E7B-C0B68483676A}"/>
          </ac:spMkLst>
        </pc:spChg>
      </pc:sldChg>
    </pc:docChg>
  </pc:docChgLst>
  <pc:docChgLst>
    <pc:chgData name="Jordan Williams" userId="269cec884350d245" providerId="Windows Live" clId="Web-{E1F2107D-AE73-4D52-B422-DB9C4A8096F2}"/>
    <pc:docChg chg="addSld delSld modSld sldOrd">
      <pc:chgData name="Jordan Williams" userId="269cec884350d245" providerId="Windows Live" clId="Web-{E1F2107D-AE73-4D52-B422-DB9C4A8096F2}" dt="2022-01-16T20:59:22.671" v="1130" actId="20577"/>
      <pc:docMkLst>
        <pc:docMk/>
      </pc:docMkLst>
      <pc:sldChg chg="del modAnim">
        <pc:chgData name="Jordan Williams" userId="269cec884350d245" providerId="Windows Live" clId="Web-{E1F2107D-AE73-4D52-B422-DB9C4A8096F2}" dt="2022-01-16T18:33:52.186" v="523"/>
        <pc:sldMkLst>
          <pc:docMk/>
          <pc:sldMk cId="3986025557" sldId="257"/>
        </pc:sldMkLst>
      </pc:sldChg>
      <pc:sldChg chg="modSp">
        <pc:chgData name="Jordan Williams" userId="269cec884350d245" providerId="Windows Live" clId="Web-{E1F2107D-AE73-4D52-B422-DB9C4A8096F2}" dt="2022-01-16T20:29:47.150" v="1087" actId="20577"/>
        <pc:sldMkLst>
          <pc:docMk/>
          <pc:sldMk cId="1912804413" sldId="264"/>
        </pc:sldMkLst>
        <pc:spChg chg="mod">
          <ac:chgData name="Jordan Williams" userId="269cec884350d245" providerId="Windows Live" clId="Web-{E1F2107D-AE73-4D52-B422-DB9C4A8096F2}" dt="2022-01-16T18:35:33.302" v="551" actId="20577"/>
          <ac:spMkLst>
            <pc:docMk/>
            <pc:sldMk cId="1912804413" sldId="264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29:47.150" v="1087" actId="20577"/>
          <ac:spMkLst>
            <pc:docMk/>
            <pc:sldMk cId="1912804413" sldId="264"/>
            <ac:spMk id="3" creationId="{14E691B4-6043-455E-8E7B-C0B68483676A}"/>
          </ac:spMkLst>
        </pc:spChg>
      </pc:sldChg>
      <pc:sldChg chg="modSp">
        <pc:chgData name="Jordan Williams" userId="269cec884350d245" providerId="Windows Live" clId="Web-{E1F2107D-AE73-4D52-B422-DB9C4A8096F2}" dt="2022-01-16T18:36:27.415" v="582" actId="20577"/>
        <pc:sldMkLst>
          <pc:docMk/>
          <pc:sldMk cId="1128497627" sldId="265"/>
        </pc:sldMkLst>
        <pc:spChg chg="mod">
          <ac:chgData name="Jordan Williams" userId="269cec884350d245" providerId="Windows Live" clId="Web-{E1F2107D-AE73-4D52-B422-DB9C4A8096F2}" dt="2022-01-16T18:35:42.787" v="562" actId="20577"/>
          <ac:spMkLst>
            <pc:docMk/>
            <pc:sldMk cId="1128497627" sldId="265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36:27.415" v="582" actId="20577"/>
          <ac:spMkLst>
            <pc:docMk/>
            <pc:sldMk cId="1128497627" sldId="265"/>
            <ac:spMk id="3" creationId="{14E691B4-6043-455E-8E7B-C0B68483676A}"/>
          </ac:spMkLst>
        </pc:spChg>
      </pc:sldChg>
      <pc:sldChg chg="modSp del">
        <pc:chgData name="Jordan Williams" userId="269cec884350d245" providerId="Windows Live" clId="Web-{E1F2107D-AE73-4D52-B422-DB9C4A8096F2}" dt="2022-01-16T20:29:06.616" v="1080"/>
        <pc:sldMkLst>
          <pc:docMk/>
          <pc:sldMk cId="3459856902" sldId="266"/>
        </pc:sldMkLst>
        <pc:spChg chg="mod">
          <ac:chgData name="Jordan Williams" userId="269cec884350d245" providerId="Windows Live" clId="Web-{E1F2107D-AE73-4D52-B422-DB9C4A8096F2}" dt="2022-01-16T18:36:53.682" v="584" actId="20577"/>
          <ac:spMkLst>
            <pc:docMk/>
            <pc:sldMk cId="3459856902" sldId="266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9:07:18.752" v="944" actId="20577"/>
          <ac:spMkLst>
            <pc:docMk/>
            <pc:sldMk cId="3459856902" sldId="266"/>
            <ac:spMk id="3" creationId="{14E691B4-6043-455E-8E7B-C0B68483676A}"/>
          </ac:spMkLst>
        </pc:spChg>
      </pc:sldChg>
      <pc:sldChg chg="addSp delSp modSp addAnim delAnim modAnim">
        <pc:chgData name="Jordan Williams" userId="269cec884350d245" providerId="Windows Live" clId="Web-{E1F2107D-AE73-4D52-B422-DB9C4A8096F2}" dt="2022-01-16T19:08:25.507" v="961" actId="20577"/>
        <pc:sldMkLst>
          <pc:docMk/>
          <pc:sldMk cId="3548734681" sldId="267"/>
        </pc:sldMkLst>
        <pc:spChg chg="mod">
          <ac:chgData name="Jordan Williams" userId="269cec884350d245" providerId="Windows Live" clId="Web-{E1F2107D-AE73-4D52-B422-DB9C4A8096F2}" dt="2022-01-16T18:37:01.933" v="586" actId="20577"/>
          <ac:spMkLst>
            <pc:docMk/>
            <pc:sldMk cId="3548734681" sldId="267"/>
            <ac:spMk id="2" creationId="{72A38E03-21C0-42C5-974C-4DA3395123D5}"/>
          </ac:spMkLst>
        </pc:spChg>
        <pc:spChg chg="mod ord">
          <ac:chgData name="Jordan Williams" userId="269cec884350d245" providerId="Windows Live" clId="Web-{E1F2107D-AE73-4D52-B422-DB9C4A8096F2}" dt="2022-01-16T18:45:25.517" v="686"/>
          <ac:spMkLst>
            <pc:docMk/>
            <pc:sldMk cId="3548734681" sldId="267"/>
            <ac:spMk id="3" creationId="{14E691B4-6043-455E-8E7B-C0B68483676A}"/>
          </ac:spMkLst>
        </pc:spChg>
        <pc:spChg chg="add del mod ord">
          <ac:chgData name="Jordan Williams" userId="269cec884350d245" providerId="Windows Live" clId="Web-{E1F2107D-AE73-4D52-B422-DB9C4A8096F2}" dt="2022-01-16T18:46:25.615" v="694" actId="20577"/>
          <ac:spMkLst>
            <pc:docMk/>
            <pc:sldMk cId="3548734681" sldId="267"/>
            <ac:spMk id="5" creationId="{699CB69F-97E0-4740-9852-4F694C4F3765}"/>
          </ac:spMkLst>
        </pc:spChg>
        <pc:spChg chg="add mod ord">
          <ac:chgData name="Jordan Williams" userId="269cec884350d245" providerId="Windows Live" clId="Web-{E1F2107D-AE73-4D52-B422-DB9C4A8096F2}" dt="2022-01-16T19:08:25.507" v="961" actId="20577"/>
          <ac:spMkLst>
            <pc:docMk/>
            <pc:sldMk cId="3548734681" sldId="267"/>
            <ac:spMk id="7" creationId="{D9D8514D-2A19-4823-A347-FB09CF454FC5}"/>
          </ac:spMkLst>
        </pc:spChg>
        <pc:spChg chg="add mod ord">
          <ac:chgData name="Jordan Williams" userId="269cec884350d245" providerId="Windows Live" clId="Web-{E1F2107D-AE73-4D52-B422-DB9C4A8096F2}" dt="2022-01-16T18:46:20.068" v="691"/>
          <ac:spMkLst>
            <pc:docMk/>
            <pc:sldMk cId="3548734681" sldId="267"/>
            <ac:spMk id="9" creationId="{49C20492-FF1A-4F35-82D4-B54DA6A8BB9B}"/>
          </ac:spMkLst>
        </pc:spChg>
      </pc:sldChg>
      <pc:sldChg chg="modSp del">
        <pc:chgData name="Jordan Williams" userId="269cec884350d245" providerId="Windows Live" clId="Web-{E1F2107D-AE73-4D52-B422-DB9C4A8096F2}" dt="2022-01-16T20:30:01.885" v="1088"/>
        <pc:sldMkLst>
          <pc:docMk/>
          <pc:sldMk cId="1523374101" sldId="268"/>
        </pc:sldMkLst>
        <pc:spChg chg="mod">
          <ac:chgData name="Jordan Williams" userId="269cec884350d245" providerId="Windows Live" clId="Web-{E1F2107D-AE73-4D52-B422-DB9C4A8096F2}" dt="2022-01-16T18:41:37.830" v="639" actId="20577"/>
          <ac:spMkLst>
            <pc:docMk/>
            <pc:sldMk cId="1523374101" sldId="268"/>
            <ac:spMk id="2" creationId="{72A38E03-21C0-42C5-974C-4DA3395123D5}"/>
          </ac:spMkLst>
        </pc:spChg>
      </pc:sldChg>
      <pc:sldChg chg="addSp modSp addAnim delAnim modAnim">
        <pc:chgData name="Jordan Williams" userId="269cec884350d245" providerId="Windows Live" clId="Web-{E1F2107D-AE73-4D52-B422-DB9C4A8096F2}" dt="2022-01-16T18:44:20.903" v="685" actId="20577"/>
        <pc:sldMkLst>
          <pc:docMk/>
          <pc:sldMk cId="1939931334" sldId="269"/>
        </pc:sldMkLst>
        <pc:spChg chg="mod">
          <ac:chgData name="Jordan Williams" userId="269cec884350d245" providerId="Windows Live" clId="Web-{E1F2107D-AE73-4D52-B422-DB9C4A8096F2}" dt="2022-01-16T18:41:44.627" v="645" actId="20577"/>
          <ac:spMkLst>
            <pc:docMk/>
            <pc:sldMk cId="1939931334" sldId="269"/>
            <ac:spMk id="2" creationId="{72A38E03-21C0-42C5-974C-4DA3395123D5}"/>
          </ac:spMkLst>
        </pc:spChg>
        <pc:spChg chg="mod ord">
          <ac:chgData name="Jordan Williams" userId="269cec884350d245" providerId="Windows Live" clId="Web-{E1F2107D-AE73-4D52-B422-DB9C4A8096F2}" dt="2022-01-16T18:44:20.903" v="685" actId="20577"/>
          <ac:spMkLst>
            <pc:docMk/>
            <pc:sldMk cId="1939931334" sldId="269"/>
            <ac:spMk id="3" creationId="{14E691B4-6043-455E-8E7B-C0B68483676A}"/>
          </ac:spMkLst>
        </pc:spChg>
        <pc:spChg chg="add mod ord">
          <ac:chgData name="Jordan Williams" userId="269cec884350d245" providerId="Windows Live" clId="Web-{E1F2107D-AE73-4D52-B422-DB9C4A8096F2}" dt="2022-01-16T18:44:16.012" v="682"/>
          <ac:spMkLst>
            <pc:docMk/>
            <pc:sldMk cId="1939931334" sldId="269"/>
            <ac:spMk id="5" creationId="{BA64533E-FB9F-4A8E-AD28-706DE800E87C}"/>
          </ac:spMkLst>
        </pc:spChg>
      </pc:sldChg>
      <pc:sldChg chg="modSp del">
        <pc:chgData name="Jordan Williams" userId="269cec884350d245" providerId="Windows Live" clId="Web-{E1F2107D-AE73-4D52-B422-DB9C4A8096F2}" dt="2022-01-16T20:30:05.417" v="1089"/>
        <pc:sldMkLst>
          <pc:docMk/>
          <pc:sldMk cId="2756049772" sldId="270"/>
        </pc:sldMkLst>
        <pc:spChg chg="mod">
          <ac:chgData name="Jordan Williams" userId="269cec884350d245" providerId="Windows Live" clId="Web-{E1F2107D-AE73-4D52-B422-DB9C4A8096F2}" dt="2022-01-16T18:47:24.843" v="710" actId="20577"/>
          <ac:spMkLst>
            <pc:docMk/>
            <pc:sldMk cId="2756049772" sldId="270"/>
            <ac:spMk id="2" creationId="{72A38E03-21C0-42C5-974C-4DA3395123D5}"/>
          </ac:spMkLst>
        </pc:spChg>
      </pc:sldChg>
      <pc:sldChg chg="addSp modSp addAnim modAnim">
        <pc:chgData name="Jordan Williams" userId="269cec884350d245" providerId="Windows Live" clId="Web-{E1F2107D-AE73-4D52-B422-DB9C4A8096F2}" dt="2022-01-16T19:16:23.949" v="974" actId="20577"/>
        <pc:sldMkLst>
          <pc:docMk/>
          <pc:sldMk cId="1291529289" sldId="272"/>
        </pc:sldMkLst>
        <pc:spChg chg="mod">
          <ac:chgData name="Jordan Williams" userId="269cec884350d245" providerId="Windows Live" clId="Web-{E1F2107D-AE73-4D52-B422-DB9C4A8096F2}" dt="2022-01-16T18:47:18.639" v="707" actId="20577"/>
          <ac:spMkLst>
            <pc:docMk/>
            <pc:sldMk cId="1291529289" sldId="272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9:16:23.949" v="974" actId="20577"/>
          <ac:spMkLst>
            <pc:docMk/>
            <pc:sldMk cId="1291529289" sldId="272"/>
            <ac:spMk id="3" creationId="{14E691B4-6043-455E-8E7B-C0B68483676A}"/>
          </ac:spMkLst>
        </pc:spChg>
        <pc:spChg chg="add mod ord">
          <ac:chgData name="Jordan Williams" userId="269cec884350d245" providerId="Windows Live" clId="Web-{E1F2107D-AE73-4D52-B422-DB9C4A8096F2}" dt="2022-01-16T18:47:08.592" v="698"/>
          <ac:spMkLst>
            <pc:docMk/>
            <pc:sldMk cId="1291529289" sldId="272"/>
            <ac:spMk id="5" creationId="{D8451D5C-4EFF-4F64-9D74-F3804F4850AE}"/>
          </ac:spMkLst>
        </pc:spChg>
      </pc:sldChg>
      <pc:sldChg chg="modSp del">
        <pc:chgData name="Jordan Williams" userId="269cec884350d245" providerId="Windows Live" clId="Web-{E1F2107D-AE73-4D52-B422-DB9C4A8096F2}" dt="2022-01-16T20:30:08.230" v="1090"/>
        <pc:sldMkLst>
          <pc:docMk/>
          <pc:sldMk cId="2785745174" sldId="273"/>
        </pc:sldMkLst>
        <pc:spChg chg="mod">
          <ac:chgData name="Jordan Williams" userId="269cec884350d245" providerId="Windows Live" clId="Web-{E1F2107D-AE73-4D52-B422-DB9C4A8096F2}" dt="2022-01-16T18:48:38.380" v="732" actId="20577"/>
          <ac:spMkLst>
            <pc:docMk/>
            <pc:sldMk cId="2785745174" sldId="273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27:12.263" v="1079" actId="20577"/>
          <ac:spMkLst>
            <pc:docMk/>
            <pc:sldMk cId="2785745174" sldId="273"/>
            <ac:spMk id="3" creationId="{14E691B4-6043-455E-8E7B-C0B68483676A}"/>
          </ac:spMkLst>
        </pc:spChg>
      </pc:sldChg>
      <pc:sldChg chg="modSp addAnim modAnim">
        <pc:chgData name="Jordan Williams" userId="269cec884350d245" providerId="Windows Live" clId="Web-{E1F2107D-AE73-4D52-B422-DB9C4A8096F2}" dt="2022-01-16T18:41:00.108" v="634"/>
        <pc:sldMkLst>
          <pc:docMk/>
          <pc:sldMk cId="820123793" sldId="274"/>
        </pc:sldMkLst>
        <pc:spChg chg="mod">
          <ac:chgData name="Jordan Williams" userId="269cec884350d245" providerId="Windows Live" clId="Web-{E1F2107D-AE73-4D52-B422-DB9C4A8096F2}" dt="2022-01-16T18:37:08.746" v="589" actId="20577"/>
          <ac:spMkLst>
            <pc:docMk/>
            <pc:sldMk cId="820123793" sldId="274"/>
            <ac:spMk id="2" creationId="{72A38E03-21C0-42C5-974C-4DA3395123D5}"/>
          </ac:spMkLst>
        </pc:spChg>
      </pc:sldChg>
      <pc:sldChg chg="addSp modSp addAnim modAnim">
        <pc:chgData name="Jordan Williams" userId="269cec884350d245" providerId="Windows Live" clId="Web-{E1F2107D-AE73-4D52-B422-DB9C4A8096F2}" dt="2022-01-16T19:21:03.468" v="1023" actId="20577"/>
        <pc:sldMkLst>
          <pc:docMk/>
          <pc:sldMk cId="2027593547" sldId="275"/>
        </pc:sldMkLst>
        <pc:spChg chg="mod">
          <ac:chgData name="Jordan Williams" userId="269cec884350d245" providerId="Windows Live" clId="Web-{E1F2107D-AE73-4D52-B422-DB9C4A8096F2}" dt="2022-01-16T18:48:33.848" v="728" actId="20577"/>
          <ac:spMkLst>
            <pc:docMk/>
            <pc:sldMk cId="2027593547" sldId="275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9:21:03.468" v="1023" actId="20577"/>
          <ac:spMkLst>
            <pc:docMk/>
            <pc:sldMk cId="2027593547" sldId="275"/>
            <ac:spMk id="3" creationId="{14E691B4-6043-455E-8E7B-C0B68483676A}"/>
          </ac:spMkLst>
        </pc:spChg>
        <pc:spChg chg="add mod ord">
          <ac:chgData name="Jordan Williams" userId="269cec884350d245" providerId="Windows Live" clId="Web-{E1F2107D-AE73-4D52-B422-DB9C4A8096F2}" dt="2022-01-16T18:48:07.018" v="719"/>
          <ac:spMkLst>
            <pc:docMk/>
            <pc:sldMk cId="2027593547" sldId="275"/>
            <ac:spMk id="5" creationId="{E5CFD950-42E5-4FD5-BC46-8C86A22020E6}"/>
          </ac:spMkLst>
        </pc:spChg>
      </pc:sldChg>
      <pc:sldChg chg="modSp addAnim modAnim">
        <pc:chgData name="Jordan Williams" userId="269cec884350d245" providerId="Windows Live" clId="Web-{E1F2107D-AE73-4D52-B422-DB9C4A8096F2}" dt="2022-01-16T19:22:53.788" v="1044" actId="20577"/>
        <pc:sldMkLst>
          <pc:docMk/>
          <pc:sldMk cId="2540947501" sldId="276"/>
        </pc:sldMkLst>
        <pc:spChg chg="mod">
          <ac:chgData name="Jordan Williams" userId="269cec884350d245" providerId="Windows Live" clId="Web-{E1F2107D-AE73-4D52-B422-DB9C4A8096F2}" dt="2022-01-16T18:48:53.631" v="736" actId="20577"/>
          <ac:spMkLst>
            <pc:docMk/>
            <pc:sldMk cId="2540947501" sldId="276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9:22:53.788" v="1044" actId="20577"/>
          <ac:spMkLst>
            <pc:docMk/>
            <pc:sldMk cId="2540947501" sldId="276"/>
            <ac:spMk id="3" creationId="{14E691B4-6043-455E-8E7B-C0B68483676A}"/>
          </ac:spMkLst>
        </pc:spChg>
      </pc:sldChg>
      <pc:sldChg chg="modSp">
        <pc:chgData name="Jordan Williams" userId="269cec884350d245" providerId="Windows Live" clId="Web-{E1F2107D-AE73-4D52-B422-DB9C4A8096F2}" dt="2022-01-16T18:50:25.106" v="743" actId="20577"/>
        <pc:sldMkLst>
          <pc:docMk/>
          <pc:sldMk cId="3745741896" sldId="278"/>
        </pc:sldMkLst>
        <pc:spChg chg="mod">
          <ac:chgData name="Jordan Williams" userId="269cec884350d245" providerId="Windows Live" clId="Web-{E1F2107D-AE73-4D52-B422-DB9C4A8096F2}" dt="2022-01-16T18:50:25.106" v="743" actId="20577"/>
          <ac:spMkLst>
            <pc:docMk/>
            <pc:sldMk cId="3745741896" sldId="278"/>
            <ac:spMk id="2" creationId="{72A38E03-21C0-42C5-974C-4DA3395123D5}"/>
          </ac:spMkLst>
        </pc:spChg>
      </pc:sldChg>
      <pc:sldChg chg="modSp addAnim delAnim modAnim">
        <pc:chgData name="Jordan Williams" userId="269cec884350d245" providerId="Windows Live" clId="Web-{E1F2107D-AE73-4D52-B422-DB9C4A8096F2}" dt="2022-01-16T18:51:19.687" v="758"/>
        <pc:sldMkLst>
          <pc:docMk/>
          <pc:sldMk cId="2464785796" sldId="279"/>
        </pc:sldMkLst>
        <pc:spChg chg="mod">
          <ac:chgData name="Jordan Williams" userId="269cec884350d245" providerId="Windows Live" clId="Web-{E1F2107D-AE73-4D52-B422-DB9C4A8096F2}" dt="2022-01-16T18:50:29.903" v="747" actId="20577"/>
          <ac:spMkLst>
            <pc:docMk/>
            <pc:sldMk cId="2464785796" sldId="279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23:46.549" v="429" actId="20577"/>
          <ac:spMkLst>
            <pc:docMk/>
            <pc:sldMk cId="2464785796" sldId="279"/>
            <ac:spMk id="3" creationId="{14E691B4-6043-455E-8E7B-C0B68483676A}"/>
          </ac:spMkLst>
        </pc:spChg>
      </pc:sldChg>
      <pc:sldChg chg="modSp addAnim delAnim modAnim">
        <pc:chgData name="Jordan Williams" userId="269cec884350d245" providerId="Windows Live" clId="Web-{E1F2107D-AE73-4D52-B422-DB9C4A8096F2}" dt="2022-01-16T18:51:30.672" v="764" actId="20577"/>
        <pc:sldMkLst>
          <pc:docMk/>
          <pc:sldMk cId="1703764713" sldId="280"/>
        </pc:sldMkLst>
        <pc:spChg chg="mod">
          <ac:chgData name="Jordan Williams" userId="269cec884350d245" providerId="Windows Live" clId="Web-{E1F2107D-AE73-4D52-B422-DB9C4A8096F2}" dt="2022-01-16T18:51:30.672" v="764" actId="20577"/>
          <ac:spMkLst>
            <pc:docMk/>
            <pc:sldMk cId="1703764713" sldId="280"/>
            <ac:spMk id="2" creationId="{72A38E03-21C0-42C5-974C-4DA3395123D5}"/>
          </ac:spMkLst>
        </pc:spChg>
      </pc:sldChg>
      <pc:sldChg chg="modSp modAnim">
        <pc:chgData name="Jordan Williams" userId="269cec884350d245" providerId="Windows Live" clId="Web-{E1F2107D-AE73-4D52-B422-DB9C4A8096F2}" dt="2022-01-16T19:01:47.480" v="899" actId="20577"/>
        <pc:sldMkLst>
          <pc:docMk/>
          <pc:sldMk cId="2438499018" sldId="281"/>
        </pc:sldMkLst>
        <pc:spChg chg="mod">
          <ac:chgData name="Jordan Williams" userId="269cec884350d245" providerId="Windows Live" clId="Web-{E1F2107D-AE73-4D52-B422-DB9C4A8096F2}" dt="2022-01-16T19:01:47.480" v="899" actId="20577"/>
          <ac:spMkLst>
            <pc:docMk/>
            <pc:sldMk cId="2438499018" sldId="281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53:00.180" v="785" actId="20577"/>
          <ac:spMkLst>
            <pc:docMk/>
            <pc:sldMk cId="2438499018" sldId="281"/>
            <ac:spMk id="3" creationId="{14E691B4-6043-455E-8E7B-C0B68483676A}"/>
          </ac:spMkLst>
        </pc:spChg>
      </pc:sldChg>
      <pc:sldChg chg="modSp addAnim modAnim">
        <pc:chgData name="Jordan Williams" userId="269cec884350d245" providerId="Windows Live" clId="Web-{E1F2107D-AE73-4D52-B422-DB9C4A8096F2}" dt="2022-01-16T20:59:22.671" v="1130" actId="20577"/>
        <pc:sldMkLst>
          <pc:docMk/>
          <pc:sldMk cId="2183792947" sldId="283"/>
        </pc:sldMkLst>
        <pc:spChg chg="mod">
          <ac:chgData name="Jordan Williams" userId="269cec884350d245" providerId="Windows Live" clId="Web-{E1F2107D-AE73-4D52-B422-DB9C4A8096F2}" dt="2022-01-16T19:01:38.448" v="898" actId="20577"/>
          <ac:spMkLst>
            <pc:docMk/>
            <pc:sldMk cId="2183792947" sldId="283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07:28.747" v="1074" actId="20577"/>
          <ac:spMkLst>
            <pc:docMk/>
            <pc:sldMk cId="2183792947" sldId="283"/>
            <ac:spMk id="3" creationId="{14E691B4-6043-455E-8E7B-C0B68483676A}"/>
          </ac:spMkLst>
        </pc:spChg>
        <pc:spChg chg="mod">
          <ac:chgData name="Jordan Williams" userId="269cec884350d245" providerId="Windows Live" clId="Web-{E1F2107D-AE73-4D52-B422-DB9C4A8096F2}" dt="2022-01-16T20:59:22.671" v="1130" actId="20577"/>
          <ac:spMkLst>
            <pc:docMk/>
            <pc:sldMk cId="2183792947" sldId="283"/>
            <ac:spMk id="7" creationId="{A3CEE15E-EF42-4823-977B-7C5B135DA1FB}"/>
          </ac:spMkLst>
        </pc:spChg>
      </pc:sldChg>
      <pc:sldChg chg="modSp addAnim modAnim">
        <pc:chgData name="Jordan Williams" userId="269cec884350d245" providerId="Windows Live" clId="Web-{E1F2107D-AE73-4D52-B422-DB9C4A8096F2}" dt="2022-01-16T19:00:06.911" v="876"/>
        <pc:sldMkLst>
          <pc:docMk/>
          <pc:sldMk cId="2700358296" sldId="286"/>
        </pc:sldMkLst>
        <pc:spChg chg="mod">
          <ac:chgData name="Jordan Williams" userId="269cec884350d245" providerId="Windows Live" clId="Web-{E1F2107D-AE73-4D52-B422-DB9C4A8096F2}" dt="2022-01-16T19:00:00.270" v="873" actId="20577"/>
          <ac:spMkLst>
            <pc:docMk/>
            <pc:sldMk cId="2700358296" sldId="286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19:39.423" v="393" actId="20577"/>
          <ac:spMkLst>
            <pc:docMk/>
            <pc:sldMk cId="2700358296" sldId="286"/>
            <ac:spMk id="3" creationId="{14E691B4-6043-455E-8E7B-C0B68483676A}"/>
          </ac:spMkLst>
        </pc:spChg>
      </pc:sldChg>
      <pc:sldChg chg="modSp addAnim modAnim">
        <pc:chgData name="Jordan Williams" userId="269cec884350d245" providerId="Windows Live" clId="Web-{E1F2107D-AE73-4D52-B422-DB9C4A8096F2}" dt="2022-01-16T20:51:41.500" v="1128" actId="20577"/>
        <pc:sldMkLst>
          <pc:docMk/>
          <pc:sldMk cId="2498491416" sldId="289"/>
        </pc:sldMkLst>
        <pc:spChg chg="mod">
          <ac:chgData name="Jordan Williams" userId="269cec884350d245" providerId="Windows Live" clId="Web-{E1F2107D-AE73-4D52-B422-DB9C4A8096F2}" dt="2022-01-16T18:59:55.551" v="869" actId="20577"/>
          <ac:spMkLst>
            <pc:docMk/>
            <pc:sldMk cId="2498491416" sldId="289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51:41.500" v="1128" actId="20577"/>
          <ac:spMkLst>
            <pc:docMk/>
            <pc:sldMk cId="2498491416" sldId="289"/>
            <ac:spMk id="3" creationId="{14E691B4-6043-455E-8E7B-C0B68483676A}"/>
          </ac:spMkLst>
        </pc:spChg>
      </pc:sldChg>
      <pc:sldChg chg="modSp del">
        <pc:chgData name="Jordan Williams" userId="269cec884350d245" providerId="Windows Live" clId="Web-{E1F2107D-AE73-4D52-B422-DB9C4A8096F2}" dt="2022-01-16T20:30:31.560" v="1091"/>
        <pc:sldMkLst>
          <pc:docMk/>
          <pc:sldMk cId="1778317549" sldId="290"/>
        </pc:sldMkLst>
        <pc:spChg chg="mod">
          <ac:chgData name="Jordan Williams" userId="269cec884350d245" providerId="Windows Live" clId="Web-{E1F2107D-AE73-4D52-B422-DB9C4A8096F2}" dt="2022-01-16T18:55:45.628" v="837" actId="20577"/>
          <ac:spMkLst>
            <pc:docMk/>
            <pc:sldMk cId="1778317549" sldId="290"/>
            <ac:spMk id="2" creationId="{72A38E03-21C0-42C5-974C-4DA3395123D5}"/>
          </ac:spMkLst>
        </pc:spChg>
      </pc:sldChg>
      <pc:sldChg chg="modSp addAnim modAnim">
        <pc:chgData name="Jordan Williams" userId="269cec884350d245" providerId="Windows Live" clId="Web-{E1F2107D-AE73-4D52-B422-DB9C4A8096F2}" dt="2022-01-16T19:43:36.121" v="1067" actId="20577"/>
        <pc:sldMkLst>
          <pc:docMk/>
          <pc:sldMk cId="652563774" sldId="291"/>
        </pc:sldMkLst>
        <pc:spChg chg="mod">
          <ac:chgData name="Jordan Williams" userId="269cec884350d245" providerId="Windows Live" clId="Web-{E1F2107D-AE73-4D52-B422-DB9C4A8096F2}" dt="2022-01-16T18:55:40.675" v="834" actId="20577"/>
          <ac:spMkLst>
            <pc:docMk/>
            <pc:sldMk cId="652563774" sldId="291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9:43:36.121" v="1067" actId="20577"/>
          <ac:spMkLst>
            <pc:docMk/>
            <pc:sldMk cId="652563774" sldId="291"/>
            <ac:spMk id="3" creationId="{14E691B4-6043-455E-8E7B-C0B68483676A}"/>
          </ac:spMkLst>
        </pc:spChg>
      </pc:sldChg>
      <pc:sldChg chg="modSp addAnim modAnim">
        <pc:chgData name="Jordan Williams" userId="269cec884350d245" providerId="Windows Live" clId="Web-{E1F2107D-AE73-4D52-B422-DB9C4A8096F2}" dt="2022-01-16T18:55:34.268" v="829" actId="20577"/>
        <pc:sldMkLst>
          <pc:docMk/>
          <pc:sldMk cId="1654561905" sldId="293"/>
        </pc:sldMkLst>
        <pc:spChg chg="mod">
          <ac:chgData name="Jordan Williams" userId="269cec884350d245" providerId="Windows Live" clId="Web-{E1F2107D-AE73-4D52-B422-DB9C4A8096F2}" dt="2022-01-16T18:55:34.268" v="829" actId="20577"/>
          <ac:spMkLst>
            <pc:docMk/>
            <pc:sldMk cId="1654561905" sldId="293"/>
            <ac:spMk id="2" creationId="{72A38E03-21C0-42C5-974C-4DA3395123D5}"/>
          </ac:spMkLst>
        </pc:spChg>
      </pc:sldChg>
      <pc:sldChg chg="addSp delSp modSp del addAnim delAnim modAnim">
        <pc:chgData name="Jordan Williams" userId="269cec884350d245" providerId="Windows Live" clId="Web-{E1F2107D-AE73-4D52-B422-DB9C4A8096F2}" dt="2022-01-16T20:45:45.242" v="1112"/>
        <pc:sldMkLst>
          <pc:docMk/>
          <pc:sldMk cId="109919169" sldId="294"/>
        </pc:sldMkLst>
        <pc:spChg chg="mod">
          <ac:chgData name="Jordan Williams" userId="269cec884350d245" providerId="Windows Live" clId="Web-{E1F2107D-AE73-4D52-B422-DB9C4A8096F2}" dt="2022-01-16T18:53:05.946" v="788" actId="20577"/>
          <ac:spMkLst>
            <pc:docMk/>
            <pc:sldMk cId="109919169" sldId="294"/>
            <ac:spMk id="2" creationId="{72A38E03-21C0-42C5-974C-4DA3395123D5}"/>
          </ac:spMkLst>
        </pc:spChg>
        <pc:spChg chg="mod ord">
          <ac:chgData name="Jordan Williams" userId="269cec884350d245" providerId="Windows Live" clId="Web-{E1F2107D-AE73-4D52-B422-DB9C4A8096F2}" dt="2022-01-16T18:59:00.079" v="863" actId="20577"/>
          <ac:spMkLst>
            <pc:docMk/>
            <pc:sldMk cId="109919169" sldId="294"/>
            <ac:spMk id="3" creationId="{14E691B4-6043-455E-8E7B-C0B68483676A}"/>
          </ac:spMkLst>
        </pc:spChg>
        <pc:spChg chg="add del mod">
          <ac:chgData name="Jordan Williams" userId="269cec884350d245" providerId="Windows Live" clId="Web-{E1F2107D-AE73-4D52-B422-DB9C4A8096F2}" dt="2022-01-16T18:53:32.447" v="800"/>
          <ac:spMkLst>
            <pc:docMk/>
            <pc:sldMk cId="109919169" sldId="294"/>
            <ac:spMk id="5" creationId="{67DE95BD-C747-4B8B-A8D1-226511A2D16D}"/>
          </ac:spMkLst>
        </pc:spChg>
        <pc:spChg chg="add mod ord">
          <ac:chgData name="Jordan Williams" userId="269cec884350d245" providerId="Windows Live" clId="Web-{E1F2107D-AE73-4D52-B422-DB9C4A8096F2}" dt="2022-01-16T18:59:16.205" v="866" actId="20577"/>
          <ac:spMkLst>
            <pc:docMk/>
            <pc:sldMk cId="109919169" sldId="294"/>
            <ac:spMk id="7" creationId="{01F0474F-3F13-4510-885D-BE8BAC4498E0}"/>
          </ac:spMkLst>
        </pc:spChg>
      </pc:sldChg>
      <pc:sldChg chg="mod setBg">
        <pc:chgData name="Jordan Williams" userId="269cec884350d245" providerId="Windows Live" clId="Web-{E1F2107D-AE73-4D52-B422-DB9C4A8096F2}" dt="2022-01-16T18:31:58.085" v="506"/>
        <pc:sldMkLst>
          <pc:docMk/>
          <pc:sldMk cId="2907785391" sldId="295"/>
        </pc:sldMkLst>
      </pc:sldChg>
      <pc:sldChg chg="modSp">
        <pc:chgData name="Jordan Williams" userId="269cec884350d245" providerId="Windows Live" clId="Web-{E1F2107D-AE73-4D52-B422-DB9C4A8096F2}" dt="2022-01-16T20:29:30.899" v="1084" actId="20577"/>
        <pc:sldMkLst>
          <pc:docMk/>
          <pc:sldMk cId="2022585261" sldId="296"/>
        </pc:sldMkLst>
        <pc:spChg chg="mod">
          <ac:chgData name="Jordan Williams" userId="269cec884350d245" providerId="Windows Live" clId="Web-{E1F2107D-AE73-4D52-B422-DB9C4A8096F2}" dt="2022-01-16T18:33:18.574" v="511" actId="20577"/>
          <ac:spMkLst>
            <pc:docMk/>
            <pc:sldMk cId="2022585261" sldId="296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29:30.899" v="1084" actId="20577"/>
          <ac:spMkLst>
            <pc:docMk/>
            <pc:sldMk cId="2022585261" sldId="296"/>
            <ac:spMk id="3" creationId="{14E691B4-6043-455E-8E7B-C0B68483676A}"/>
          </ac:spMkLst>
        </pc:spChg>
      </pc:sldChg>
      <pc:sldChg chg="modSp addAnim modAnim">
        <pc:chgData name="Jordan Williams" userId="269cec884350d245" providerId="Windows Live" clId="Web-{E1F2107D-AE73-4D52-B422-DB9C4A8096F2}" dt="2022-01-16T18:34:42.970" v="538"/>
        <pc:sldMkLst>
          <pc:docMk/>
          <pc:sldMk cId="3017173722" sldId="297"/>
        </pc:sldMkLst>
        <pc:spChg chg="mod">
          <ac:chgData name="Jordan Williams" userId="269cec884350d245" providerId="Windows Live" clId="Web-{E1F2107D-AE73-4D52-B422-DB9C4A8096F2}" dt="2022-01-16T18:33:44.513" v="521" actId="20577"/>
          <ac:spMkLst>
            <pc:docMk/>
            <pc:sldMk cId="3017173722" sldId="297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34:22.907" v="534" actId="20577"/>
          <ac:spMkLst>
            <pc:docMk/>
            <pc:sldMk cId="3017173722" sldId="297"/>
            <ac:spMk id="7" creationId="{A3CEE15E-EF42-4823-977B-7C5B135DA1FB}"/>
          </ac:spMkLst>
        </pc:spChg>
      </pc:sldChg>
      <pc:sldChg chg="modSp addAnim modAnim">
        <pc:chgData name="Jordan Williams" userId="269cec884350d245" providerId="Windows Live" clId="Web-{E1F2107D-AE73-4D52-B422-DB9C4A8096F2}" dt="2022-01-16T18:52:22.973" v="778"/>
        <pc:sldMkLst>
          <pc:docMk/>
          <pc:sldMk cId="3005505528" sldId="305"/>
        </pc:sldMkLst>
        <pc:spChg chg="mod">
          <ac:chgData name="Jordan Williams" userId="269cec884350d245" providerId="Windows Live" clId="Web-{E1F2107D-AE73-4D52-B422-DB9C4A8096F2}" dt="2022-01-16T18:52:18.441" v="775" actId="20577"/>
          <ac:spMkLst>
            <pc:docMk/>
            <pc:sldMk cId="3005505528" sldId="305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20:39.880" v="405" actId="20577"/>
          <ac:spMkLst>
            <pc:docMk/>
            <pc:sldMk cId="3005505528" sldId="305"/>
            <ac:spMk id="3" creationId="{14E691B4-6043-455E-8E7B-C0B68483676A}"/>
          </ac:spMkLst>
        </pc:spChg>
      </pc:sldChg>
      <pc:sldChg chg="modSp addAnim modAnim">
        <pc:chgData name="Jordan Williams" userId="269cec884350d245" providerId="Windows Live" clId="Web-{E1F2107D-AE73-4D52-B422-DB9C4A8096F2}" dt="2022-01-16T20:40:47.562" v="1099" actId="20577"/>
        <pc:sldMkLst>
          <pc:docMk/>
          <pc:sldMk cId="1286566207" sldId="306"/>
        </pc:sldMkLst>
        <pc:spChg chg="mod">
          <ac:chgData name="Jordan Williams" userId="269cec884350d245" providerId="Windows Live" clId="Web-{E1F2107D-AE73-4D52-B422-DB9C4A8096F2}" dt="2022-01-16T18:51:37.548" v="767" actId="20577"/>
          <ac:spMkLst>
            <pc:docMk/>
            <pc:sldMk cId="1286566207" sldId="306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40:47.562" v="1099" actId="20577"/>
          <ac:spMkLst>
            <pc:docMk/>
            <pc:sldMk cId="1286566207" sldId="306"/>
            <ac:spMk id="3" creationId="{14E691B4-6043-455E-8E7B-C0B68483676A}"/>
          </ac:spMkLst>
        </pc:spChg>
      </pc:sldChg>
      <pc:sldChg chg="addSp delSp modSp new mod ord setBg modClrScheme chgLayout">
        <pc:chgData name="Jordan Williams" userId="269cec884350d245" providerId="Windows Live" clId="Web-{E1F2107D-AE73-4D52-B422-DB9C4A8096F2}" dt="2022-01-16T17:39:58.984" v="145"/>
        <pc:sldMkLst>
          <pc:docMk/>
          <pc:sldMk cId="3567612182" sldId="307"/>
        </pc:sldMkLst>
        <pc:spChg chg="del">
          <ac:chgData name="Jordan Williams" userId="269cec884350d245" providerId="Windows Live" clId="Web-{E1F2107D-AE73-4D52-B422-DB9C4A8096F2}" dt="2022-01-16T17:37:43.069" v="125"/>
          <ac:spMkLst>
            <pc:docMk/>
            <pc:sldMk cId="3567612182" sldId="307"/>
            <ac:spMk id="2" creationId="{8DFEF656-2837-4C8A-AF80-31A47BE09675}"/>
          </ac:spMkLst>
        </pc:spChg>
        <pc:spChg chg="del">
          <ac:chgData name="Jordan Williams" userId="269cec884350d245" providerId="Windows Live" clId="Web-{E1F2107D-AE73-4D52-B422-DB9C4A8096F2}" dt="2022-01-16T17:37:43.069" v="125"/>
          <ac:spMkLst>
            <pc:docMk/>
            <pc:sldMk cId="3567612182" sldId="307"/>
            <ac:spMk id="3" creationId="{2F893F7F-2697-478D-BDD5-4C3CD4922AFB}"/>
          </ac:spMkLst>
        </pc:spChg>
        <pc:spChg chg="add mod">
          <ac:chgData name="Jordan Williams" userId="269cec884350d245" providerId="Windows Live" clId="Web-{E1F2107D-AE73-4D52-B422-DB9C4A8096F2}" dt="2022-01-16T17:39:58.984" v="145"/>
          <ac:spMkLst>
            <pc:docMk/>
            <pc:sldMk cId="3567612182" sldId="307"/>
            <ac:spMk id="4" creationId="{388FA76C-3A14-45E2-9136-CE9C2F256131}"/>
          </ac:spMkLst>
        </pc:spChg>
      </pc:sldChg>
      <pc:sldChg chg="modSp add del replId">
        <pc:chgData name="Jordan Williams" userId="269cec884350d245" providerId="Windows Live" clId="Web-{E1F2107D-AE73-4D52-B422-DB9C4A8096F2}" dt="2022-01-16T17:59:24.685" v="150"/>
        <pc:sldMkLst>
          <pc:docMk/>
          <pc:sldMk cId="4284069255" sldId="308"/>
        </pc:sldMkLst>
        <pc:spChg chg="mod">
          <ac:chgData name="Jordan Williams" userId="269cec884350d245" providerId="Windows Live" clId="Web-{E1F2107D-AE73-4D52-B422-DB9C4A8096F2}" dt="2022-01-16T17:56:26.689" v="147" actId="20577"/>
          <ac:spMkLst>
            <pc:docMk/>
            <pc:sldMk cId="4284069255" sldId="308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7:56:30.268" v="148" actId="20577"/>
          <ac:spMkLst>
            <pc:docMk/>
            <pc:sldMk cId="4284069255" sldId="308"/>
            <ac:spMk id="3" creationId="{14E691B4-6043-455E-8E7B-C0B68483676A}"/>
          </ac:spMkLst>
        </pc:spChg>
      </pc:sldChg>
      <pc:sldChg chg="modSp add replId addAnim modAnim">
        <pc:chgData name="Jordan Williams" userId="269cec884350d245" providerId="Windows Live" clId="Web-{E1F2107D-AE73-4D52-B422-DB9C4A8096F2}" dt="2022-01-16T19:00:42.632" v="883"/>
        <pc:sldMkLst>
          <pc:docMk/>
          <pc:sldMk cId="4090227733" sldId="309"/>
        </pc:sldMkLst>
        <pc:spChg chg="mod">
          <ac:chgData name="Jordan Williams" userId="269cec884350d245" providerId="Windows Live" clId="Web-{E1F2107D-AE73-4D52-B422-DB9C4A8096F2}" dt="2022-01-16T19:00:39.085" v="880" actId="20577"/>
          <ac:spMkLst>
            <pc:docMk/>
            <pc:sldMk cId="4090227733" sldId="309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8:07:12.499" v="320" actId="20577"/>
          <ac:spMkLst>
            <pc:docMk/>
            <pc:sldMk cId="4090227733" sldId="309"/>
            <ac:spMk id="3" creationId="{14E691B4-6043-455E-8E7B-C0B68483676A}"/>
          </ac:spMkLst>
        </pc:spChg>
      </pc:sldChg>
      <pc:sldChg chg="modSp add replId addAnim modAnim">
        <pc:chgData name="Jordan Williams" userId="269cec884350d245" providerId="Windows Live" clId="Web-{E1F2107D-AE73-4D52-B422-DB9C4A8096F2}" dt="2022-01-16T19:57:45.193" v="1068" actId="20577"/>
        <pc:sldMkLst>
          <pc:docMk/>
          <pc:sldMk cId="713179877" sldId="310"/>
        </pc:sldMkLst>
        <pc:spChg chg="mod">
          <ac:chgData name="Jordan Williams" userId="269cec884350d245" providerId="Windows Live" clId="Web-{E1F2107D-AE73-4D52-B422-DB9C4A8096F2}" dt="2022-01-16T19:01:03.618" v="887" actId="20577"/>
          <ac:spMkLst>
            <pc:docMk/>
            <pc:sldMk cId="713179877" sldId="310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19:57:45.193" v="1068" actId="20577"/>
          <ac:spMkLst>
            <pc:docMk/>
            <pc:sldMk cId="713179877" sldId="310"/>
            <ac:spMk id="3" creationId="{14E691B4-6043-455E-8E7B-C0B68483676A}"/>
          </ac:spMkLst>
        </pc:spChg>
      </pc:sldChg>
      <pc:sldChg chg="modSp add replId">
        <pc:chgData name="Jordan Williams" userId="269cec884350d245" providerId="Windows Live" clId="Web-{E1F2107D-AE73-4D52-B422-DB9C4A8096F2}" dt="2022-01-16T18:35:03.034" v="539" actId="1076"/>
        <pc:sldMkLst>
          <pc:docMk/>
          <pc:sldMk cId="3558367768" sldId="311"/>
        </pc:sldMkLst>
        <pc:spChg chg="mod">
          <ac:chgData name="Jordan Williams" userId="269cec884350d245" providerId="Windows Live" clId="Web-{E1F2107D-AE73-4D52-B422-DB9C4A8096F2}" dt="2022-01-16T18:35:03.034" v="539" actId="1076"/>
          <ac:spMkLst>
            <pc:docMk/>
            <pc:sldMk cId="3558367768" sldId="311"/>
            <ac:spMk id="7" creationId="{A3CEE15E-EF42-4823-977B-7C5B135DA1FB}"/>
          </ac:spMkLst>
        </pc:spChg>
      </pc:sldChg>
      <pc:sldChg chg="modSp add replId">
        <pc:chgData name="Jordan Williams" userId="269cec884350d245" providerId="Windows Live" clId="Web-{E1F2107D-AE73-4D52-B422-DB9C4A8096F2}" dt="2022-01-16T20:45:59.289" v="1127" actId="20577"/>
        <pc:sldMkLst>
          <pc:docMk/>
          <pc:sldMk cId="1627892593" sldId="312"/>
        </pc:sldMkLst>
        <pc:spChg chg="mod">
          <ac:chgData name="Jordan Williams" userId="269cec884350d245" providerId="Windows Live" clId="Web-{E1F2107D-AE73-4D52-B422-DB9C4A8096F2}" dt="2022-01-16T20:45:59.289" v="1127" actId="20577"/>
          <ac:spMkLst>
            <pc:docMk/>
            <pc:sldMk cId="1627892593" sldId="312"/>
            <ac:spMk id="2" creationId="{72A38E03-21C0-42C5-974C-4DA3395123D5}"/>
          </ac:spMkLst>
        </pc:spChg>
        <pc:spChg chg="mod">
          <ac:chgData name="Jordan Williams" userId="269cec884350d245" providerId="Windows Live" clId="Web-{E1F2107D-AE73-4D52-B422-DB9C4A8096F2}" dt="2022-01-16T20:45:40.507" v="1111" actId="20577"/>
          <ac:spMkLst>
            <pc:docMk/>
            <pc:sldMk cId="1627892593" sldId="312"/>
            <ac:spMk id="3" creationId="{14E691B4-6043-455E-8E7B-C0B68483676A}"/>
          </ac:spMkLst>
        </pc:spChg>
      </pc:sldChg>
    </pc:docChg>
  </pc:docChgLst>
  <pc:docChgLst>
    <pc:chgData name="Jordan Williams" userId="269cec884350d245" providerId="Windows Live" clId="Web-{8CD49F48-C440-4022-B8A4-1D4583A7A156}"/>
    <pc:docChg chg="addSld delSld modSld sldOrd">
      <pc:chgData name="Jordan Williams" userId="269cec884350d245" providerId="Windows Live" clId="Web-{8CD49F48-C440-4022-B8A4-1D4583A7A156}" dt="2022-01-15T23:41:01.724" v="187" actId="20577"/>
      <pc:docMkLst>
        <pc:docMk/>
      </pc:docMkLst>
      <pc:sldChg chg="addSp modSp addAnim modAnim">
        <pc:chgData name="Jordan Williams" userId="269cec884350d245" providerId="Windows Live" clId="Web-{8CD49F48-C440-4022-B8A4-1D4583A7A156}" dt="2022-01-15T22:44:52.956" v="167" actId="20577"/>
        <pc:sldMkLst>
          <pc:docMk/>
          <pc:sldMk cId="3986025557" sldId="257"/>
        </pc:sldMkLst>
        <pc:spChg chg="add mod ord">
          <ac:chgData name="Jordan Williams" userId="269cec884350d245" providerId="Windows Live" clId="Web-{8CD49F48-C440-4022-B8A4-1D4583A7A156}" dt="2022-01-15T22:44:46.440" v="165"/>
          <ac:spMkLst>
            <pc:docMk/>
            <pc:sldMk cId="3986025557" sldId="257"/>
            <ac:spMk id="2" creationId="{B27A19FA-53D0-4380-BD0B-07F03FCC6B2A}"/>
          </ac:spMkLst>
        </pc:spChg>
        <pc:spChg chg="mod">
          <ac:chgData name="Jordan Williams" userId="269cec884350d245" providerId="Windows Live" clId="Web-{8CD49F48-C440-4022-B8A4-1D4583A7A156}" dt="2022-01-15T22:44:52.956" v="167" actId="20577"/>
          <ac:spMkLst>
            <pc:docMk/>
            <pc:sldMk cId="3986025557" sldId="257"/>
            <ac:spMk id="3" creationId="{44C45AA9-85CA-4643-8259-FDDD3F28CD9E}"/>
          </ac:spMkLst>
        </pc:spChg>
      </pc:sldChg>
      <pc:sldChg chg="modSp mod modClrScheme addAnim modAnim chgLayout">
        <pc:chgData name="Jordan Williams" userId="269cec884350d245" providerId="Windows Live" clId="Web-{8CD49F48-C440-4022-B8A4-1D4583A7A156}" dt="2022-01-15T22:40:03.137" v="149"/>
        <pc:sldMkLst>
          <pc:docMk/>
          <pc:sldMk cId="1153845766" sldId="259"/>
        </pc:sldMkLst>
        <pc:spChg chg="mod ord">
          <ac:chgData name="Jordan Williams" userId="269cec884350d245" providerId="Windows Live" clId="Web-{8CD49F48-C440-4022-B8A4-1D4583A7A156}" dt="2022-01-15T22:33:48.317" v="72" actId="20577"/>
          <ac:spMkLst>
            <pc:docMk/>
            <pc:sldMk cId="1153845766" sldId="259"/>
            <ac:spMk id="2" creationId="{4D6FFE7A-72DA-4198-87E1-468FC40B485F}"/>
          </ac:spMkLst>
        </pc:spChg>
        <pc:spChg chg="mod ord">
          <ac:chgData name="Jordan Williams" userId="269cec884350d245" providerId="Windows Live" clId="Web-{8CD49F48-C440-4022-B8A4-1D4583A7A156}" dt="2022-01-15T22:34:55.053" v="96" actId="20577"/>
          <ac:spMkLst>
            <pc:docMk/>
            <pc:sldMk cId="1153845766" sldId="259"/>
            <ac:spMk id="3" creationId="{44C45AA9-85CA-4643-8259-FDDD3F28CD9E}"/>
          </ac:spMkLst>
        </pc:spChg>
      </pc:sldChg>
      <pc:sldChg chg="addSp delSp modSp">
        <pc:chgData name="Jordan Williams" userId="269cec884350d245" providerId="Windows Live" clId="Web-{8CD49F48-C440-4022-B8A4-1D4583A7A156}" dt="2022-01-15T23:37:58.751" v="184" actId="20577"/>
        <pc:sldMkLst>
          <pc:docMk/>
          <pc:sldMk cId="1912804413" sldId="264"/>
        </pc:sldMkLst>
        <pc:spChg chg="mod">
          <ac:chgData name="Jordan Williams" userId="269cec884350d245" providerId="Windows Live" clId="Web-{8CD49F48-C440-4022-B8A4-1D4583A7A156}" dt="2022-01-15T23:37:58.751" v="184" actId="20577"/>
          <ac:spMkLst>
            <pc:docMk/>
            <pc:sldMk cId="1912804413" sldId="264"/>
            <ac:spMk id="3" creationId="{14E691B4-6043-455E-8E7B-C0B68483676A}"/>
          </ac:spMkLst>
        </pc:spChg>
        <pc:cxnChg chg="add del mod">
          <ac:chgData name="Jordan Williams" userId="269cec884350d245" providerId="Windows Live" clId="Web-{8CD49F48-C440-4022-B8A4-1D4583A7A156}" dt="2022-01-15T23:37:37.907" v="181"/>
          <ac:cxnSpMkLst>
            <pc:docMk/>
            <pc:sldMk cId="1912804413" sldId="264"/>
            <ac:cxnSpMk id="4" creationId="{CF1018EE-81C5-4182-A7AB-747F40EB460A}"/>
          </ac:cxnSpMkLst>
        </pc:cxnChg>
      </pc:sldChg>
      <pc:sldChg chg="modSp">
        <pc:chgData name="Jordan Williams" userId="269cec884350d245" providerId="Windows Live" clId="Web-{8CD49F48-C440-4022-B8A4-1D4583A7A156}" dt="2022-01-15T22:23:49.070" v="42" actId="20577"/>
        <pc:sldMkLst>
          <pc:docMk/>
          <pc:sldMk cId="1128497627" sldId="265"/>
        </pc:sldMkLst>
        <pc:spChg chg="mod">
          <ac:chgData name="Jordan Williams" userId="269cec884350d245" providerId="Windows Live" clId="Web-{8CD49F48-C440-4022-B8A4-1D4583A7A156}" dt="2022-01-15T22:23:49.070" v="42" actId="20577"/>
          <ac:spMkLst>
            <pc:docMk/>
            <pc:sldMk cId="1128497627" sldId="265"/>
            <ac:spMk id="3" creationId="{14E691B4-6043-455E-8E7B-C0B68483676A}"/>
          </ac:spMkLst>
        </pc:spChg>
      </pc:sldChg>
      <pc:sldChg chg="ord">
        <pc:chgData name="Jordan Williams" userId="269cec884350d245" providerId="Windows Live" clId="Web-{8CD49F48-C440-4022-B8A4-1D4583A7A156}" dt="2022-01-15T22:37:48.947" v="129"/>
        <pc:sldMkLst>
          <pc:docMk/>
          <pc:sldMk cId="2438499018" sldId="281"/>
        </pc:sldMkLst>
      </pc:sldChg>
      <pc:sldChg chg="del ord">
        <pc:chgData name="Jordan Williams" userId="269cec884350d245" providerId="Windows Live" clId="Web-{8CD49F48-C440-4022-B8A4-1D4583A7A156}" dt="2022-01-15T22:37:34.978" v="125"/>
        <pc:sldMkLst>
          <pc:docMk/>
          <pc:sldMk cId="2663857" sldId="282"/>
        </pc:sldMkLst>
      </pc:sldChg>
      <pc:sldChg chg="modSp">
        <pc:chgData name="Jordan Williams" userId="269cec884350d245" providerId="Windows Live" clId="Web-{8CD49F48-C440-4022-B8A4-1D4583A7A156}" dt="2022-01-15T22:21:02.487" v="41" actId="20577"/>
        <pc:sldMkLst>
          <pc:docMk/>
          <pc:sldMk cId="2183792947" sldId="283"/>
        </pc:sldMkLst>
        <pc:spChg chg="mod">
          <ac:chgData name="Jordan Williams" userId="269cec884350d245" providerId="Windows Live" clId="Web-{8CD49F48-C440-4022-B8A4-1D4583A7A156}" dt="2022-01-15T22:21:02.487" v="41" actId="20577"/>
          <ac:spMkLst>
            <pc:docMk/>
            <pc:sldMk cId="2183792947" sldId="283"/>
            <ac:spMk id="7" creationId="{A3CEE15E-EF42-4823-977B-7C5B135DA1FB}"/>
          </ac:spMkLst>
        </pc:spChg>
      </pc:sldChg>
      <pc:sldChg chg="modSp add ord replId addAnim modAnim">
        <pc:chgData name="Jordan Williams" userId="269cec884350d245" providerId="Windows Live" clId="Web-{8CD49F48-C440-4022-B8A4-1D4583A7A156}" dt="2022-01-15T22:40:30.403" v="151"/>
        <pc:sldMkLst>
          <pc:docMk/>
          <pc:sldMk cId="2022585261" sldId="296"/>
        </pc:sldMkLst>
        <pc:spChg chg="mod">
          <ac:chgData name="Jordan Williams" userId="269cec884350d245" providerId="Windows Live" clId="Web-{8CD49F48-C440-4022-B8A4-1D4583A7A156}" dt="2022-01-15T22:08:43.449" v="39" actId="20577"/>
          <ac:spMkLst>
            <pc:docMk/>
            <pc:sldMk cId="2022585261" sldId="296"/>
            <ac:spMk id="2" creationId="{72A38E03-21C0-42C5-974C-4DA3395123D5}"/>
          </ac:spMkLst>
        </pc:spChg>
        <pc:spChg chg="mod">
          <ac:chgData name="Jordan Williams" userId="269cec884350d245" providerId="Windows Live" clId="Web-{8CD49F48-C440-4022-B8A4-1D4583A7A156}" dt="2022-01-15T22:08:41.183" v="38" actId="20577"/>
          <ac:spMkLst>
            <pc:docMk/>
            <pc:sldMk cId="2022585261" sldId="296"/>
            <ac:spMk id="3" creationId="{14E691B4-6043-455E-8E7B-C0B68483676A}"/>
          </ac:spMkLst>
        </pc:spChg>
      </pc:sldChg>
      <pc:sldChg chg="addSp delSp modSp add ord replId">
        <pc:chgData name="Jordan Williams" userId="269cec884350d245" providerId="Windows Live" clId="Web-{8CD49F48-C440-4022-B8A4-1D4583A7A156}" dt="2022-01-15T22:26:25.761" v="70" actId="20577"/>
        <pc:sldMkLst>
          <pc:docMk/>
          <pc:sldMk cId="3017173722" sldId="297"/>
        </pc:sldMkLst>
        <pc:spChg chg="mod">
          <ac:chgData name="Jordan Williams" userId="269cec884350d245" providerId="Windows Live" clId="Web-{8CD49F48-C440-4022-B8A4-1D4583A7A156}" dt="2022-01-15T22:25:41.573" v="53" actId="20577"/>
          <ac:spMkLst>
            <pc:docMk/>
            <pc:sldMk cId="3017173722" sldId="297"/>
            <ac:spMk id="2" creationId="{72A38E03-21C0-42C5-974C-4DA3395123D5}"/>
          </ac:spMkLst>
        </pc:spChg>
        <pc:spChg chg="del">
          <ac:chgData name="Jordan Williams" userId="269cec884350d245" providerId="Windows Live" clId="Web-{8CD49F48-C440-4022-B8A4-1D4583A7A156}" dt="2022-01-15T22:26:07.511" v="60"/>
          <ac:spMkLst>
            <pc:docMk/>
            <pc:sldMk cId="3017173722" sldId="297"/>
            <ac:spMk id="3" creationId="{14E691B4-6043-455E-8E7B-C0B68483676A}"/>
          </ac:spMkLst>
        </pc:spChg>
        <pc:spChg chg="mod">
          <ac:chgData name="Jordan Williams" userId="269cec884350d245" providerId="Windows Live" clId="Web-{8CD49F48-C440-4022-B8A4-1D4583A7A156}" dt="2022-01-15T22:26:01.323" v="58" actId="1076"/>
          <ac:spMkLst>
            <pc:docMk/>
            <pc:sldMk cId="3017173722" sldId="297"/>
            <ac:spMk id="5" creationId="{C71AD169-A06F-4DDD-BCDF-9B9182B44F2E}"/>
          </ac:spMkLst>
        </pc:spChg>
        <pc:spChg chg="add del mod">
          <ac:chgData name="Jordan Williams" userId="269cec884350d245" providerId="Windows Live" clId="Web-{8CD49F48-C440-4022-B8A4-1D4583A7A156}" dt="2022-01-15T22:26:10.120" v="61"/>
          <ac:spMkLst>
            <pc:docMk/>
            <pc:sldMk cId="3017173722" sldId="297"/>
            <ac:spMk id="6" creationId="{B60DC03A-FFF5-4FC5-BF53-4DFBE7FE1934}"/>
          </ac:spMkLst>
        </pc:spChg>
        <pc:spChg chg="mod">
          <ac:chgData name="Jordan Williams" userId="269cec884350d245" providerId="Windows Live" clId="Web-{8CD49F48-C440-4022-B8A4-1D4583A7A156}" dt="2022-01-15T22:26:25.761" v="70" actId="20577"/>
          <ac:spMkLst>
            <pc:docMk/>
            <pc:sldMk cId="3017173722" sldId="297"/>
            <ac:spMk id="7" creationId="{A3CEE15E-EF42-4823-977B-7C5B135DA1FB}"/>
          </ac:spMkLst>
        </pc:spChg>
      </pc:sldChg>
      <pc:sldChg chg="modSp add replId">
        <pc:chgData name="Jordan Williams" userId="269cec884350d245" providerId="Windows Live" clId="Web-{8CD49F48-C440-4022-B8A4-1D4583A7A156}" dt="2022-01-15T22:35:49.523" v="109" actId="20577"/>
        <pc:sldMkLst>
          <pc:docMk/>
          <pc:sldMk cId="194048526" sldId="298"/>
        </pc:sldMkLst>
        <pc:spChg chg="mod">
          <ac:chgData name="Jordan Williams" userId="269cec884350d245" providerId="Windows Live" clId="Web-{8CD49F48-C440-4022-B8A4-1D4583A7A156}" dt="2022-01-15T22:35:49.523" v="109" actId="20577"/>
          <ac:spMkLst>
            <pc:docMk/>
            <pc:sldMk cId="194048526" sldId="298"/>
            <ac:spMk id="3" creationId="{44C45AA9-85CA-4643-8259-FDDD3F28CD9E}"/>
          </ac:spMkLst>
        </pc:spChg>
      </pc:sldChg>
      <pc:sldChg chg="modSp add replId">
        <pc:chgData name="Jordan Williams" userId="269cec884350d245" providerId="Windows Live" clId="Web-{8CD49F48-C440-4022-B8A4-1D4583A7A156}" dt="2022-01-15T22:36:13.351" v="116" actId="20577"/>
        <pc:sldMkLst>
          <pc:docMk/>
          <pc:sldMk cId="3119863067" sldId="299"/>
        </pc:sldMkLst>
        <pc:spChg chg="mod">
          <ac:chgData name="Jordan Williams" userId="269cec884350d245" providerId="Windows Live" clId="Web-{8CD49F48-C440-4022-B8A4-1D4583A7A156}" dt="2022-01-15T22:36:13.351" v="116" actId="20577"/>
          <ac:spMkLst>
            <pc:docMk/>
            <pc:sldMk cId="3119863067" sldId="299"/>
            <ac:spMk id="3" creationId="{44C45AA9-85CA-4643-8259-FDDD3F28CD9E}"/>
          </ac:spMkLst>
        </pc:spChg>
      </pc:sldChg>
      <pc:sldChg chg="modSp add replId">
        <pc:chgData name="Jordan Williams" userId="269cec884350d245" providerId="Windows Live" clId="Web-{8CD49F48-C440-4022-B8A4-1D4583A7A156}" dt="2022-01-15T22:37:04.634" v="122" actId="20577"/>
        <pc:sldMkLst>
          <pc:docMk/>
          <pc:sldMk cId="1980024264" sldId="300"/>
        </pc:sldMkLst>
        <pc:spChg chg="mod">
          <ac:chgData name="Jordan Williams" userId="269cec884350d245" providerId="Windows Live" clId="Web-{8CD49F48-C440-4022-B8A4-1D4583A7A156}" dt="2022-01-15T22:37:04.634" v="122" actId="20577"/>
          <ac:spMkLst>
            <pc:docMk/>
            <pc:sldMk cId="1980024264" sldId="300"/>
            <ac:spMk id="3" creationId="{44C45AA9-85CA-4643-8259-FDDD3F28CD9E}"/>
          </ac:spMkLst>
        </pc:spChg>
      </pc:sldChg>
      <pc:sldChg chg="modSp add replId">
        <pc:chgData name="Jordan Williams" userId="269cec884350d245" providerId="Windows Live" clId="Web-{8CD49F48-C440-4022-B8A4-1D4583A7A156}" dt="2022-01-15T22:37:46.041" v="128" actId="20577"/>
        <pc:sldMkLst>
          <pc:docMk/>
          <pc:sldMk cId="3290950433" sldId="301"/>
        </pc:sldMkLst>
        <pc:spChg chg="mod">
          <ac:chgData name="Jordan Williams" userId="269cec884350d245" providerId="Windows Live" clId="Web-{8CD49F48-C440-4022-B8A4-1D4583A7A156}" dt="2022-01-15T22:37:46.041" v="128" actId="20577"/>
          <ac:spMkLst>
            <pc:docMk/>
            <pc:sldMk cId="3290950433" sldId="301"/>
            <ac:spMk id="2" creationId="{4D6FFE7A-72DA-4198-87E1-468FC40B485F}"/>
          </ac:spMkLst>
        </pc:spChg>
      </pc:sldChg>
      <pc:sldChg chg="add del replId">
        <pc:chgData name="Jordan Williams" userId="269cec884350d245" providerId="Windows Live" clId="Web-{8CD49F48-C440-4022-B8A4-1D4583A7A156}" dt="2022-01-15T22:38:09.494" v="131"/>
        <pc:sldMkLst>
          <pc:docMk/>
          <pc:sldMk cId="1147776302" sldId="302"/>
        </pc:sldMkLst>
      </pc:sldChg>
      <pc:sldChg chg="modSp add replId">
        <pc:chgData name="Jordan Williams" userId="269cec884350d245" providerId="Windows Live" clId="Web-{8CD49F48-C440-4022-B8A4-1D4583A7A156}" dt="2022-01-15T22:38:15.822" v="135" actId="20577"/>
        <pc:sldMkLst>
          <pc:docMk/>
          <pc:sldMk cId="3646363234" sldId="302"/>
        </pc:sldMkLst>
        <pc:spChg chg="mod">
          <ac:chgData name="Jordan Williams" userId="269cec884350d245" providerId="Windows Live" clId="Web-{8CD49F48-C440-4022-B8A4-1D4583A7A156}" dt="2022-01-15T22:38:15.822" v="135" actId="20577"/>
          <ac:spMkLst>
            <pc:docMk/>
            <pc:sldMk cId="3646363234" sldId="302"/>
            <ac:spMk id="2" creationId="{4D6FFE7A-72DA-4198-87E1-468FC40B485F}"/>
          </ac:spMkLst>
        </pc:spChg>
      </pc:sldChg>
      <pc:sldChg chg="modSp add replId">
        <pc:chgData name="Jordan Williams" userId="269cec884350d245" providerId="Windows Live" clId="Web-{8CD49F48-C440-4022-B8A4-1D4583A7A156}" dt="2022-01-15T22:38:34.151" v="139" actId="20577"/>
        <pc:sldMkLst>
          <pc:docMk/>
          <pc:sldMk cId="3789258900" sldId="303"/>
        </pc:sldMkLst>
        <pc:spChg chg="mod">
          <ac:chgData name="Jordan Williams" userId="269cec884350d245" providerId="Windows Live" clId="Web-{8CD49F48-C440-4022-B8A4-1D4583A7A156}" dt="2022-01-15T22:38:34.151" v="139" actId="20577"/>
          <ac:spMkLst>
            <pc:docMk/>
            <pc:sldMk cId="3789258900" sldId="303"/>
            <ac:spMk id="2" creationId="{4D6FFE7A-72DA-4198-87E1-468FC40B485F}"/>
          </ac:spMkLst>
        </pc:spChg>
      </pc:sldChg>
      <pc:sldChg chg="modSp add replId">
        <pc:chgData name="Jordan Williams" userId="269cec884350d245" providerId="Windows Live" clId="Web-{8CD49F48-C440-4022-B8A4-1D4583A7A156}" dt="2022-01-15T22:39:46.168" v="147" actId="20577"/>
        <pc:sldMkLst>
          <pc:docMk/>
          <pc:sldMk cId="3624772352" sldId="304"/>
        </pc:sldMkLst>
        <pc:spChg chg="mod">
          <ac:chgData name="Jordan Williams" userId="269cec884350d245" providerId="Windows Live" clId="Web-{8CD49F48-C440-4022-B8A4-1D4583A7A156}" dt="2022-01-15T22:39:46.168" v="147" actId="20577"/>
          <ac:spMkLst>
            <pc:docMk/>
            <pc:sldMk cId="3624772352" sldId="304"/>
            <ac:spMk id="2" creationId="{4D6FFE7A-72DA-4198-87E1-468FC40B485F}"/>
          </ac:spMkLst>
        </pc:spChg>
      </pc:sldChg>
      <pc:sldChg chg="modSp add replId">
        <pc:chgData name="Jordan Williams" userId="269cec884350d245" providerId="Windows Live" clId="Web-{8CD49F48-C440-4022-B8A4-1D4583A7A156}" dt="2022-01-15T23:41:01.724" v="187" actId="20577"/>
        <pc:sldMkLst>
          <pc:docMk/>
          <pc:sldMk cId="3005505528" sldId="305"/>
        </pc:sldMkLst>
        <pc:spChg chg="mod">
          <ac:chgData name="Jordan Williams" userId="269cec884350d245" providerId="Windows Live" clId="Web-{8CD49F48-C440-4022-B8A4-1D4583A7A156}" dt="2022-01-15T23:40:58.223" v="186" actId="20577"/>
          <ac:spMkLst>
            <pc:docMk/>
            <pc:sldMk cId="3005505528" sldId="305"/>
            <ac:spMk id="2" creationId="{72A38E03-21C0-42C5-974C-4DA3395123D5}"/>
          </ac:spMkLst>
        </pc:spChg>
        <pc:spChg chg="mod">
          <ac:chgData name="Jordan Williams" userId="269cec884350d245" providerId="Windows Live" clId="Web-{8CD49F48-C440-4022-B8A4-1D4583A7A156}" dt="2022-01-15T23:41:01.724" v="187" actId="20577"/>
          <ac:spMkLst>
            <pc:docMk/>
            <pc:sldMk cId="3005505528" sldId="305"/>
            <ac:spMk id="3" creationId="{14E691B4-6043-455E-8E7B-C0B6848367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87518-335D-4040-B1C0-8BA3A92B8CFE}" type="datetimeFigureOut">
              <a:rPr lang="en-US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88FF8-367A-BD46-929B-28241155A64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5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13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3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99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6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Greatest benefit from God</a:t>
            </a:r>
          </a:p>
          <a:p>
            <a:r>
              <a:rPr lang="en-US"/>
              <a:t>Greatest benefit we’re given to give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0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8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76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numbers – I, I, III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5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88FF8-367A-BD46-929B-28241155A64D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4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6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4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0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7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9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2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1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0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68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07685-CCE8-4488-8EBE-7572B84FB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B0DCFF"/>
                </a:solidFill>
              </a:rPr>
              <a:t>Understanding Forgiveness</a:t>
            </a:r>
            <a:endParaRPr lang="en-US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Unlimited Forgiveness</a:t>
            </a:r>
          </a:p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Immediate Forgiveness</a:t>
            </a:r>
          </a:p>
        </p:txBody>
      </p:sp>
    </p:spTree>
    <p:extLst>
      <p:ext uri="{BB962C8B-B14F-4D97-AF65-F5344CB8AC3E}">
        <p14:creationId xmlns:p14="http://schemas.microsoft.com/office/powerpoint/2010/main" val="19404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A64533E-FB9F-4A8E-AD28-706DE800E87C}"/>
              </a:ext>
            </a:extLst>
          </p:cNvPr>
          <p:cNvSpPr txBox="1">
            <a:spLocks/>
          </p:cNvSpPr>
          <p:nvPr/>
        </p:nvSpPr>
        <p:spPr>
          <a:xfrm>
            <a:off x="631581" y="1318603"/>
            <a:ext cx="7886700" cy="521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Context: son has repented and begins to confess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ea typeface="+mn-lt"/>
                <a:cs typeface="+mn-lt"/>
              </a:rPr>
              <a:t>The father: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Meets him on the road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Asks for no proof</a:t>
            </a:r>
            <a:endParaRPr lang="en-US" dirty="0"/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Doesn't hesitate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Immediately restores him as his son</a:t>
            </a:r>
          </a:p>
          <a:p>
            <a:pPr marL="457200" indent="-457200"/>
            <a:endParaRPr lang="en-US" sz="2600" dirty="0">
              <a:ea typeface="+mn-lt"/>
              <a:cs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cs typeface="Calibri"/>
              </a:rPr>
              <a:t>Luke 15:20-24</a:t>
            </a:r>
            <a:endParaRPr lang="en-US" sz="2600" i="1" dirty="0"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II. Immediate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3993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451D5C-4EFF-4F64-9D74-F3804F4850AE}"/>
              </a:ext>
            </a:extLst>
          </p:cNvPr>
          <p:cNvSpPr txBox="1">
            <a:spLocks/>
          </p:cNvSpPr>
          <p:nvPr/>
        </p:nvSpPr>
        <p:spPr>
          <a:xfrm>
            <a:off x="631581" y="1318603"/>
            <a:ext cx="7886700" cy="521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cs typeface="Calibri"/>
              </a:rPr>
              <a:t>Matthew 18:23-27</a:t>
            </a:r>
            <a:endParaRPr lang="en-US" sz="2200" b="1" dirty="0"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II. Immediate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Inescapable debt</a:t>
            </a:r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1 talent = 6,000 denarii = 16 years' wages</a:t>
            </a:r>
            <a:endParaRPr lang="en-US" sz="22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Judgment rendered</a:t>
            </a:r>
          </a:p>
          <a:p>
            <a:pPr marL="914400" lvl="1" indent="-457200"/>
            <a:r>
              <a:rPr lang="en-US" sz="2200" dirty="0">
                <a:cs typeface="Calibri"/>
              </a:rPr>
              <a:t>All things to be taken</a:t>
            </a:r>
          </a:p>
          <a:p>
            <a:pPr marL="914400" lvl="1" indent="-457200"/>
            <a:r>
              <a:rPr lang="en-US" sz="2200" dirty="0">
                <a:cs typeface="Calibri"/>
              </a:rPr>
              <a:t>Man, wife, and children all to be enslaved</a:t>
            </a:r>
          </a:p>
          <a:p>
            <a:pPr marL="457200" indent="-457200"/>
            <a:r>
              <a:rPr lang="en-US" sz="2600" dirty="0">
                <a:cs typeface="Calibri"/>
              </a:rPr>
              <a:t>Man asks for patience, receives forgiveness</a:t>
            </a:r>
          </a:p>
          <a:p>
            <a:pPr marL="457200" indent="-457200"/>
            <a:r>
              <a:rPr lang="en-US" sz="2600" dirty="0">
                <a:cs typeface="Calibri"/>
              </a:rPr>
              <a:t>King's response</a:t>
            </a:r>
          </a:p>
          <a:p>
            <a:pPr marL="914400" lvl="1"/>
            <a:r>
              <a:rPr lang="en-US" sz="2200" dirty="0">
                <a:cs typeface="Calibri"/>
              </a:rPr>
              <a:t>Not an extension on loan</a:t>
            </a:r>
          </a:p>
          <a:p>
            <a:pPr marL="914400" lvl="1"/>
            <a:r>
              <a:rPr lang="en-US" sz="2200" dirty="0">
                <a:cs typeface="Calibri"/>
              </a:rPr>
              <a:t>Not a reduction of debt</a:t>
            </a:r>
          </a:p>
          <a:p>
            <a:pPr marL="914400" lvl="1"/>
            <a:r>
              <a:rPr lang="en-US" sz="2200" dirty="0">
                <a:cs typeface="Calibri"/>
              </a:rPr>
              <a:t>Not a change in method of payment</a:t>
            </a:r>
          </a:p>
          <a:p>
            <a:pPr marL="914400" lvl="1"/>
            <a:r>
              <a:rPr lang="en-US" sz="2200" b="1" dirty="0">
                <a:cs typeface="Calibri"/>
              </a:rPr>
              <a:t>Immediate and total forgiveness</a:t>
            </a:r>
          </a:p>
        </p:txBody>
      </p:sp>
    </p:spTree>
    <p:extLst>
      <p:ext uri="{BB962C8B-B14F-4D97-AF65-F5344CB8AC3E}">
        <p14:creationId xmlns:p14="http://schemas.microsoft.com/office/powerpoint/2010/main" val="129152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CFD950-42E5-4FD5-BC46-8C86A22020E6}"/>
              </a:ext>
            </a:extLst>
          </p:cNvPr>
          <p:cNvSpPr txBox="1">
            <a:spLocks/>
          </p:cNvSpPr>
          <p:nvPr/>
        </p:nvSpPr>
        <p:spPr>
          <a:xfrm>
            <a:off x="631581" y="1318603"/>
            <a:ext cx="7886700" cy="521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Luke 5:17-26</a:t>
            </a:r>
            <a:endParaRPr lang="en-US" sz="2200" dirty="0">
              <a:cs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II. Immediate Forgiveness</a:t>
            </a:r>
            <a:endParaRPr lang="en-US" b="1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cs typeface="Calibri" panose="020F0502020204030204"/>
              </a:rPr>
              <a:t>Jesus shows He can heal physically to prove that He can forgive spiritually.</a:t>
            </a:r>
          </a:p>
          <a:p>
            <a:pPr marL="457200" indent="-457200"/>
            <a:r>
              <a:rPr lang="en-US" sz="2600" dirty="0">
                <a:cs typeface="Calibri" panose="020F0502020204030204"/>
              </a:rPr>
              <a:t>The man </a:t>
            </a:r>
            <a:r>
              <a:rPr lang="en-US" sz="2600" i="1" dirty="0">
                <a:cs typeface="Calibri" panose="020F0502020204030204"/>
              </a:rPr>
              <a:t>immediately</a:t>
            </a:r>
            <a:r>
              <a:rPr lang="en-US" sz="2600" dirty="0">
                <a:cs typeface="Calibri" panose="020F0502020204030204"/>
              </a:rPr>
              <a:t> rose up and departed</a:t>
            </a:r>
          </a:p>
          <a:p>
            <a:pPr marL="914400" lvl="1" indent="-457200"/>
            <a:r>
              <a:rPr lang="en-US" sz="2200" dirty="0">
                <a:cs typeface="Calibri" panose="020F0502020204030204"/>
              </a:rPr>
              <a:t>No delayed healing</a:t>
            </a:r>
          </a:p>
          <a:p>
            <a:pPr marL="914400" lvl="1" indent="-457200"/>
            <a:r>
              <a:rPr lang="en-US" sz="2200" dirty="0">
                <a:cs typeface="Calibri" panose="020F0502020204030204"/>
              </a:rPr>
              <a:t>No "come back later"</a:t>
            </a:r>
          </a:p>
          <a:p>
            <a:pPr marL="914400" lvl="1" indent="-457200"/>
            <a:r>
              <a:rPr lang="en-US" sz="2200" dirty="0">
                <a:cs typeface="Calibri" panose="020F0502020204030204"/>
              </a:rPr>
              <a:t>Immediately restored to full functionality</a:t>
            </a:r>
          </a:p>
          <a:p>
            <a:pPr marL="457200" indent="-457200"/>
            <a:r>
              <a:rPr lang="en-US" sz="2600" dirty="0">
                <a:cs typeface="Calibri" panose="020F0502020204030204"/>
              </a:rPr>
              <a:t>Sins forgiven the same way</a:t>
            </a:r>
          </a:p>
          <a:p>
            <a:pPr marL="914400" lvl="1" indent="-457200"/>
            <a:r>
              <a:rPr lang="en-US" sz="2200" dirty="0">
                <a:cs typeface="Calibri" panose="020F0502020204030204"/>
              </a:rPr>
              <a:t>Man immediately restored to a right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20275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Unlimited Forgiveness</a:t>
            </a:r>
          </a:p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Immediate Forgiveness</a:t>
            </a:r>
          </a:p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Permanent Forgiveness</a:t>
            </a:r>
          </a:p>
        </p:txBody>
      </p:sp>
    </p:spTree>
    <p:extLst>
      <p:ext uri="{BB962C8B-B14F-4D97-AF65-F5344CB8AC3E}">
        <p14:creationId xmlns:p14="http://schemas.microsoft.com/office/powerpoint/2010/main" val="3119863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III. Permanent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Acts 3:19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19</a:t>
            </a:r>
            <a:r>
              <a:rPr lang="en-US" sz="2200" dirty="0">
                <a:ea typeface="+mn-lt"/>
                <a:cs typeface="+mn-lt"/>
              </a:rPr>
              <a:t> Repent therefore and be converted, that your sins may be blotted out, so that times of refreshing may come from the presence of the Lord</a:t>
            </a: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cs typeface="Calibri"/>
              </a:rPr>
              <a:t>"Blotted out"</a:t>
            </a:r>
          </a:p>
          <a:p>
            <a:pPr marL="457200" indent="-457200">
              <a:buAutoNum type="arabicPeriod"/>
            </a:pPr>
            <a:r>
              <a:rPr lang="en-US" sz="2200" dirty="0">
                <a:cs typeface="Calibri"/>
              </a:rPr>
              <a:t>"to anoint or wash in every part, hence to besmear"</a:t>
            </a:r>
          </a:p>
          <a:p>
            <a:pPr marL="457200" indent="-457200">
              <a:buAutoNum type="arabicPeriod"/>
            </a:pPr>
            <a:r>
              <a:rPr lang="en-US" sz="2200" dirty="0">
                <a:cs typeface="Calibri"/>
              </a:rPr>
              <a:t>"to wipe off, wipe away; to obliterate, erase, wipe out, blot out"</a:t>
            </a:r>
          </a:p>
          <a:p>
            <a:pPr marL="0" indent="0">
              <a:buNone/>
            </a:pPr>
            <a:endParaRPr lang="en-US" sz="2200" dirty="0">
              <a:cs typeface="Calibri"/>
            </a:endParaRPr>
          </a:p>
          <a:p>
            <a:pPr marL="0" indent="0">
              <a:buNone/>
            </a:pPr>
            <a:r>
              <a:rPr lang="en-US" sz="2200" dirty="0">
                <a:cs typeface="Calibri"/>
              </a:rPr>
              <a:t>Used of painting or plastering in ancient texts</a:t>
            </a:r>
          </a:p>
          <a:p>
            <a:pPr marL="0" indent="0">
              <a:buNone/>
            </a:pP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9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III. Permanent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"Ladders were made to match the height of the enemy's wall, which they measured by the layers of bricks, the side turned towards them not being thoroughly </a:t>
            </a:r>
            <a:r>
              <a:rPr lang="en-US" sz="2600" b="1" dirty="0">
                <a:ea typeface="+mn-lt"/>
                <a:cs typeface="+mn-lt"/>
              </a:rPr>
              <a:t>whitewashed</a:t>
            </a:r>
            <a:r>
              <a:rPr lang="en-US" sz="2600" dirty="0">
                <a:ea typeface="+mn-lt"/>
                <a:cs typeface="+mn-lt"/>
              </a:rPr>
              <a:t>."</a:t>
            </a:r>
          </a:p>
          <a:p>
            <a:pPr marL="0" indent="0">
              <a:buNone/>
            </a:pPr>
            <a:r>
              <a:rPr lang="en-US" sz="2600" dirty="0">
                <a:cs typeface="Calibri"/>
              </a:rPr>
              <a:t>- Thuc. 3.20</a:t>
            </a: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Photo: city wall of</a:t>
            </a:r>
            <a:br>
              <a:rPr lang="en-US" sz="1800" dirty="0">
                <a:cs typeface="Calibri"/>
              </a:rPr>
            </a:br>
            <a:r>
              <a:rPr lang="en-US" sz="1800" dirty="0">
                <a:cs typeface="Calibri"/>
              </a:rPr>
              <a:t>Thessalonica</a:t>
            </a: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© Gerhard Huber,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June 2011</a:t>
            </a:r>
            <a:endParaRPr lang="en-US" sz="1800" dirty="0">
              <a:cs typeface="Calibri"/>
            </a:endParaRPr>
          </a:p>
        </p:txBody>
      </p:sp>
      <p:pic>
        <p:nvPicPr>
          <p:cNvPr id="4" name="Picture 4" descr="City wall of Thessalonica, showing ancient whitewashing">
            <a:extLst>
              <a:ext uri="{FF2B5EF4-FFF2-40B4-BE49-F238E27FC236}">
                <a16:creationId xmlns:a16="http://schemas.microsoft.com/office/drawing/2014/main" id="{463C7597-8E0D-47CF-939F-320B96943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839" y="2593732"/>
            <a:ext cx="5908430" cy="393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4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III. Permanent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Acts 3:19</a:t>
            </a:r>
            <a:endParaRPr lang="en-US" sz="260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cs typeface="Calibri"/>
              </a:rPr>
              <a:t>Plaster "blots out" bricks in wall</a:t>
            </a:r>
          </a:p>
          <a:p>
            <a:pPr marL="457200" indent="-457200"/>
            <a:r>
              <a:rPr lang="en-US" sz="2600" dirty="0">
                <a:cs typeface="Calibri"/>
              </a:rPr>
              <a:t>God is willing to "blot out" our sins</a:t>
            </a: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cs typeface="Calibri"/>
              </a:rPr>
              <a:t>Revelation 21:4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4</a:t>
            </a:r>
            <a:r>
              <a:rPr lang="en-US" sz="2200" dirty="0">
                <a:ea typeface="+mn-lt"/>
                <a:cs typeface="+mn-lt"/>
              </a:rPr>
              <a:t> “And God will </a:t>
            </a:r>
            <a:r>
              <a:rPr lang="en-US" sz="2200" b="1" dirty="0">
                <a:ea typeface="+mn-lt"/>
                <a:cs typeface="+mn-lt"/>
              </a:rPr>
              <a:t>wipe away</a:t>
            </a:r>
            <a:r>
              <a:rPr lang="en-US" sz="2200" dirty="0">
                <a:ea typeface="+mn-lt"/>
                <a:cs typeface="+mn-lt"/>
              </a:rPr>
              <a:t> every tear from their eyes; there shall be no more death, nor sorrow, nor crying. There shall be no more pain, for the former things have passed away.”</a:t>
            </a:r>
          </a:p>
          <a:p>
            <a:pPr marL="457200" lvl="1" indent="0">
              <a:buNone/>
            </a:pPr>
            <a:endParaRPr lang="en-US" sz="22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Just as God will one day wipe away all our tears, God is willing to wipe away all our sins.</a:t>
            </a:r>
          </a:p>
        </p:txBody>
      </p:sp>
    </p:spTree>
    <p:extLst>
      <p:ext uri="{BB962C8B-B14F-4D97-AF65-F5344CB8AC3E}">
        <p14:creationId xmlns:p14="http://schemas.microsoft.com/office/powerpoint/2010/main" val="246478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III. Permanent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Acts 22:16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16</a:t>
            </a:r>
            <a:r>
              <a:rPr lang="en-US" sz="2200" dirty="0">
                <a:ea typeface="+mn-lt"/>
                <a:cs typeface="+mn-lt"/>
              </a:rPr>
              <a:t> ‘And now why are you waiting? Arise and be baptized, and wash away your sins, calling on the name of the Lord.’</a:t>
            </a:r>
            <a:endParaRPr lang="en-US" sz="2200" dirty="0">
              <a:cs typeface="Calibri"/>
            </a:endParaRPr>
          </a:p>
          <a:p>
            <a:pPr marL="457200" lvl="1" indent="0">
              <a:buNone/>
            </a:pPr>
            <a:endParaRPr lang="en-US" sz="22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Physical washing permanently removes dirt</a:t>
            </a:r>
          </a:p>
          <a:p>
            <a:pPr marL="457200" indent="-457200"/>
            <a:r>
              <a:rPr lang="en-US" sz="2600" dirty="0">
                <a:cs typeface="Calibri"/>
              </a:rPr>
              <a:t>Spiritual washing permanently removes sin</a:t>
            </a:r>
          </a:p>
          <a:p>
            <a:pPr marL="457200" indent="-457200"/>
            <a:endParaRPr lang="en-US" sz="2600" dirty="0">
              <a:cs typeface="Calibri"/>
            </a:endParaRPr>
          </a:p>
          <a:p>
            <a:pPr marL="457200" indent="-457200"/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Earthly consequences may remain, but God forgives and no longer holds that sin against us.</a:t>
            </a:r>
          </a:p>
          <a:p>
            <a:pPr marL="457200" indent="-457200"/>
            <a:endParaRPr lang="en-US" sz="2600" dirty="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7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Unlimited Forgiveness</a:t>
            </a:r>
          </a:p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Immediate Forgiveness</a:t>
            </a:r>
          </a:p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Permanent Forgiveness</a:t>
            </a:r>
          </a:p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Conditional Forgiveness</a:t>
            </a:r>
          </a:p>
        </p:txBody>
      </p:sp>
    </p:spTree>
    <p:extLst>
      <p:ext uri="{BB962C8B-B14F-4D97-AF65-F5344CB8AC3E}">
        <p14:creationId xmlns:p14="http://schemas.microsoft.com/office/powerpoint/2010/main" val="198002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Defining Forgiveness</a:t>
            </a:r>
            <a:endParaRPr lang="en-US" b="1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Psalm</a:t>
            </a:r>
            <a:r>
              <a:rPr lang="en-US" sz="2600" dirty="0">
                <a:cs typeface="Calibri"/>
              </a:rPr>
              <a:t> 103:2-3, 10-14</a:t>
            </a:r>
          </a:p>
          <a:p>
            <a:pPr marL="0" indent="0">
              <a:buNone/>
            </a:pPr>
            <a:r>
              <a:rPr lang="en-US" sz="2600" baseline="30000" dirty="0">
                <a:ea typeface="+mn-lt"/>
                <a:cs typeface="+mn-lt"/>
              </a:rPr>
              <a:t>2</a:t>
            </a:r>
            <a:r>
              <a:rPr lang="en-US" sz="2600" dirty="0">
                <a:ea typeface="+mn-lt"/>
                <a:cs typeface="+mn-lt"/>
              </a:rPr>
              <a:t> Bless the Lord, O my soul, And forget not all His benefits: </a:t>
            </a:r>
            <a:r>
              <a:rPr lang="en-US" sz="2600" baseline="30000" dirty="0">
                <a:ea typeface="+mn-lt"/>
                <a:cs typeface="+mn-lt"/>
              </a:rPr>
              <a:t>3</a:t>
            </a:r>
            <a:r>
              <a:rPr lang="en-US" sz="2600" dirty="0">
                <a:ea typeface="+mn-lt"/>
                <a:cs typeface="+mn-lt"/>
              </a:rPr>
              <a:t> Who </a:t>
            </a:r>
            <a:r>
              <a:rPr lang="en-US" sz="2600" u="sng" dirty="0">
                <a:ea typeface="+mn-lt"/>
                <a:cs typeface="+mn-lt"/>
              </a:rPr>
              <a:t>forgives all your iniquities</a:t>
            </a:r>
            <a:r>
              <a:rPr lang="en-US" sz="2600" dirty="0">
                <a:ea typeface="+mn-lt"/>
                <a:cs typeface="+mn-lt"/>
              </a:rPr>
              <a:t>, Who heals all your diseases . . .</a:t>
            </a:r>
          </a:p>
          <a:p>
            <a:pPr marL="0" indent="0">
              <a:buNone/>
            </a:pPr>
            <a:r>
              <a:rPr lang="en-US" sz="2600" baseline="30000" dirty="0">
                <a:ea typeface="+mn-lt"/>
                <a:cs typeface="+mn-lt"/>
              </a:rPr>
              <a:t>10</a:t>
            </a:r>
            <a:r>
              <a:rPr lang="en-US" sz="2600" dirty="0">
                <a:ea typeface="+mn-lt"/>
                <a:cs typeface="+mn-lt"/>
              </a:rPr>
              <a:t> He has </a:t>
            </a:r>
            <a:r>
              <a:rPr lang="en-US" sz="2600" u="sng" dirty="0">
                <a:ea typeface="+mn-lt"/>
                <a:cs typeface="+mn-lt"/>
              </a:rPr>
              <a:t>not dealt with us according to our sins</a:t>
            </a:r>
            <a:r>
              <a:rPr lang="en-US" sz="2600" dirty="0">
                <a:ea typeface="+mn-lt"/>
                <a:cs typeface="+mn-lt"/>
              </a:rPr>
              <a:t>, </a:t>
            </a:r>
            <a:r>
              <a:rPr lang="en-US" sz="2600" u="sng" dirty="0">
                <a:ea typeface="+mn-lt"/>
                <a:cs typeface="+mn-lt"/>
              </a:rPr>
              <a:t>Nor punished us according to our iniquities</a:t>
            </a:r>
            <a:r>
              <a:rPr lang="en-US" sz="2600" dirty="0">
                <a:ea typeface="+mn-lt"/>
                <a:cs typeface="+mn-lt"/>
              </a:rPr>
              <a:t>. </a:t>
            </a:r>
            <a:r>
              <a:rPr lang="en-US" sz="2600" baseline="30000" dirty="0">
                <a:ea typeface="+mn-lt"/>
                <a:cs typeface="+mn-lt"/>
              </a:rPr>
              <a:t>11</a:t>
            </a:r>
            <a:r>
              <a:rPr lang="en-US" sz="2600" dirty="0">
                <a:ea typeface="+mn-lt"/>
                <a:cs typeface="+mn-lt"/>
              </a:rPr>
              <a:t> For as the heavens are high above the earth, So great is His mercy toward those who fear Him; </a:t>
            </a:r>
            <a:r>
              <a:rPr lang="en-US" sz="2600" baseline="30000" dirty="0">
                <a:ea typeface="+mn-lt"/>
                <a:cs typeface="+mn-lt"/>
              </a:rPr>
              <a:t>12</a:t>
            </a:r>
            <a:r>
              <a:rPr lang="en-US" sz="2600" dirty="0">
                <a:ea typeface="+mn-lt"/>
                <a:cs typeface="+mn-lt"/>
              </a:rPr>
              <a:t> As far as the east is from the west, So far has </a:t>
            </a:r>
            <a:r>
              <a:rPr lang="en-US" sz="2600" u="sng" dirty="0">
                <a:ea typeface="+mn-lt"/>
                <a:cs typeface="+mn-lt"/>
              </a:rPr>
              <a:t>He removed our transgressions</a:t>
            </a:r>
            <a:r>
              <a:rPr lang="en-US" sz="2600" dirty="0">
                <a:ea typeface="+mn-lt"/>
                <a:cs typeface="+mn-lt"/>
              </a:rPr>
              <a:t> from us. </a:t>
            </a:r>
            <a:r>
              <a:rPr lang="en-US" sz="2600" baseline="30000" dirty="0">
                <a:ea typeface="+mn-lt"/>
                <a:cs typeface="+mn-lt"/>
              </a:rPr>
              <a:t>13</a:t>
            </a:r>
            <a:r>
              <a:rPr lang="en-US" sz="2600" dirty="0">
                <a:ea typeface="+mn-lt"/>
                <a:cs typeface="+mn-lt"/>
              </a:rPr>
              <a:t> As a father pities his children, So the Lord pities those who fear Him. </a:t>
            </a:r>
            <a:r>
              <a:rPr lang="en-US" sz="2600" baseline="30000" dirty="0">
                <a:ea typeface="+mn-lt"/>
                <a:cs typeface="+mn-lt"/>
              </a:rPr>
              <a:t>14</a:t>
            </a:r>
            <a:r>
              <a:rPr lang="en-US" sz="2600" dirty="0">
                <a:ea typeface="+mn-lt"/>
                <a:cs typeface="+mn-lt"/>
              </a:rPr>
              <a:t> For He knows our frame; He remembers that we are dust.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IV. Conditional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1 John 1:9</a:t>
            </a:r>
          </a:p>
          <a:p>
            <a:pPr marL="457200" lvl="1" indent="0">
              <a:buNone/>
            </a:pPr>
            <a:r>
              <a:rPr lang="en-US" sz="2200" baseline="30000" dirty="0">
                <a:cs typeface="Calibri" panose="020F0502020204030204"/>
              </a:rPr>
              <a:t>9</a:t>
            </a:r>
            <a:r>
              <a:rPr lang="en-US" sz="2200" dirty="0">
                <a:cs typeface="Calibri" panose="020F0502020204030204"/>
              </a:rPr>
              <a:t> If we confess our sins, He is faithful and just to forgive us </a:t>
            </a:r>
            <a:r>
              <a:rPr lang="en-US" sz="2200" i="1" dirty="0">
                <a:cs typeface="Calibri" panose="020F0502020204030204"/>
              </a:rPr>
              <a:t>our</a:t>
            </a:r>
            <a:r>
              <a:rPr lang="en-US" sz="2200" dirty="0">
                <a:cs typeface="Calibri" panose="020F0502020204030204"/>
              </a:rPr>
              <a:t> sins and to cleanse us from all unrighteousness.</a:t>
            </a:r>
          </a:p>
          <a:p>
            <a:pPr marL="457200" lvl="1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If we confess our sins and repent, God forgives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If we </a:t>
            </a:r>
            <a:r>
              <a:rPr lang="en-US" sz="2600" i="1" dirty="0">
                <a:ea typeface="+mn-lt"/>
                <a:cs typeface="+mn-lt"/>
              </a:rPr>
              <a:t>don’t</a:t>
            </a:r>
            <a:r>
              <a:rPr lang="en-US" sz="2600" dirty="0">
                <a:ea typeface="+mn-lt"/>
                <a:cs typeface="+mn-lt"/>
              </a:rPr>
              <a:t> confess and repent, God </a:t>
            </a:r>
            <a:r>
              <a:rPr lang="en-US" sz="2600" i="1" dirty="0">
                <a:ea typeface="+mn-lt"/>
                <a:cs typeface="+mn-lt"/>
              </a:rPr>
              <a:t>doesn’t</a:t>
            </a:r>
            <a:r>
              <a:rPr lang="en-US" sz="2600" dirty="0">
                <a:ea typeface="+mn-lt"/>
                <a:cs typeface="+mn-lt"/>
              </a:rPr>
              <a:t> forgive!</a:t>
            </a:r>
          </a:p>
          <a:p>
            <a:endParaRPr lang="en-US" sz="26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600" b="1" dirty="0">
                <a:ea typeface="+mn-lt"/>
                <a:cs typeface="+mn-lt"/>
              </a:rPr>
              <a:t>God’s forgiveness is conditional on our recognition of our sin and our turning away from it!</a:t>
            </a:r>
          </a:p>
        </p:txBody>
      </p:sp>
    </p:spTree>
    <p:extLst>
      <p:ext uri="{BB962C8B-B14F-4D97-AF65-F5344CB8AC3E}">
        <p14:creationId xmlns:p14="http://schemas.microsoft.com/office/powerpoint/2010/main" val="128656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IV. Conditional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cs typeface="Calibri"/>
              </a:rPr>
              <a:t>2 Peter 3:9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9</a:t>
            </a:r>
            <a:r>
              <a:rPr lang="en-US" sz="2200" dirty="0">
                <a:ea typeface="+mn-lt"/>
                <a:cs typeface="+mn-lt"/>
              </a:rPr>
              <a:t> The Lord is not slack concerning His promise, as some count slackness, but is longsuffering toward us, not willing that any should perish but that all should come to repentance.</a:t>
            </a: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God is ready and willing to forgive everyone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The limiting factor is our willingness to </a:t>
            </a:r>
            <a:r>
              <a:rPr lang="en-US" sz="2600" i="1" dirty="0">
                <a:ea typeface="+mn-lt"/>
                <a:cs typeface="+mn-lt"/>
              </a:rPr>
              <a:t>repent</a:t>
            </a:r>
            <a:endParaRPr lang="en-US" sz="2600" i="1">
              <a:ea typeface="+mn-lt"/>
              <a:cs typeface="+mn-lt"/>
            </a:endParaRP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55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"Even as Christ forgave you..."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cs typeface="Calibri"/>
              </a:rPr>
              <a:t>Colossians 3:12-13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12</a:t>
            </a:r>
            <a:r>
              <a:rPr lang="en-US" sz="2200" dirty="0">
                <a:ea typeface="+mn-lt"/>
                <a:cs typeface="+mn-lt"/>
              </a:rPr>
              <a:t> Therefore, as the elect of God, holy and beloved, put on tender mercies, kindness, humility, meekness, longsuffering; </a:t>
            </a:r>
            <a:r>
              <a:rPr lang="en-US" sz="2200" baseline="30000" dirty="0">
                <a:ea typeface="+mn-lt"/>
                <a:cs typeface="+mn-lt"/>
              </a:rPr>
              <a:t>13</a:t>
            </a:r>
            <a:r>
              <a:rPr lang="en-US" sz="2200" dirty="0">
                <a:ea typeface="+mn-lt"/>
                <a:cs typeface="+mn-lt"/>
              </a:rPr>
              <a:t> bearing with one another, and forgiving one another, if anyone has a complaint against another; </a:t>
            </a:r>
            <a:r>
              <a:rPr lang="en-US" sz="2200" u="sng" dirty="0">
                <a:ea typeface="+mn-lt"/>
                <a:cs typeface="+mn-lt"/>
              </a:rPr>
              <a:t>even as Christ forgave you, so you also must do</a:t>
            </a:r>
            <a:r>
              <a:rPr lang="en-US" sz="22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en-US" sz="26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600" b="1" dirty="0">
                <a:ea typeface="+mn-lt"/>
                <a:cs typeface="+mn-lt"/>
              </a:rPr>
              <a:t>Every word said about God's forgiveness of us</a:t>
            </a:r>
            <a:br>
              <a:rPr lang="en-US" sz="2600" b="1" dirty="0">
                <a:ea typeface="+mn-lt"/>
                <a:cs typeface="+mn-lt"/>
              </a:rPr>
            </a:br>
            <a:r>
              <a:rPr lang="en-US" sz="2600" b="1" dirty="0">
                <a:ea typeface="+mn-lt"/>
                <a:cs typeface="+mn-lt"/>
              </a:rPr>
              <a:t>applies to our forgiveness of others!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49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We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Unlimited Forgiveness</a:t>
            </a:r>
          </a:p>
        </p:txBody>
      </p:sp>
    </p:spTree>
    <p:extLst>
      <p:ext uri="{BB962C8B-B14F-4D97-AF65-F5344CB8AC3E}">
        <p14:creationId xmlns:p14="http://schemas.microsoft.com/office/powerpoint/2010/main" val="3290950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I. Unlimited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1 John 1:9</a:t>
            </a:r>
          </a:p>
          <a:p>
            <a:pPr marL="457200" lvl="1" indent="0">
              <a:buNone/>
            </a:pPr>
            <a:r>
              <a:rPr lang="en-US" sz="2200" baseline="30000" dirty="0">
                <a:cs typeface="Calibri" panose="020F0502020204030204"/>
              </a:rPr>
              <a:t>9</a:t>
            </a:r>
            <a:r>
              <a:rPr lang="en-US" sz="2200" dirty="0">
                <a:cs typeface="Calibri" panose="020F0502020204030204"/>
              </a:rPr>
              <a:t> If we confess our sins, He is faithful and just to forgive us </a:t>
            </a:r>
            <a:r>
              <a:rPr lang="en-US" sz="2200" i="1" dirty="0">
                <a:cs typeface="Calibri" panose="020F0502020204030204"/>
              </a:rPr>
              <a:t>our</a:t>
            </a:r>
            <a:r>
              <a:rPr lang="en-US" sz="2200" dirty="0">
                <a:cs typeface="Calibri" panose="020F0502020204030204"/>
              </a:rPr>
              <a:t> sins and to cleanse us from all unrighteousness.</a:t>
            </a:r>
          </a:p>
          <a:p>
            <a:pPr marL="0" indent="-457200"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General conditional If/Then statement: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IF we fulfill the condition (confessing our sins),</a:t>
            </a:r>
            <a:br>
              <a:rPr lang="en-US" sz="2600" dirty="0">
                <a:ea typeface="+mn-lt"/>
                <a:cs typeface="+mn-lt"/>
              </a:rPr>
            </a:br>
            <a:r>
              <a:rPr lang="en-US" sz="2600" dirty="0">
                <a:ea typeface="+mn-lt"/>
                <a:cs typeface="+mn-lt"/>
              </a:rPr>
              <a:t>THEN He will hold to His Word and forgive and cleanse us</a:t>
            </a:r>
          </a:p>
          <a:p>
            <a:pPr marL="0" indent="-457200"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Can </a:t>
            </a:r>
            <a:r>
              <a:rPr lang="en-US" sz="2600" i="1" dirty="0">
                <a:ea typeface="+mn-lt"/>
                <a:cs typeface="+mn-lt"/>
              </a:rPr>
              <a:t>we</a:t>
            </a:r>
            <a:r>
              <a:rPr lang="en-US" sz="2600" dirty="0">
                <a:ea typeface="+mn-lt"/>
                <a:cs typeface="+mn-lt"/>
              </a:rPr>
              <a:t> say we do the same?</a:t>
            </a:r>
          </a:p>
          <a:p>
            <a:pPr marL="457200" indent="-457200">
              <a:buFont typeface="Arial,Sans-Serif"/>
              <a:buChar char="•"/>
            </a:pPr>
            <a:r>
              <a:rPr lang="en-US" sz="2600" dirty="0">
                <a:ea typeface="+mn-lt"/>
                <a:cs typeface="+mn-lt"/>
              </a:rPr>
              <a:t>Do </a:t>
            </a:r>
            <a:r>
              <a:rPr lang="en-US" sz="2600" i="1" dirty="0">
                <a:ea typeface="+mn-lt"/>
                <a:cs typeface="+mn-lt"/>
              </a:rPr>
              <a:t>we</a:t>
            </a:r>
            <a:r>
              <a:rPr lang="en-US" sz="2600" dirty="0">
                <a:ea typeface="+mn-lt"/>
                <a:cs typeface="+mn-lt"/>
              </a:rPr>
              <a:t> forgive others if they confess and repent?</a:t>
            </a:r>
          </a:p>
          <a:p>
            <a:pPr marL="0" indent="-457200"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6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8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I. Unlimited Forgiveness</a:t>
            </a:r>
            <a:endParaRPr lang="en-US" b="1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Luke</a:t>
            </a:r>
            <a:r>
              <a:rPr lang="en-US" sz="2600" dirty="0">
                <a:cs typeface="Calibri"/>
              </a:rPr>
              <a:t> 17:3-4</a:t>
            </a:r>
            <a:endParaRPr lang="en-US" dirty="0"/>
          </a:p>
          <a:p>
            <a:pPr marL="457200" lvl="1" indent="0">
              <a:buNone/>
            </a:pPr>
            <a:r>
              <a:rPr lang="en-US" sz="2200" baseline="30000" dirty="0">
                <a:cs typeface="Calibri"/>
              </a:rPr>
              <a:t>3</a:t>
            </a:r>
            <a:r>
              <a:rPr lang="en-US" sz="2200" dirty="0">
                <a:cs typeface="Calibri"/>
              </a:rPr>
              <a:t> “Take heed to yourselves. If your brother sins against you, rebuke him; and if he repents, forgive him. </a:t>
            </a:r>
            <a:r>
              <a:rPr lang="en-US" sz="2200" baseline="30000" dirty="0">
                <a:cs typeface="Calibri"/>
              </a:rPr>
              <a:t>4</a:t>
            </a:r>
            <a:r>
              <a:rPr lang="en-US" sz="2200" dirty="0">
                <a:cs typeface="Calibri"/>
              </a:rPr>
              <a:t> And if he </a:t>
            </a:r>
            <a:r>
              <a:rPr lang="en-US" sz="2200" dirty="0" err="1">
                <a:cs typeface="Calibri"/>
              </a:rPr>
              <a:t>sins</a:t>
            </a:r>
            <a:r>
              <a:rPr lang="en-US" sz="2200" dirty="0">
                <a:cs typeface="Calibri"/>
              </a:rPr>
              <a:t> against you seven times in a day, and seven times in a day returns to you, saying, ‘I repent,’ you shall forgive him.”</a:t>
            </a:r>
            <a:endParaRPr lang="en-US" sz="220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This is our standard!</a:t>
            </a:r>
          </a:p>
          <a:p>
            <a:pPr marL="914400" lvl="1" indent="-457200"/>
            <a:r>
              <a:rPr lang="en-US" sz="2200" dirty="0">
                <a:cs typeface="Calibri"/>
              </a:rPr>
              <a:t>Even if wronged multiple times</a:t>
            </a:r>
          </a:p>
          <a:p>
            <a:pPr marL="914400" lvl="1" indent="-457200"/>
            <a:r>
              <a:rPr lang="en-US" sz="2200" dirty="0">
                <a:cs typeface="Calibri"/>
              </a:rPr>
              <a:t>Even if wronged right after forgiving</a:t>
            </a:r>
          </a:p>
          <a:p>
            <a:pPr marL="457200" indent="-457200"/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God is willing to forgive as often as we have need – will we forgive others as often as we need forgiven?</a:t>
            </a:r>
          </a:p>
        </p:txBody>
      </p:sp>
    </p:spTree>
    <p:extLst>
      <p:ext uri="{BB962C8B-B14F-4D97-AF65-F5344CB8AC3E}">
        <p14:creationId xmlns:p14="http://schemas.microsoft.com/office/powerpoint/2010/main" val="165456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We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Unlimited Forgiveness</a:t>
            </a:r>
          </a:p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Immediate Forgiveness</a:t>
            </a:r>
          </a:p>
        </p:txBody>
      </p:sp>
    </p:spTree>
    <p:extLst>
      <p:ext uri="{BB962C8B-B14F-4D97-AF65-F5344CB8AC3E}">
        <p14:creationId xmlns:p14="http://schemas.microsoft.com/office/powerpoint/2010/main" val="3646363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II. Immediate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cs typeface="Calibri"/>
              </a:rPr>
              <a:t>Luke 15:20-24</a:t>
            </a:r>
            <a:endParaRPr lang="en-US" sz="2600" i="1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The father: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Meets him on the road</a:t>
            </a:r>
          </a:p>
          <a:p>
            <a:pPr marL="914400" lvl="1" indent="-457200">
              <a:buFont typeface="Arial"/>
            </a:pPr>
            <a:r>
              <a:rPr lang="en-US" sz="2200" dirty="0">
                <a:ea typeface="+mn-lt"/>
                <a:cs typeface="+mn-lt"/>
              </a:rPr>
              <a:t>Am I earnestly awaiting the opportunity to forgive?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Asks for no proof</a:t>
            </a:r>
            <a:endParaRPr lang="en-US" dirty="0"/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Am I willing to believe a claim of repentance?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Doesn't hesitate</a:t>
            </a:r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Do I make others wait to receive my forgiveness?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Immediately restores him as his son</a:t>
            </a:r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Do I keep others at a distance because they've wronged me?</a:t>
            </a:r>
          </a:p>
        </p:txBody>
      </p:sp>
    </p:spTree>
    <p:extLst>
      <p:ext uri="{BB962C8B-B14F-4D97-AF65-F5344CB8AC3E}">
        <p14:creationId xmlns:p14="http://schemas.microsoft.com/office/powerpoint/2010/main" val="6525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II. Immediate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cs typeface="Calibri"/>
              </a:rPr>
              <a:t>Matthew 18:28-35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King's response to a 160,000 </a:t>
            </a:r>
            <a:r>
              <a:rPr lang="en-US" sz="2600" i="1" dirty="0">
                <a:ea typeface="+mn-lt"/>
                <a:cs typeface="+mn-lt"/>
              </a:rPr>
              <a:t>year </a:t>
            </a:r>
            <a:r>
              <a:rPr lang="en-US" sz="2600" dirty="0">
                <a:ea typeface="+mn-lt"/>
                <a:cs typeface="+mn-lt"/>
              </a:rPr>
              <a:t>debt</a:t>
            </a:r>
          </a:p>
          <a:p>
            <a:pPr marL="914400" lvl="1"/>
            <a:r>
              <a:rPr lang="en-US" sz="2600" dirty="0">
                <a:ea typeface="+mn-lt"/>
                <a:cs typeface="+mn-lt"/>
              </a:rPr>
              <a:t>Immediate and total forgiveness</a:t>
            </a:r>
          </a:p>
          <a:p>
            <a:pPr marL="457200" indent="-457200"/>
            <a:r>
              <a:rPr lang="en-US" sz="2600" dirty="0">
                <a:cs typeface="Calibri"/>
              </a:rPr>
              <a:t>Man's response to a 100 </a:t>
            </a:r>
            <a:r>
              <a:rPr lang="en-US" sz="2600" i="1" dirty="0">
                <a:cs typeface="Calibri"/>
              </a:rPr>
              <a:t>day</a:t>
            </a:r>
            <a:r>
              <a:rPr lang="en-US" sz="2600" dirty="0">
                <a:cs typeface="Calibri"/>
              </a:rPr>
              <a:t> debt</a:t>
            </a:r>
            <a:endParaRPr lang="en-US"/>
          </a:p>
          <a:p>
            <a:pPr marL="914400" lvl="1"/>
            <a:r>
              <a:rPr lang="en-US" sz="2600" dirty="0">
                <a:cs typeface="Calibri"/>
              </a:rPr>
              <a:t>Immediate and total judgment</a:t>
            </a:r>
          </a:p>
          <a:p>
            <a:pPr marL="457200" indent="-457200"/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God expects us to "pay it forward"</a:t>
            </a:r>
          </a:p>
        </p:txBody>
      </p:sp>
    </p:spTree>
    <p:extLst>
      <p:ext uri="{BB962C8B-B14F-4D97-AF65-F5344CB8AC3E}">
        <p14:creationId xmlns:p14="http://schemas.microsoft.com/office/powerpoint/2010/main" val="24984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We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Unlimited Forgiveness</a:t>
            </a:r>
          </a:p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Immediate Forgiveness</a:t>
            </a:r>
          </a:p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Permanent Forgiveness</a:t>
            </a:r>
          </a:p>
        </p:txBody>
      </p:sp>
    </p:spTree>
    <p:extLst>
      <p:ext uri="{BB962C8B-B14F-4D97-AF65-F5344CB8AC3E}">
        <p14:creationId xmlns:p14="http://schemas.microsoft.com/office/powerpoint/2010/main" val="378925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Defining Forgiveness</a:t>
            </a:r>
            <a:endParaRPr lang="en-US" b="1">
              <a:cs typeface="Calibri Ligh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1AD169-A06F-4DDD-BCDF-9B9182B44F2E}"/>
              </a:ext>
            </a:extLst>
          </p:cNvPr>
          <p:cNvSpPr txBox="1">
            <a:spLocks/>
          </p:cNvSpPr>
          <p:nvPr/>
        </p:nvSpPr>
        <p:spPr>
          <a:xfrm>
            <a:off x="637442" y="1368426"/>
            <a:ext cx="3886200" cy="3551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cs typeface="Calibri" panose="020F0502020204030204"/>
              </a:rPr>
              <a:t>Initial forgiveness:</a:t>
            </a:r>
            <a:endParaRPr lang="en-US" sz="2400">
              <a:cs typeface="Calibri" panose="020F0502020204030204"/>
            </a:endParaRPr>
          </a:p>
          <a:p>
            <a:pPr marL="457200" indent="-457200"/>
            <a:r>
              <a:rPr lang="en-US" sz="2400" dirty="0">
                <a:cs typeface="Calibri" panose="020F0502020204030204"/>
              </a:rPr>
              <a:t>Hear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Believe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Repent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Confess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 baptized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 faithful until death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3CEE15E-EF42-4823-977B-7C5B135DA1FB}"/>
              </a:ext>
            </a:extLst>
          </p:cNvPr>
          <p:cNvSpPr txBox="1">
            <a:spLocks/>
          </p:cNvSpPr>
          <p:nvPr/>
        </p:nvSpPr>
        <p:spPr>
          <a:xfrm>
            <a:off x="628650" y="4920518"/>
            <a:ext cx="3886200" cy="3551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ea typeface="+mn-lt"/>
                <a:cs typeface="+mn-lt"/>
              </a:rPr>
              <a:t>Subsequent forgiveness: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Repent</a:t>
            </a:r>
            <a:endParaRPr lang="en-US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Pray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367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III. Permanent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Acts 3:19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19</a:t>
            </a:r>
            <a:r>
              <a:rPr lang="en-US" sz="2200" dirty="0">
                <a:ea typeface="+mn-lt"/>
                <a:cs typeface="+mn-lt"/>
              </a:rPr>
              <a:t> Repent therefore and be converted, that your sins may be blotted out, so that times of refreshing may come from the presence of the Lord</a:t>
            </a: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God blots out our sins with the blood of Christ</a:t>
            </a: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Do we:</a:t>
            </a:r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Unnecessarily bring up others' past mistakes?</a:t>
            </a:r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Remind others of their failings?</a:t>
            </a:r>
          </a:p>
          <a:p>
            <a:pPr marL="914400" lvl="1" indent="-457200"/>
            <a:r>
              <a:rPr lang="en-US" sz="2200" dirty="0">
                <a:ea typeface="+mn-lt"/>
                <a:cs typeface="+mn-lt"/>
              </a:rPr>
              <a:t>'Un'-forgive after time passes?</a:t>
            </a:r>
          </a:p>
          <a:p>
            <a:pPr marL="914400" lvl="1" indent="-457200"/>
            <a:endParaRPr lang="en-US" sz="22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600" dirty="0">
                <a:ea typeface="+mn-lt"/>
                <a:cs typeface="+mn-lt"/>
              </a:rPr>
              <a:t>God expects us to respect His forgiveness of others</a:t>
            </a:r>
          </a:p>
          <a:p>
            <a:pPr marL="457200" lvl="1" indent="0">
              <a:buNone/>
            </a:pPr>
            <a:endParaRPr lang="en-US" sz="2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035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We 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Unlimited Forgiveness</a:t>
            </a:r>
          </a:p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Immediate Forgiveness</a:t>
            </a:r>
          </a:p>
          <a:p>
            <a:pPr marL="514350" indent="-514350">
              <a:buAutoNum type="romanUcPeriod"/>
            </a:pPr>
            <a:r>
              <a:rPr lang="en-US" dirty="0">
                <a:solidFill>
                  <a:schemeClr val="tx2"/>
                </a:solidFill>
                <a:cs typeface="Calibri" panose="020F0502020204030204"/>
              </a:rPr>
              <a:t>Permanent Forgiveness</a:t>
            </a:r>
          </a:p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Conditional Forgiveness</a:t>
            </a:r>
          </a:p>
        </p:txBody>
      </p:sp>
    </p:spTree>
    <p:extLst>
      <p:ext uri="{BB962C8B-B14F-4D97-AF65-F5344CB8AC3E}">
        <p14:creationId xmlns:p14="http://schemas.microsoft.com/office/powerpoint/2010/main" val="3624772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IV. Conditional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Luke</a:t>
            </a:r>
            <a:r>
              <a:rPr lang="en-US" sz="2600" dirty="0">
                <a:cs typeface="Calibri"/>
              </a:rPr>
              <a:t> 17:3-4</a:t>
            </a:r>
            <a:endParaRPr lang="en-US" dirty="0"/>
          </a:p>
          <a:p>
            <a:pPr marL="457200" lvl="1" indent="0">
              <a:buNone/>
            </a:pPr>
            <a:r>
              <a:rPr lang="en-US" sz="2200" baseline="30000" dirty="0">
                <a:cs typeface="Calibri"/>
              </a:rPr>
              <a:t>3</a:t>
            </a:r>
            <a:r>
              <a:rPr lang="en-US" sz="2200" dirty="0">
                <a:cs typeface="Calibri"/>
              </a:rPr>
              <a:t> “Take heed to yourselves. If your brother sins against you, rebuke him; and if he repents, forgive him. </a:t>
            </a:r>
            <a:r>
              <a:rPr lang="en-US" sz="2200" baseline="30000" dirty="0">
                <a:cs typeface="Calibri"/>
              </a:rPr>
              <a:t>4</a:t>
            </a:r>
            <a:r>
              <a:rPr lang="en-US" sz="2200" dirty="0">
                <a:cs typeface="Calibri"/>
              </a:rPr>
              <a:t> And if he </a:t>
            </a:r>
            <a:r>
              <a:rPr lang="en-US" sz="2200" dirty="0" err="1">
                <a:cs typeface="Calibri"/>
              </a:rPr>
              <a:t>sins</a:t>
            </a:r>
            <a:r>
              <a:rPr lang="en-US" sz="2200" dirty="0">
                <a:cs typeface="Calibri"/>
              </a:rPr>
              <a:t> against you seven times in a day, and seven times in a day returns to you, saying, ‘I repent,’ you shall forgive him.”</a:t>
            </a:r>
            <a:endParaRPr lang="en-US" sz="220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Our forgiveness is conditional also!</a:t>
            </a:r>
          </a:p>
          <a:p>
            <a:pPr marL="914400" lvl="1" indent="-457200"/>
            <a:r>
              <a:rPr lang="en-US" sz="2200" dirty="0">
                <a:cs typeface="Calibri"/>
              </a:rPr>
              <a:t>Just as we must repent to receive God's forgiveness, we must repent to receive others' forgiveness</a:t>
            </a:r>
          </a:p>
          <a:p>
            <a:pPr marL="914400" lvl="1" indent="-457200"/>
            <a:r>
              <a:rPr lang="en-US" sz="2200" dirty="0">
                <a:cs typeface="Calibri"/>
              </a:rPr>
              <a:t>Just as God cannot forgive without repentance, we cannot forgive without repentance</a:t>
            </a:r>
          </a:p>
        </p:txBody>
      </p:sp>
    </p:spTree>
    <p:extLst>
      <p:ext uri="{BB962C8B-B14F-4D97-AF65-F5344CB8AC3E}">
        <p14:creationId xmlns:p14="http://schemas.microsoft.com/office/powerpoint/2010/main" val="409022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IV. Conditional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Acts 7:59-60</a:t>
            </a:r>
            <a:endParaRPr lang="en-US" dirty="0"/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59</a:t>
            </a:r>
            <a:r>
              <a:rPr lang="en-US" sz="2200" dirty="0">
                <a:ea typeface="+mn-lt"/>
                <a:cs typeface="+mn-lt"/>
              </a:rPr>
              <a:t> And they stoned Stephen as he was calling on God and saying, “Lord Jesus, receive my spirit.” </a:t>
            </a:r>
            <a:r>
              <a:rPr lang="en-US" sz="2200" baseline="30000" dirty="0">
                <a:ea typeface="+mn-lt"/>
                <a:cs typeface="+mn-lt"/>
              </a:rPr>
              <a:t>60</a:t>
            </a:r>
            <a:r>
              <a:rPr lang="en-US" sz="2200" dirty="0">
                <a:ea typeface="+mn-lt"/>
                <a:cs typeface="+mn-lt"/>
              </a:rPr>
              <a:t> Then he knelt down and cried out with a loud voice, “Lord, do not charge them with this sin.” And when he had said this, he fell asleep.</a:t>
            </a:r>
            <a:endParaRPr lang="en-US" dirty="0"/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We still must be </a:t>
            </a:r>
            <a:r>
              <a:rPr lang="en-US" sz="2600" i="1" dirty="0">
                <a:cs typeface="Calibri"/>
              </a:rPr>
              <a:t>willing</a:t>
            </a:r>
            <a:r>
              <a:rPr lang="en-US" sz="2600" dirty="0">
                <a:cs typeface="Calibri"/>
              </a:rPr>
              <a:t> to forgive!</a:t>
            </a:r>
            <a:endParaRPr lang="en-US" sz="2200" dirty="0">
              <a:cs typeface="Calibri"/>
            </a:endParaRPr>
          </a:p>
          <a:p>
            <a:pPr marL="914400" lvl="1" indent="-457200">
              <a:buFont typeface="Arial"/>
            </a:pPr>
            <a:r>
              <a:rPr lang="en-US" sz="2200" dirty="0">
                <a:cs typeface="Calibri"/>
              </a:rPr>
              <a:t>Even as they murdered him, Stephen was willing to forgive</a:t>
            </a:r>
          </a:p>
          <a:p>
            <a:pPr marL="457200" indent="-457200"/>
            <a:endParaRPr lang="en-US" sz="2600" dirty="0">
              <a:cs typeface="Calibri"/>
            </a:endParaRPr>
          </a:p>
          <a:p>
            <a:pPr marL="457200" indent="-457200"/>
            <a:r>
              <a:rPr lang="en-US" sz="2600" dirty="0">
                <a:cs typeface="Calibri"/>
              </a:rPr>
              <a:t>We should eagerly await the moment we can forgive</a:t>
            </a:r>
          </a:p>
          <a:p>
            <a:pPr marL="914400" lvl="1" indent="-457200"/>
            <a:r>
              <a:rPr lang="en-US" sz="2200" dirty="0">
                <a:cs typeface="Calibri"/>
              </a:rPr>
              <a:t>We should be grieved when we can't</a:t>
            </a:r>
          </a:p>
        </p:txBody>
      </p:sp>
    </p:spTree>
    <p:extLst>
      <p:ext uri="{BB962C8B-B14F-4D97-AF65-F5344CB8AC3E}">
        <p14:creationId xmlns:p14="http://schemas.microsoft.com/office/powerpoint/2010/main" val="7131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"...so you also must do"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600" dirty="0">
                <a:ea typeface="+mn-lt"/>
                <a:cs typeface="+mn-lt"/>
              </a:rPr>
              <a:t>We forgive others </a:t>
            </a:r>
            <a:r>
              <a:rPr lang="en-US" sz="2600" i="1" dirty="0">
                <a:ea typeface="+mn-lt"/>
                <a:cs typeface="+mn-lt"/>
              </a:rPr>
              <a:t>so that</a:t>
            </a:r>
            <a:r>
              <a:rPr lang="en-US" sz="2600" dirty="0">
                <a:ea typeface="+mn-lt"/>
                <a:cs typeface="+mn-lt"/>
              </a:rPr>
              <a:t> God forgives us.</a:t>
            </a:r>
            <a:endParaRPr lang="en-US" dirty="0"/>
          </a:p>
          <a:p>
            <a:pPr marL="457200" indent="-457200"/>
            <a:r>
              <a:rPr lang="en-US" sz="2600" dirty="0">
                <a:cs typeface="Calibri"/>
              </a:rPr>
              <a:t>We forgive others </a:t>
            </a:r>
            <a:r>
              <a:rPr lang="en-US" sz="2600" i="1" dirty="0">
                <a:cs typeface="Calibri"/>
              </a:rPr>
              <a:t>because</a:t>
            </a:r>
            <a:r>
              <a:rPr lang="en-US" sz="2600" dirty="0">
                <a:cs typeface="Calibri"/>
              </a:rPr>
              <a:t> God forgives us.</a:t>
            </a:r>
            <a:endParaRPr lang="en-US" dirty="0"/>
          </a:p>
          <a:p>
            <a:pPr marL="457200" indent="-457200"/>
            <a:r>
              <a:rPr lang="en-US" sz="2600" dirty="0">
                <a:cs typeface="Calibri"/>
              </a:rPr>
              <a:t>We forgive others </a:t>
            </a:r>
            <a:r>
              <a:rPr lang="en-US" sz="2600" i="1" dirty="0">
                <a:cs typeface="Calibri"/>
              </a:rPr>
              <a:t>just as</a:t>
            </a:r>
            <a:r>
              <a:rPr lang="en-US" sz="2600" dirty="0">
                <a:cs typeface="Calibri"/>
              </a:rPr>
              <a:t> God forgives us.</a:t>
            </a:r>
            <a:endParaRPr lang="en-US" dirty="0"/>
          </a:p>
          <a:p>
            <a:pPr marL="457200" indent="-457200"/>
            <a:endParaRPr lang="en-US" sz="2600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1AD169-A06F-4DDD-BCDF-9B9182B44F2E}"/>
              </a:ext>
            </a:extLst>
          </p:cNvPr>
          <p:cNvSpPr txBox="1">
            <a:spLocks/>
          </p:cNvSpPr>
          <p:nvPr/>
        </p:nvSpPr>
        <p:spPr>
          <a:xfrm>
            <a:off x="637442" y="3390656"/>
            <a:ext cx="3886200" cy="3551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cs typeface="Calibri" panose="020F0502020204030204"/>
              </a:rPr>
              <a:t>Initial forgiveness:</a:t>
            </a:r>
            <a:endParaRPr lang="en-US" sz="2400">
              <a:cs typeface="Calibri" panose="020F0502020204030204"/>
            </a:endParaRPr>
          </a:p>
          <a:p>
            <a:pPr marL="457200" indent="-457200"/>
            <a:r>
              <a:rPr lang="en-US" sz="2400" dirty="0">
                <a:cs typeface="Calibri" panose="020F0502020204030204"/>
              </a:rPr>
              <a:t>Hear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Believe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Repent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Confess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 baptized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 faithful until death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3CEE15E-EF42-4823-977B-7C5B135DA1FB}"/>
              </a:ext>
            </a:extLst>
          </p:cNvPr>
          <p:cNvSpPr txBox="1">
            <a:spLocks/>
          </p:cNvSpPr>
          <p:nvPr/>
        </p:nvSpPr>
        <p:spPr>
          <a:xfrm>
            <a:off x="4637942" y="3390656"/>
            <a:ext cx="3886200" cy="3551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ea typeface="+mn-lt"/>
                <a:cs typeface="+mn-lt"/>
              </a:rPr>
              <a:t>Subsequent forgiveness: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Repent/Confess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Pray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37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Defining Forgiveness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Acts 8:9-13</a:t>
            </a:r>
          </a:p>
          <a:p>
            <a:pPr marL="0" indent="0">
              <a:buNone/>
            </a:pPr>
            <a:r>
              <a:rPr lang="en-US" baseline="30000" dirty="0">
                <a:cs typeface="Calibri" panose="020F0502020204030204"/>
              </a:rPr>
              <a:t>9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>
                <a:ea typeface="+mn-lt"/>
                <a:cs typeface="+mn-lt"/>
              </a:rPr>
              <a:t>But there was a certain man called Simon, who previously practiced sorcery in the city and astonished the people of Samaria, claiming that he was someone great, </a:t>
            </a:r>
            <a:r>
              <a:rPr lang="en-US" baseline="30000" dirty="0">
                <a:ea typeface="+mn-lt"/>
                <a:cs typeface="+mn-lt"/>
              </a:rPr>
              <a:t>10</a:t>
            </a:r>
            <a:r>
              <a:rPr lang="en-US" dirty="0">
                <a:ea typeface="+mn-lt"/>
                <a:cs typeface="+mn-lt"/>
              </a:rPr>
              <a:t> to whom they all gave heed, from the least to the greatest, saying, “This man is the great power of God.” </a:t>
            </a:r>
            <a:r>
              <a:rPr lang="en-US" baseline="30000" dirty="0">
                <a:ea typeface="+mn-lt"/>
                <a:cs typeface="+mn-lt"/>
              </a:rPr>
              <a:t>11</a:t>
            </a:r>
            <a:r>
              <a:rPr lang="en-US" dirty="0">
                <a:ea typeface="+mn-lt"/>
                <a:cs typeface="+mn-lt"/>
              </a:rPr>
              <a:t> And they heeded him because he had astonished them with his sorceries for a long time.</a:t>
            </a:r>
          </a:p>
          <a:p>
            <a:pPr marL="0" indent="0">
              <a:buNone/>
            </a:pPr>
            <a:r>
              <a:rPr lang="en-US" baseline="30000" dirty="0">
                <a:cs typeface="Calibri" panose="020F0502020204030204"/>
              </a:rPr>
              <a:t>12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>
                <a:ea typeface="+mn-lt"/>
                <a:cs typeface="+mn-lt"/>
              </a:rPr>
              <a:t>But when they believed Philip as he </a:t>
            </a:r>
            <a:r>
              <a:rPr lang="en-US" u="sng" dirty="0">
                <a:ea typeface="+mn-lt"/>
                <a:cs typeface="+mn-lt"/>
              </a:rPr>
              <a:t>preached</a:t>
            </a:r>
            <a:r>
              <a:rPr lang="en-US" dirty="0">
                <a:ea typeface="+mn-lt"/>
                <a:cs typeface="+mn-lt"/>
              </a:rPr>
              <a:t> the things concerning the kingdom of God and the name of Jesus Christ, both men and women were baptized. </a:t>
            </a:r>
            <a:r>
              <a:rPr lang="en-US" baseline="30000" dirty="0">
                <a:ea typeface="+mn-lt"/>
                <a:cs typeface="+mn-lt"/>
              </a:rPr>
              <a:t>13</a:t>
            </a:r>
            <a:r>
              <a:rPr lang="en-US" dirty="0">
                <a:ea typeface="+mn-lt"/>
                <a:cs typeface="+mn-lt"/>
              </a:rPr>
              <a:t> Then Simon himself also </a:t>
            </a:r>
            <a:r>
              <a:rPr lang="en-US" u="sng" dirty="0">
                <a:ea typeface="+mn-lt"/>
                <a:cs typeface="+mn-lt"/>
              </a:rPr>
              <a:t>believed</a:t>
            </a:r>
            <a:r>
              <a:rPr lang="en-US" dirty="0">
                <a:ea typeface="+mn-lt"/>
                <a:cs typeface="+mn-lt"/>
              </a:rPr>
              <a:t>; and when he was </a:t>
            </a:r>
            <a:r>
              <a:rPr lang="en-US" u="sng" dirty="0">
                <a:ea typeface="+mn-lt"/>
                <a:cs typeface="+mn-lt"/>
              </a:rPr>
              <a:t>baptized</a:t>
            </a:r>
            <a:r>
              <a:rPr lang="en-US" dirty="0">
                <a:ea typeface="+mn-lt"/>
                <a:cs typeface="+mn-lt"/>
              </a:rPr>
              <a:t> he continued with Philip, and was amazed, seeing the miracles and signs which were done.</a:t>
            </a:r>
          </a:p>
        </p:txBody>
      </p:sp>
    </p:spTree>
    <p:extLst>
      <p:ext uri="{BB962C8B-B14F-4D97-AF65-F5344CB8AC3E}">
        <p14:creationId xmlns:p14="http://schemas.microsoft.com/office/powerpoint/2010/main" val="191280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Defining Forgiveness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Acts 8:18-23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600" baseline="30000" dirty="0">
                <a:cs typeface="Calibri" panose="020F0502020204030204"/>
              </a:rPr>
              <a:t>18</a:t>
            </a:r>
            <a:r>
              <a:rPr lang="en-US" sz="2600" dirty="0">
                <a:cs typeface="Calibri" panose="020F0502020204030204"/>
              </a:rPr>
              <a:t> And when Simon saw that through the laying on of the apostles’ hands the Holy Spirit was given, he offered them money, </a:t>
            </a:r>
            <a:r>
              <a:rPr lang="en-US" sz="2600" baseline="30000" dirty="0">
                <a:cs typeface="Calibri" panose="020F0502020204030204"/>
              </a:rPr>
              <a:t>19</a:t>
            </a:r>
            <a:r>
              <a:rPr lang="en-US" sz="2600" dirty="0">
                <a:cs typeface="Calibri" panose="020F0502020204030204"/>
              </a:rPr>
              <a:t> saying, “Give me this power also, that anyone on whom I lay hands may receive the Holy Spirit.”</a:t>
            </a:r>
            <a:endParaRPr lang="en-US" sz="26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600" baseline="30000" dirty="0">
                <a:cs typeface="Calibri" panose="020F0502020204030204"/>
              </a:rPr>
              <a:t>20</a:t>
            </a:r>
            <a:r>
              <a:rPr lang="en-US" sz="2600" dirty="0">
                <a:cs typeface="Calibri" panose="020F0502020204030204"/>
              </a:rPr>
              <a:t> But Peter said to him, “Your money perish with you, because you thought that the gift of God could be purchased with money! </a:t>
            </a:r>
            <a:r>
              <a:rPr lang="en-US" sz="2600" baseline="30000" dirty="0">
                <a:cs typeface="Calibri" panose="020F0502020204030204"/>
              </a:rPr>
              <a:t>21</a:t>
            </a:r>
            <a:r>
              <a:rPr lang="en-US" sz="2600" dirty="0">
                <a:cs typeface="Calibri" panose="020F0502020204030204"/>
              </a:rPr>
              <a:t> You have neither part nor portion in this matter, for your </a:t>
            </a:r>
            <a:r>
              <a:rPr lang="en-US" sz="2600" u="sng" dirty="0">
                <a:cs typeface="Calibri" panose="020F0502020204030204"/>
              </a:rPr>
              <a:t>heart is not right</a:t>
            </a:r>
            <a:r>
              <a:rPr lang="en-US" sz="2600" dirty="0">
                <a:cs typeface="Calibri" panose="020F0502020204030204"/>
              </a:rPr>
              <a:t> in the sight of God. </a:t>
            </a:r>
            <a:r>
              <a:rPr lang="en-US" sz="2600" baseline="30000" dirty="0">
                <a:cs typeface="Calibri" panose="020F0502020204030204"/>
              </a:rPr>
              <a:t>22</a:t>
            </a:r>
            <a:r>
              <a:rPr lang="en-US" sz="2600" dirty="0">
                <a:cs typeface="Calibri" panose="020F0502020204030204"/>
              </a:rPr>
              <a:t> </a:t>
            </a:r>
            <a:r>
              <a:rPr lang="en-US" sz="2600" u="sng" dirty="0">
                <a:cs typeface="Calibri" panose="020F0502020204030204"/>
              </a:rPr>
              <a:t>Repent</a:t>
            </a:r>
            <a:r>
              <a:rPr lang="en-US" sz="2600" dirty="0">
                <a:cs typeface="Calibri" panose="020F0502020204030204"/>
              </a:rPr>
              <a:t> therefore of this your wickedness, and </a:t>
            </a:r>
            <a:r>
              <a:rPr lang="en-US" sz="2600" u="sng" dirty="0">
                <a:cs typeface="Calibri" panose="020F0502020204030204"/>
              </a:rPr>
              <a:t>pray</a:t>
            </a:r>
            <a:r>
              <a:rPr lang="en-US" sz="2600" dirty="0">
                <a:cs typeface="Calibri" panose="020F0502020204030204"/>
              </a:rPr>
              <a:t> God if perhaps the thought of your heart may be forgiven you. </a:t>
            </a:r>
            <a:r>
              <a:rPr lang="en-US" sz="2600" baseline="30000" dirty="0">
                <a:cs typeface="Calibri" panose="020F0502020204030204"/>
              </a:rPr>
              <a:t>23</a:t>
            </a:r>
            <a:r>
              <a:rPr lang="en-US" sz="2600" dirty="0">
                <a:cs typeface="Calibri" panose="020F0502020204030204"/>
              </a:rPr>
              <a:t> For I see that you are poisoned by bitterness and bound by iniquity.”</a:t>
            </a:r>
            <a:endParaRPr lang="en-US" sz="2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49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Defining Forgiveness</a:t>
            </a:r>
            <a:endParaRPr lang="en-US" b="1">
              <a:cs typeface="Calibri Ligh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1AD169-A06F-4DDD-BCDF-9B9182B44F2E}"/>
              </a:ext>
            </a:extLst>
          </p:cNvPr>
          <p:cNvSpPr txBox="1">
            <a:spLocks/>
          </p:cNvSpPr>
          <p:nvPr/>
        </p:nvSpPr>
        <p:spPr>
          <a:xfrm>
            <a:off x="637442" y="1368426"/>
            <a:ext cx="3886200" cy="3551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cs typeface="Calibri" panose="020F0502020204030204"/>
              </a:rPr>
              <a:t>Initial forgiveness:</a:t>
            </a:r>
            <a:endParaRPr lang="en-US" sz="2400">
              <a:cs typeface="Calibri" panose="020F0502020204030204"/>
            </a:endParaRPr>
          </a:p>
          <a:p>
            <a:pPr marL="457200" indent="-457200"/>
            <a:r>
              <a:rPr lang="en-US" sz="2400" dirty="0">
                <a:cs typeface="Calibri" panose="020F0502020204030204"/>
              </a:rPr>
              <a:t>Hear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Believe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Repent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Confess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 baptized</a:t>
            </a:r>
          </a:p>
          <a:p>
            <a:pPr marL="457200" indent="-457200"/>
            <a:r>
              <a:rPr lang="en-US" sz="2400" dirty="0">
                <a:cs typeface="Calibri" panose="020F0502020204030204"/>
              </a:rPr>
              <a:t>Be faithful until death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3CEE15E-EF42-4823-977B-7C5B135DA1FB}"/>
              </a:ext>
            </a:extLst>
          </p:cNvPr>
          <p:cNvSpPr txBox="1">
            <a:spLocks/>
          </p:cNvSpPr>
          <p:nvPr/>
        </p:nvSpPr>
        <p:spPr>
          <a:xfrm>
            <a:off x="4637942" y="1368426"/>
            <a:ext cx="3886200" cy="3551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ea typeface="+mn-lt"/>
                <a:cs typeface="+mn-lt"/>
              </a:rPr>
              <a:t>Subsequent forgiveness:</a:t>
            </a:r>
          </a:p>
          <a:p>
            <a:pPr marL="457200" indent="-457200">
              <a:buFont typeface="Arial"/>
              <a:buChar char="•"/>
            </a:pP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Repent</a:t>
            </a:r>
            <a:endParaRPr lang="en-US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Pray/Confess</a:t>
            </a:r>
          </a:p>
          <a:p>
            <a:pPr marL="457200" indent="-457200">
              <a:buFont typeface="Arial"/>
              <a:buChar char="•"/>
            </a:pPr>
            <a:endParaRPr lang="en-US" sz="24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cs typeface="Calibri"/>
              </a:rPr>
              <a:t>Be faithful until death</a:t>
            </a:r>
          </a:p>
          <a:p>
            <a:pPr marL="0" indent="0">
              <a:buNone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17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FE7A-72DA-4198-87E1-468FC40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0DCFF"/>
                </a:solidFill>
                <a:cs typeface="Calibri Light"/>
              </a:rPr>
              <a:t>How God Forgives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5AA9-85CA-4643-8259-FDDD3F28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b="1" dirty="0">
                <a:solidFill>
                  <a:srgbClr val="B0DCFF"/>
                </a:solidFill>
                <a:cs typeface="Calibri" panose="020F0502020204030204"/>
              </a:rPr>
              <a:t>Unlimited Forgiveness</a:t>
            </a:r>
          </a:p>
        </p:txBody>
      </p:sp>
    </p:spTree>
    <p:extLst>
      <p:ext uri="{BB962C8B-B14F-4D97-AF65-F5344CB8AC3E}">
        <p14:creationId xmlns:p14="http://schemas.microsoft.com/office/powerpoint/2010/main" val="115384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C20492-FF1A-4F35-82D4-B54DA6A8BB9B}"/>
              </a:ext>
            </a:extLst>
          </p:cNvPr>
          <p:cNvSpPr txBox="1">
            <a:spLocks/>
          </p:cNvSpPr>
          <p:nvPr/>
        </p:nvSpPr>
        <p:spPr>
          <a:xfrm>
            <a:off x="625719" y="1312741"/>
            <a:ext cx="7886700" cy="521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1 John 1:8-2:2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600" dirty="0">
              <a:cs typeface="Calibri" panose="020F0502020204030204"/>
            </a:endParaRP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General conditional If/Then statement:</a:t>
            </a:r>
          </a:p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IF we fulfill the condition (confessing our sins),</a:t>
            </a:r>
            <a:br>
              <a:rPr lang="en-US" sz="2600" dirty="0">
                <a:ea typeface="+mn-lt"/>
                <a:cs typeface="+mn-lt"/>
              </a:rPr>
            </a:br>
            <a:r>
              <a:rPr lang="en-US" sz="2600" dirty="0">
                <a:ea typeface="+mn-lt"/>
                <a:cs typeface="+mn-lt"/>
              </a:rPr>
              <a:t>THEN He will hold to His Word and forgive and cleanse us</a:t>
            </a:r>
            <a:endParaRPr lang="en-US" sz="2600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D8514D-2A19-4823-A347-FB09CF454FC5}"/>
              </a:ext>
            </a:extLst>
          </p:cNvPr>
          <p:cNvSpPr txBox="1">
            <a:spLocks/>
          </p:cNvSpPr>
          <p:nvPr/>
        </p:nvSpPr>
        <p:spPr>
          <a:xfrm>
            <a:off x="631581" y="1318603"/>
            <a:ext cx="7886700" cy="521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br>
              <a:rPr lang="en-US" sz="2600" dirty="0">
                <a:ea typeface="+mn-lt"/>
                <a:cs typeface="+mn-lt"/>
              </a:rPr>
            </a:b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dirty="0">
                <a:cs typeface="Calibri"/>
              </a:rPr>
              <a:t>As long as we're willing to repent and confess our sins,</a:t>
            </a:r>
            <a:br>
              <a:rPr lang="en-US" sz="2600" dirty="0">
                <a:cs typeface="Calibri"/>
              </a:rPr>
            </a:br>
            <a:r>
              <a:rPr lang="en-US" sz="2600" dirty="0">
                <a:cs typeface="Calibri"/>
              </a:rPr>
              <a:t>God is willing to forgive and cleanse us!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9CB69F-97E0-4740-9852-4F694C4F3765}"/>
              </a:ext>
            </a:extLst>
          </p:cNvPr>
          <p:cNvSpPr txBox="1">
            <a:spLocks/>
          </p:cNvSpPr>
          <p:nvPr/>
        </p:nvSpPr>
        <p:spPr>
          <a:xfrm>
            <a:off x="631581" y="1318603"/>
            <a:ext cx="7886700" cy="521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600" dirty="0"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The goal is to </a:t>
            </a:r>
            <a:r>
              <a:rPr lang="en-US" sz="2600" i="1" dirty="0">
                <a:ea typeface="+mn-lt"/>
                <a:cs typeface="+mn-lt"/>
              </a:rPr>
              <a:t>not sin</a:t>
            </a:r>
            <a:endParaRPr lang="en-US" sz="2600" dirty="0">
              <a:ea typeface="+mn-lt"/>
              <a:cs typeface="+mn-lt"/>
            </a:endParaRPr>
          </a:p>
          <a:p>
            <a:pPr marL="457200" indent="-457200"/>
            <a:r>
              <a:rPr lang="en-US" sz="2600" dirty="0">
                <a:ea typeface="+mn-lt"/>
                <a:cs typeface="+mn-lt"/>
              </a:rPr>
              <a:t>The reality is </a:t>
            </a:r>
            <a:r>
              <a:rPr lang="en-US" sz="2600" i="1" dirty="0">
                <a:ea typeface="+mn-lt"/>
                <a:cs typeface="+mn-lt"/>
              </a:rPr>
              <a:t>we're still going to</a:t>
            </a:r>
            <a:endParaRPr lang="en-US" sz="2600" dirty="0">
              <a:ea typeface="+mn-lt"/>
              <a:cs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I. Unlimited Forgiveness</a:t>
            </a:r>
            <a:endParaRPr lang="en-US" b="1" dirty="0">
              <a:solidFill>
                <a:srgbClr val="B0DCFF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4873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E03-21C0-42C5-974C-4DA33951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15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B0DCFF"/>
                </a:solidFill>
                <a:ea typeface="+mj-lt"/>
                <a:cs typeface="+mj-lt"/>
              </a:rPr>
              <a:t>I. Unlimited Forgiveness</a:t>
            </a:r>
            <a:endParaRPr lang="en-US" b="1">
              <a:solidFill>
                <a:srgbClr val="B0DC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91B4-6043-455E-8E7B-C0B68483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5672"/>
            <a:ext cx="7886700" cy="5212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ea typeface="+mn-lt"/>
                <a:cs typeface="+mn-lt"/>
              </a:rPr>
              <a:t>Matthew 18:21-22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21</a:t>
            </a:r>
            <a:r>
              <a:rPr lang="en-US" sz="2200" dirty="0">
                <a:ea typeface="+mn-lt"/>
                <a:cs typeface="+mn-lt"/>
              </a:rPr>
              <a:t> Then Peter came to Him and said, “Lord, how often shall my brother sin against me, and I forgive him? Up to seven times?”  </a:t>
            </a:r>
            <a:r>
              <a:rPr lang="en-US" sz="2200" baseline="30000" dirty="0">
                <a:ea typeface="+mn-lt"/>
                <a:cs typeface="+mn-lt"/>
              </a:rPr>
              <a:t>22</a:t>
            </a:r>
            <a:r>
              <a:rPr lang="en-US" sz="2200" dirty="0">
                <a:ea typeface="+mn-lt"/>
                <a:cs typeface="+mn-lt"/>
              </a:rPr>
              <a:t> Jesus said to him, “I do not say to you, up to seven times, but up to seventy times seven.”</a:t>
            </a:r>
            <a:endParaRPr lang="en-US" sz="2200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cs typeface="Calibri"/>
              </a:rPr>
              <a:t>Luke 17:3-4</a:t>
            </a:r>
          </a:p>
          <a:p>
            <a:pPr marL="457200" lvl="1" indent="0">
              <a:buNone/>
            </a:pPr>
            <a:r>
              <a:rPr lang="en-US" sz="2200" baseline="30000" dirty="0">
                <a:ea typeface="+mn-lt"/>
                <a:cs typeface="+mn-lt"/>
              </a:rPr>
              <a:t>3</a:t>
            </a:r>
            <a:r>
              <a:rPr lang="en-US" sz="2200" dirty="0">
                <a:ea typeface="+mn-lt"/>
                <a:cs typeface="+mn-lt"/>
              </a:rPr>
              <a:t> “Take heed to yourselves. If your brother sins against you, rebuke him; and if he repents, forgive him. </a:t>
            </a:r>
            <a:r>
              <a:rPr lang="en-US" sz="2200" baseline="30000" dirty="0">
                <a:ea typeface="+mn-lt"/>
                <a:cs typeface="+mn-lt"/>
              </a:rPr>
              <a:t>4</a:t>
            </a:r>
            <a:r>
              <a:rPr lang="en-US" sz="2200" dirty="0">
                <a:ea typeface="+mn-lt"/>
                <a:cs typeface="+mn-lt"/>
              </a:rPr>
              <a:t> And if he </a:t>
            </a:r>
            <a:r>
              <a:rPr lang="en-US" sz="2200" dirty="0" err="1">
                <a:ea typeface="+mn-lt"/>
                <a:cs typeface="+mn-lt"/>
              </a:rPr>
              <a:t>sins</a:t>
            </a:r>
            <a:r>
              <a:rPr lang="en-US" sz="2200" dirty="0">
                <a:ea typeface="+mn-lt"/>
                <a:cs typeface="+mn-lt"/>
              </a:rPr>
              <a:t> against you seven times in a day, and seven times in a day returns to you, saying, ‘I repent,’ you shall forgive him.”</a:t>
            </a:r>
            <a:endParaRPr lang="en-US" sz="220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cs typeface="Calibri"/>
              </a:rPr>
              <a:t>If Jesus requires us to forgive this much and this often, will He not do the same for us?</a:t>
            </a:r>
          </a:p>
        </p:txBody>
      </p:sp>
    </p:spTree>
    <p:extLst>
      <p:ext uri="{BB962C8B-B14F-4D97-AF65-F5344CB8AC3E}">
        <p14:creationId xmlns:p14="http://schemas.microsoft.com/office/powerpoint/2010/main" val="82012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2095</Words>
  <Application>Microsoft Office PowerPoint</Application>
  <PresentationFormat>On-screen Show (4:3)</PresentationFormat>
  <Paragraphs>283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Arial,Sans-Serif</vt:lpstr>
      <vt:lpstr>Calibri</vt:lpstr>
      <vt:lpstr>Calibri Light</vt:lpstr>
      <vt:lpstr>Office Theme</vt:lpstr>
      <vt:lpstr>Understanding Forgiveness</vt:lpstr>
      <vt:lpstr>Defining Forgiveness</vt:lpstr>
      <vt:lpstr>Defining Forgiveness</vt:lpstr>
      <vt:lpstr>Defining Forgiveness</vt:lpstr>
      <vt:lpstr>Defining Forgiveness</vt:lpstr>
      <vt:lpstr>Defining Forgiveness</vt:lpstr>
      <vt:lpstr>How God Forgives</vt:lpstr>
      <vt:lpstr>I. Unlimited Forgiveness</vt:lpstr>
      <vt:lpstr>I. Unlimited Forgiveness</vt:lpstr>
      <vt:lpstr>How God Forgives</vt:lpstr>
      <vt:lpstr>II. Immediate Forgiveness</vt:lpstr>
      <vt:lpstr>II. Immediate Forgiveness</vt:lpstr>
      <vt:lpstr>II. Immediate Forgiveness</vt:lpstr>
      <vt:lpstr>How God Forgives</vt:lpstr>
      <vt:lpstr>III. Permanent Forgiveness</vt:lpstr>
      <vt:lpstr>III. Permanent Forgiveness</vt:lpstr>
      <vt:lpstr>III. Permanent Forgiveness</vt:lpstr>
      <vt:lpstr>III. Permanent Forgiveness</vt:lpstr>
      <vt:lpstr>How God Forgives</vt:lpstr>
      <vt:lpstr>IV. Conditional Forgiveness</vt:lpstr>
      <vt:lpstr>IV. Conditional Forgiveness</vt:lpstr>
      <vt:lpstr>"Even as Christ forgave you..."</vt:lpstr>
      <vt:lpstr>How We Forgive</vt:lpstr>
      <vt:lpstr>I. Unlimited Forgiveness</vt:lpstr>
      <vt:lpstr>I. Unlimited Forgiveness</vt:lpstr>
      <vt:lpstr>How We Forgive</vt:lpstr>
      <vt:lpstr>II. Immediate Forgiveness</vt:lpstr>
      <vt:lpstr>II. Immediate Forgiveness</vt:lpstr>
      <vt:lpstr>How We Forgive</vt:lpstr>
      <vt:lpstr>III. Permanent Forgiveness</vt:lpstr>
      <vt:lpstr>How We Forgive</vt:lpstr>
      <vt:lpstr>IV. Conditional Forgiveness</vt:lpstr>
      <vt:lpstr>IV. Conditional Forgiveness</vt:lpstr>
      <vt:lpstr>"...so you also must do"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Ty Johnson</cp:lastModifiedBy>
  <cp:revision>1158</cp:revision>
  <dcterms:created xsi:type="dcterms:W3CDTF">2022-01-14T13:50:44Z</dcterms:created>
  <dcterms:modified xsi:type="dcterms:W3CDTF">2022-01-17T18:36:59Z</dcterms:modified>
</cp:coreProperties>
</file>