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7" r:id="rId4"/>
    <p:sldId id="256" r:id="rId5"/>
    <p:sldId id="261" r:id="rId6"/>
    <p:sldId id="266" r:id="rId7"/>
    <p:sldId id="267" r:id="rId8"/>
    <p:sldId id="268" r:id="rId9"/>
    <p:sldId id="269" r:id="rId1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5619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83459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6041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1671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61167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264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0160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947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65874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BD9CB-9092-9339-03CB-2ADAD6E2E777}"/>
              </a:ext>
            </a:extLst>
          </p:cNvPr>
          <p:cNvSpPr/>
          <p:nvPr userDrawn="1"/>
        </p:nvSpPr>
        <p:spPr>
          <a:xfrm>
            <a:off x="6003636" y="5425440"/>
            <a:ext cx="2456873" cy="491490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149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7AF203-98D0-0756-2D6A-7DD9A3B00146}"/>
              </a:ext>
            </a:extLst>
          </p:cNvPr>
          <p:cNvSpPr/>
          <p:nvPr userDrawn="1"/>
        </p:nvSpPr>
        <p:spPr>
          <a:xfrm>
            <a:off x="849745" y="5406967"/>
            <a:ext cx="2456873" cy="491490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7785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0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CAB36F-E277-0D10-D2BA-2F7F177313C0}"/>
              </a:ext>
            </a:extLst>
          </p:cNvPr>
          <p:cNvSpPr txBox="1"/>
          <p:nvPr/>
        </p:nvSpPr>
        <p:spPr>
          <a:xfrm>
            <a:off x="4562171" y="4928976"/>
            <a:ext cx="4360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9-10-11,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E7B94-6324-EED9-220E-5C19527CE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>
          <a:xfrm>
            <a:off x="5320145" y="5777892"/>
            <a:ext cx="2909455" cy="835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351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C5A0B8-31D8-0DBC-F2FB-FDCDD9095AF1}"/>
              </a:ext>
            </a:extLst>
          </p:cNvPr>
          <p:cNvSpPr txBox="1"/>
          <p:nvPr/>
        </p:nvSpPr>
        <p:spPr>
          <a:xfrm>
            <a:off x="489526" y="-76200"/>
            <a:ext cx="86729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Friday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– I Believe in Hope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Saturday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Hope When Life Disappoints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 Bible class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Hope for Overcoming Sin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Sunday A.M.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It’s Hard to be Lost: Our </a:t>
            </a:r>
            <a:b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				        Hope of Heaven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Sunday night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New Hope in Evangelism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38843-E2D8-8958-6D97-14FEA8F487A8}"/>
              </a:ext>
            </a:extLst>
          </p:cNvPr>
          <p:cNvSpPr txBox="1"/>
          <p:nvPr/>
        </p:nvSpPr>
        <p:spPr>
          <a:xfrm>
            <a:off x="350981" y="5486400"/>
            <a:ext cx="480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have this as a sure 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steadfast anchor 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soul”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79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EC094-6946-6687-6299-8C7BB4F7BC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51611"/>
              </a:clrFrom>
              <a:clrTo>
                <a:srgbClr val="15161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83" y="183387"/>
            <a:ext cx="4304526" cy="64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3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2967-D8F5-E91E-9ED6-93D0700F0E2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28109" y="4775202"/>
            <a:ext cx="5650345" cy="11545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Why can’t we go to Bithynia?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CAD10-20A9-2702-21D4-45FE442D24C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97382" y="6126019"/>
            <a:ext cx="5511799" cy="4687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Franklin Gothic Demi Cond" panose="020B0706030402020204" pitchFamily="34" charset="0"/>
              </a:rPr>
              <a:t>Hope When Life Disappoints</a:t>
            </a:r>
          </a:p>
        </p:txBody>
      </p:sp>
    </p:spTree>
    <p:extLst>
      <p:ext uri="{BB962C8B-B14F-4D97-AF65-F5344CB8AC3E}">
        <p14:creationId xmlns:p14="http://schemas.microsoft.com/office/powerpoint/2010/main" val="19349403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686C-FA99-47A0-A4B6-A2F7D09898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6246" y="5717309"/>
            <a:ext cx="5522191" cy="8032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r"/>
            <a:r>
              <a:rPr lang="en-US" sz="24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Why Can’t we </a:t>
            </a:r>
            <a:br>
              <a:rPr lang="en-US" sz="24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24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Go To Bithynia?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2B155-95B7-4FFC-A930-DAA961E502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42836" y="646980"/>
            <a:ext cx="7001164" cy="17082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0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 will hope</a:t>
            </a:r>
          </a:p>
        </p:txBody>
      </p:sp>
    </p:spTree>
    <p:extLst>
      <p:ext uri="{BB962C8B-B14F-4D97-AF65-F5344CB8AC3E}">
        <p14:creationId xmlns:p14="http://schemas.microsoft.com/office/powerpoint/2010/main" val="4062717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686C-FA99-47A0-A4B6-A2F7D09898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6246" y="5717309"/>
            <a:ext cx="5522191" cy="8032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r"/>
            <a:r>
              <a:rPr lang="en-US" sz="24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Why Can’t we </a:t>
            </a:r>
            <a:br>
              <a:rPr lang="en-US" sz="24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24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Go To Bithynia?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2B155-95B7-4FFC-A930-DAA961E502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42836" y="0"/>
            <a:ext cx="7001164" cy="16713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7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 will hope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2482E-1199-C15A-2F9B-B484E631AB6C}"/>
              </a:ext>
            </a:extLst>
          </p:cNvPr>
          <p:cNvSpPr txBox="1"/>
          <p:nvPr/>
        </p:nvSpPr>
        <p:spPr>
          <a:xfrm>
            <a:off x="2378364" y="1720840"/>
            <a:ext cx="67656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because some things are out of my control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0791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686C-FA99-47A0-A4B6-A2F7D09898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6246" y="5717309"/>
            <a:ext cx="5522191" cy="8032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r"/>
            <a:r>
              <a:rPr lang="en-US" sz="24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Why Can’t we </a:t>
            </a:r>
            <a:br>
              <a:rPr lang="en-US" sz="24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24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Go To Bithynia?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2B155-95B7-4FFC-A930-DAA961E502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42836" y="337416"/>
            <a:ext cx="7001164" cy="16713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 will hope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2482E-1199-C15A-2F9B-B484E631AB6C}"/>
              </a:ext>
            </a:extLst>
          </p:cNvPr>
          <p:cNvSpPr txBox="1"/>
          <p:nvPr/>
        </p:nvSpPr>
        <p:spPr>
          <a:xfrm>
            <a:off x="2378364" y="1720840"/>
            <a:ext cx="67656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because some things are out of my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control,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EF578-386C-78A1-DB9A-F6FBF6E3282E}"/>
              </a:ext>
            </a:extLst>
          </p:cNvPr>
          <p:cNvSpPr txBox="1"/>
          <p:nvPr/>
        </p:nvSpPr>
        <p:spPr>
          <a:xfrm>
            <a:off x="2378364" y="3625703"/>
            <a:ext cx="67656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and second chances can glorify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22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686C-FA99-47A0-A4B6-A2F7D09898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58690" y="6041774"/>
            <a:ext cx="3685310" cy="8032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r"/>
            <a:r>
              <a:rPr lang="en-US" sz="20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Why Can’t we </a:t>
            </a:r>
            <a:br>
              <a:rPr lang="en-US" sz="20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2000" b="1" cap="all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Go To Bithynia?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2B155-95B7-4FFC-A930-DAA961E502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33599" y="-23839"/>
            <a:ext cx="7001164" cy="12328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 will hope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2482E-1199-C15A-2F9B-B484E631AB6C}"/>
              </a:ext>
            </a:extLst>
          </p:cNvPr>
          <p:cNvSpPr txBox="1"/>
          <p:nvPr/>
        </p:nvSpPr>
        <p:spPr>
          <a:xfrm>
            <a:off x="2378364" y="1016660"/>
            <a:ext cx="67656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because some things are out of my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control,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EF578-386C-78A1-DB9A-F6FBF6E3282E}"/>
              </a:ext>
            </a:extLst>
          </p:cNvPr>
          <p:cNvSpPr txBox="1"/>
          <p:nvPr/>
        </p:nvSpPr>
        <p:spPr>
          <a:xfrm>
            <a:off x="2378365" y="2748248"/>
            <a:ext cx="67656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and second chances can glorify God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1BF81-8331-9874-B288-706C2265843C}"/>
              </a:ext>
            </a:extLst>
          </p:cNvPr>
          <p:cNvSpPr txBox="1"/>
          <p:nvPr/>
        </p:nvSpPr>
        <p:spPr>
          <a:xfrm>
            <a:off x="2378364" y="4479836"/>
            <a:ext cx="67563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so I will be content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where I am.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80074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2967-D8F5-E91E-9ED6-93D0700F0E2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28109" y="4775202"/>
            <a:ext cx="5650345" cy="11545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Why can’t we go to Bithynia?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86512AE-9BC5-4684-CC86-DC44E7E37233}"/>
              </a:ext>
            </a:extLst>
          </p:cNvPr>
          <p:cNvSpPr txBox="1">
            <a:spLocks/>
          </p:cNvSpPr>
          <p:nvPr/>
        </p:nvSpPr>
        <p:spPr>
          <a:xfrm>
            <a:off x="3297382" y="6126019"/>
            <a:ext cx="5511799" cy="4687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Franklin Gothic Demi Cond" panose="020B0706030402020204" pitchFamily="34" charset="0"/>
              </a:rPr>
              <a:t>Hope When Life Disappoints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124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y 4 to 3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4 to 3 default" id="{D1CE4BDE-2FF4-44EC-B7E1-CA13A3F3F16D}" vid="{8F69ECE8-590E-4C83-A112-FB06BBE48E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910</TotalTime>
  <Words>183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Schoolbook</vt:lpstr>
      <vt:lpstr>Franklin Gothic Demi</vt:lpstr>
      <vt:lpstr>Franklin Gothic Demi Cond</vt:lpstr>
      <vt:lpstr>Franklin Gothic Heavy</vt:lpstr>
      <vt:lpstr>Rockwell</vt:lpstr>
      <vt:lpstr>Times New Roman</vt:lpstr>
      <vt:lpstr>My 4 to 3 default</vt:lpstr>
      <vt:lpstr>PowerPoint Presentation</vt:lpstr>
      <vt:lpstr>PowerPoint Presentation</vt:lpstr>
      <vt:lpstr>PowerPoint Presentation</vt:lpstr>
      <vt:lpstr>Why can’t we go to Bithynia?</vt:lpstr>
      <vt:lpstr>Why Can’t we  Go To Bithynia? </vt:lpstr>
      <vt:lpstr>Why Can’t we  Go To Bithynia? </vt:lpstr>
      <vt:lpstr>Why Can’t we  Go To Bithynia? </vt:lpstr>
      <vt:lpstr>Why Can’t we  Go To Bithynia? </vt:lpstr>
      <vt:lpstr>Why can’t we go to Bithynia?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wkcoc</cp:lastModifiedBy>
  <cp:revision>13</cp:revision>
  <cp:lastPrinted>2022-09-07T17:10:29Z</cp:lastPrinted>
  <dcterms:created xsi:type="dcterms:W3CDTF">2022-09-06T16:56:00Z</dcterms:created>
  <dcterms:modified xsi:type="dcterms:W3CDTF">2022-09-10T23:19:06Z</dcterms:modified>
</cp:coreProperties>
</file>