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3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9697999F-A033-4106-8464-B5DFD52B4BFA}"/>
    <pc:docChg chg="custSel addSld delSld modSld">
      <pc:chgData name="Ty Johnson" userId="2df4d96252200d5b" providerId="LiveId" clId="{9697999F-A033-4106-8464-B5DFD52B4BFA}" dt="2022-09-15T20:31:34.388" v="1227" actId="20577"/>
      <pc:docMkLst>
        <pc:docMk/>
      </pc:docMkLst>
      <pc:sldChg chg="modSp">
        <pc:chgData name="Ty Johnson" userId="2df4d96252200d5b" providerId="LiveId" clId="{9697999F-A033-4106-8464-B5DFD52B4BFA}" dt="2022-09-13T17:45:52.236" v="166" actId="20577"/>
        <pc:sldMkLst>
          <pc:docMk/>
          <pc:sldMk cId="4104576167" sldId="260"/>
        </pc:sldMkLst>
        <pc:spChg chg="mod">
          <ac:chgData name="Ty Johnson" userId="2df4d96252200d5b" providerId="LiveId" clId="{9697999F-A033-4106-8464-B5DFD52B4BFA}" dt="2022-09-13T17:45:52.236" v="166" actId="20577"/>
          <ac:spMkLst>
            <pc:docMk/>
            <pc:sldMk cId="4104576167" sldId="260"/>
            <ac:spMk id="3" creationId="{8DE5B326-EA53-807D-B449-49B1A98F80EB}"/>
          </ac:spMkLst>
        </pc:spChg>
      </pc:sldChg>
      <pc:sldChg chg="new del">
        <pc:chgData name="Ty Johnson" userId="2df4d96252200d5b" providerId="LiveId" clId="{9697999F-A033-4106-8464-B5DFD52B4BFA}" dt="2022-09-13T17:42:21.335" v="1" actId="47"/>
        <pc:sldMkLst>
          <pc:docMk/>
          <pc:sldMk cId="3221615122" sldId="261"/>
        </pc:sldMkLst>
      </pc:sldChg>
      <pc:sldChg chg="modSp add mod modAnim modNotesTx">
        <pc:chgData name="Ty Johnson" userId="2df4d96252200d5b" providerId="LiveId" clId="{9697999F-A033-4106-8464-B5DFD52B4BFA}" dt="2022-09-14T21:23:08.668" v="1226" actId="20577"/>
        <pc:sldMkLst>
          <pc:docMk/>
          <pc:sldMk cId="3960937450" sldId="261"/>
        </pc:sldMkLst>
        <pc:spChg chg="mod">
          <ac:chgData name="Ty Johnson" userId="2df4d96252200d5b" providerId="LiveId" clId="{9697999F-A033-4106-8464-B5DFD52B4BFA}" dt="2022-09-13T17:43:04.243" v="48" actId="20577"/>
          <ac:spMkLst>
            <pc:docMk/>
            <pc:sldMk cId="3960937450" sldId="261"/>
            <ac:spMk id="2" creationId="{F7BBBB3C-50FC-E8A0-FFDA-9A17983C6949}"/>
          </ac:spMkLst>
        </pc:spChg>
        <pc:spChg chg="mod">
          <ac:chgData name="Ty Johnson" userId="2df4d96252200d5b" providerId="LiveId" clId="{9697999F-A033-4106-8464-B5DFD52B4BFA}" dt="2022-09-14T21:23:08.668" v="1226" actId="20577"/>
          <ac:spMkLst>
            <pc:docMk/>
            <pc:sldMk cId="3960937450" sldId="261"/>
            <ac:spMk id="3" creationId="{8DE5B326-EA53-807D-B449-49B1A98F80EB}"/>
          </ac:spMkLst>
        </pc:spChg>
      </pc:sldChg>
      <pc:sldChg chg="modSp add mod modAnim">
        <pc:chgData name="Ty Johnson" userId="2df4d96252200d5b" providerId="LiveId" clId="{9697999F-A033-4106-8464-B5DFD52B4BFA}" dt="2022-09-14T20:33:22.385" v="850" actId="20577"/>
        <pc:sldMkLst>
          <pc:docMk/>
          <pc:sldMk cId="4006806655" sldId="262"/>
        </pc:sldMkLst>
        <pc:spChg chg="mod">
          <ac:chgData name="Ty Johnson" userId="2df4d96252200d5b" providerId="LiveId" clId="{9697999F-A033-4106-8464-B5DFD52B4BFA}" dt="2022-09-13T17:59:39.912" v="407" actId="20577"/>
          <ac:spMkLst>
            <pc:docMk/>
            <pc:sldMk cId="4006806655" sldId="262"/>
            <ac:spMk id="2" creationId="{F7BBBB3C-50FC-E8A0-FFDA-9A17983C6949}"/>
          </ac:spMkLst>
        </pc:spChg>
        <pc:spChg chg="mod">
          <ac:chgData name="Ty Johnson" userId="2df4d96252200d5b" providerId="LiveId" clId="{9697999F-A033-4106-8464-B5DFD52B4BFA}" dt="2022-09-14T20:33:22.385" v="850" actId="20577"/>
          <ac:spMkLst>
            <pc:docMk/>
            <pc:sldMk cId="4006806655" sldId="262"/>
            <ac:spMk id="3" creationId="{8DE5B326-EA53-807D-B449-49B1A98F80EB}"/>
          </ac:spMkLst>
        </pc:spChg>
      </pc:sldChg>
      <pc:sldChg chg="modSp add mod modAnim">
        <pc:chgData name="Ty Johnson" userId="2df4d96252200d5b" providerId="LiveId" clId="{9697999F-A033-4106-8464-B5DFD52B4BFA}" dt="2022-09-15T20:31:34.388" v="1227" actId="20577"/>
        <pc:sldMkLst>
          <pc:docMk/>
          <pc:sldMk cId="4046944609" sldId="263"/>
        </pc:sldMkLst>
        <pc:spChg chg="mod">
          <ac:chgData name="Ty Johnson" userId="2df4d96252200d5b" providerId="LiveId" clId="{9697999F-A033-4106-8464-B5DFD52B4BFA}" dt="2022-09-14T20:40:52.331" v="852" actId="20577"/>
          <ac:spMkLst>
            <pc:docMk/>
            <pc:sldMk cId="4046944609" sldId="263"/>
            <ac:spMk id="2" creationId="{F7BBBB3C-50FC-E8A0-FFDA-9A17983C6949}"/>
          </ac:spMkLst>
        </pc:spChg>
        <pc:spChg chg="mod">
          <ac:chgData name="Ty Johnson" userId="2df4d96252200d5b" providerId="LiveId" clId="{9697999F-A033-4106-8464-B5DFD52B4BFA}" dt="2022-09-15T20:31:34.388" v="1227" actId="20577"/>
          <ac:spMkLst>
            <pc:docMk/>
            <pc:sldMk cId="4046944609" sldId="263"/>
            <ac:spMk id="3" creationId="{8DE5B326-EA53-807D-B449-49B1A98F80EB}"/>
          </ac:spMkLst>
        </pc:spChg>
      </pc:sldChg>
    </pc:docChg>
  </pc:docChgLst>
  <pc:docChgLst>
    <pc:chgData name="Ty Johnson" userId="2df4d96252200d5b" providerId="LiveId" clId="{6558876A-9C78-B448-87D8-0B6557A7B80B}"/>
    <pc:docChg chg="undo custSel addSld delSld modSld">
      <pc:chgData name="Ty Johnson" userId="2df4d96252200d5b" providerId="LiveId" clId="{6558876A-9C78-B448-87D8-0B6557A7B80B}" dt="2022-09-18T04:19:08.760" v="632" actId="20577"/>
      <pc:docMkLst>
        <pc:docMk/>
      </pc:docMkLst>
      <pc:sldChg chg="modSp">
        <pc:chgData name="Ty Johnson" userId="2df4d96252200d5b" providerId="LiveId" clId="{6558876A-9C78-B448-87D8-0B6557A7B80B}" dt="2022-09-12T19:01:41.486" v="2" actId="20577"/>
        <pc:sldMkLst>
          <pc:docMk/>
          <pc:sldMk cId="1912832325" sldId="258"/>
        </pc:sldMkLst>
        <pc:spChg chg="mod">
          <ac:chgData name="Ty Johnson" userId="2df4d96252200d5b" providerId="LiveId" clId="{6558876A-9C78-B448-87D8-0B6557A7B80B}" dt="2022-09-12T19:01:41.486" v="2" actId="20577"/>
          <ac:spMkLst>
            <pc:docMk/>
            <pc:sldMk cId="1912832325" sldId="258"/>
            <ac:spMk id="2" creationId="{A2A64A4E-E1F3-00AE-B661-8A1F0EF7C877}"/>
          </ac:spMkLst>
        </pc:spChg>
      </pc:sldChg>
      <pc:sldChg chg="modSp new mod setBg addAnim">
        <pc:chgData name="Ty Johnson" userId="2df4d96252200d5b" providerId="LiveId" clId="{6558876A-9C78-B448-87D8-0B6557A7B80B}" dt="2022-09-18T04:19:08.760" v="632" actId="20577"/>
        <pc:sldMkLst>
          <pc:docMk/>
          <pc:sldMk cId="4104576167" sldId="260"/>
        </pc:sldMkLst>
        <pc:spChg chg="mod">
          <ac:chgData name="Ty Johnson" userId="2df4d96252200d5b" providerId="LiveId" clId="{6558876A-9C78-B448-87D8-0B6557A7B80B}" dt="2022-09-12T19:16:54.708" v="42" actId="20577"/>
          <ac:spMkLst>
            <pc:docMk/>
            <pc:sldMk cId="4104576167" sldId="260"/>
            <ac:spMk id="2" creationId="{F7BBBB3C-50FC-E8A0-FFDA-9A17983C6949}"/>
          </ac:spMkLst>
        </pc:spChg>
        <pc:spChg chg="mod">
          <ac:chgData name="Ty Johnson" userId="2df4d96252200d5b" providerId="LiveId" clId="{6558876A-9C78-B448-87D8-0B6557A7B80B}" dt="2022-09-18T04:19:08.760" v="632" actId="20577"/>
          <ac:spMkLst>
            <pc:docMk/>
            <pc:sldMk cId="4104576167" sldId="260"/>
            <ac:spMk id="3" creationId="{8DE5B326-EA53-807D-B449-49B1A98F80EB}"/>
          </ac:spMkLst>
        </pc:spChg>
      </pc:sldChg>
      <pc:sldChg chg="modSp">
        <pc:chgData name="Ty Johnson" userId="2df4d96252200d5b" providerId="LiveId" clId="{6558876A-9C78-B448-87D8-0B6557A7B80B}" dt="2022-09-13T21:15:14.570" v="268" actId="20577"/>
        <pc:sldMkLst>
          <pc:docMk/>
          <pc:sldMk cId="4006806655" sldId="262"/>
        </pc:sldMkLst>
        <pc:spChg chg="mod">
          <ac:chgData name="Ty Johnson" userId="2df4d96252200d5b" providerId="LiveId" clId="{6558876A-9C78-B448-87D8-0B6557A7B80B}" dt="2022-09-13T21:15:14.570" v="268" actId="20577"/>
          <ac:spMkLst>
            <pc:docMk/>
            <pc:sldMk cId="4006806655" sldId="262"/>
            <ac:spMk id="3" creationId="{8DE5B326-EA53-807D-B449-49B1A98F80EB}"/>
          </ac:spMkLst>
        </pc:spChg>
      </pc:sldChg>
      <pc:sldChg chg="modSp">
        <pc:chgData name="Ty Johnson" userId="2df4d96252200d5b" providerId="LiveId" clId="{6558876A-9C78-B448-87D8-0B6557A7B80B}" dt="2022-09-17T18:45:06.926" v="631" actId="20577"/>
        <pc:sldMkLst>
          <pc:docMk/>
          <pc:sldMk cId="4046944609" sldId="263"/>
        </pc:sldMkLst>
        <pc:spChg chg="mod">
          <ac:chgData name="Ty Johnson" userId="2df4d96252200d5b" providerId="LiveId" clId="{6558876A-9C78-B448-87D8-0B6557A7B80B}" dt="2022-09-17T18:41:46.326" v="548" actId="20577"/>
          <ac:spMkLst>
            <pc:docMk/>
            <pc:sldMk cId="4046944609" sldId="263"/>
            <ac:spMk id="2" creationId="{F7BBBB3C-50FC-E8A0-FFDA-9A17983C6949}"/>
          </ac:spMkLst>
        </pc:spChg>
        <pc:spChg chg="mod">
          <ac:chgData name="Ty Johnson" userId="2df4d96252200d5b" providerId="LiveId" clId="{6558876A-9C78-B448-87D8-0B6557A7B80B}" dt="2022-09-17T18:45:06.926" v="631" actId="20577"/>
          <ac:spMkLst>
            <pc:docMk/>
            <pc:sldMk cId="4046944609" sldId="263"/>
            <ac:spMk id="3" creationId="{8DE5B326-EA53-807D-B449-49B1A98F80EB}"/>
          </ac:spMkLst>
        </pc:spChg>
      </pc:sldChg>
      <pc:sldChg chg="addSp delSp modSp add addAnim delAnim">
        <pc:chgData name="Ty Johnson" userId="2df4d96252200d5b" providerId="LiveId" clId="{6558876A-9C78-B448-87D8-0B6557A7B80B}" dt="2022-09-16T21:28:13.870" v="535" actId="27696"/>
        <pc:sldMkLst>
          <pc:docMk/>
          <pc:sldMk cId="1357873537" sldId="264"/>
        </pc:sldMkLst>
        <pc:spChg chg="mod">
          <ac:chgData name="Ty Johnson" userId="2df4d96252200d5b" providerId="LiveId" clId="{6558876A-9C78-B448-87D8-0B6557A7B80B}" dt="2022-09-16T21:22:01.827" v="385" actId="20577"/>
          <ac:spMkLst>
            <pc:docMk/>
            <pc:sldMk cId="1357873537" sldId="264"/>
            <ac:spMk id="2" creationId="{F7BBBB3C-50FC-E8A0-FFDA-9A17983C6949}"/>
          </ac:spMkLst>
        </pc:spChg>
        <pc:spChg chg="del">
          <ac:chgData name="Ty Johnson" userId="2df4d96252200d5b" providerId="LiveId" clId="{6558876A-9C78-B448-87D8-0B6557A7B80B}" dt="2022-09-16T21:22:07.354" v="386" actId="478"/>
          <ac:spMkLst>
            <pc:docMk/>
            <pc:sldMk cId="1357873537" sldId="264"/>
            <ac:spMk id="3" creationId="{8DE5B326-EA53-807D-B449-49B1A98F80EB}"/>
          </ac:spMkLst>
        </pc:spChg>
        <pc:spChg chg="add mod">
          <ac:chgData name="Ty Johnson" userId="2df4d96252200d5b" providerId="LiveId" clId="{6558876A-9C78-B448-87D8-0B6557A7B80B}" dt="2022-09-16T21:28:06.989" v="534" actId="20577"/>
          <ac:spMkLst>
            <pc:docMk/>
            <pc:sldMk cId="1357873537" sldId="264"/>
            <ac:spMk id="5" creationId="{58FCF780-8C3D-AB7B-16D8-0FAF23519083}"/>
          </ac:spMkLst>
        </pc:spChg>
      </pc:sldChg>
      <pc:sldChg chg="new del">
        <pc:chgData name="Ty Johnson" userId="2df4d96252200d5b" providerId="LiveId" clId="{6558876A-9C78-B448-87D8-0B6557A7B80B}" dt="2022-09-16T21:36:44.608" v="537" actId="2696"/>
        <pc:sldMkLst>
          <pc:docMk/>
          <pc:sldMk cId="987727359" sldId="265"/>
        </pc:sldMkLst>
      </pc:sldChg>
      <pc:sldChg chg="addSp delSp modSp add delAnim">
        <pc:chgData name="Ty Johnson" userId="2df4d96252200d5b" providerId="LiveId" clId="{6558876A-9C78-B448-87D8-0B6557A7B80B}" dt="2022-09-16T21:36:53.658" v="540" actId="478"/>
        <pc:sldMkLst>
          <pc:docMk/>
          <pc:sldMk cId="1095416006" sldId="265"/>
        </pc:sldMkLst>
        <pc:spChg chg="del">
          <ac:chgData name="Ty Johnson" userId="2df4d96252200d5b" providerId="LiveId" clId="{6558876A-9C78-B448-87D8-0B6557A7B80B}" dt="2022-09-16T21:36:53.658" v="540" actId="478"/>
          <ac:spMkLst>
            <pc:docMk/>
            <pc:sldMk cId="1095416006" sldId="265"/>
            <ac:spMk id="2" creationId="{F7BBBB3C-50FC-E8A0-FFDA-9A17983C6949}"/>
          </ac:spMkLst>
        </pc:spChg>
        <pc:spChg chg="add mod">
          <ac:chgData name="Ty Johnson" userId="2df4d96252200d5b" providerId="LiveId" clId="{6558876A-9C78-B448-87D8-0B6557A7B80B}" dt="2022-09-16T21:36:51.832" v="539" actId="478"/>
          <ac:spMkLst>
            <pc:docMk/>
            <pc:sldMk cId="1095416006" sldId="265"/>
            <ac:spMk id="4" creationId="{9239C341-F477-0B58-D89F-55C42F450897}"/>
          </ac:spMkLst>
        </pc:spChg>
        <pc:spChg chg="del">
          <ac:chgData name="Ty Johnson" userId="2df4d96252200d5b" providerId="LiveId" clId="{6558876A-9C78-B448-87D8-0B6557A7B80B}" dt="2022-09-16T21:36:51.832" v="539" actId="478"/>
          <ac:spMkLst>
            <pc:docMk/>
            <pc:sldMk cId="1095416006" sldId="265"/>
            <ac:spMk id="5" creationId="{58FCF780-8C3D-AB7B-16D8-0FAF23519083}"/>
          </ac:spMkLst>
        </pc:spChg>
        <pc:spChg chg="add mod">
          <ac:chgData name="Ty Johnson" userId="2df4d96252200d5b" providerId="LiveId" clId="{6558876A-9C78-B448-87D8-0B6557A7B80B}" dt="2022-09-16T21:36:53.658" v="540" actId="478"/>
          <ac:spMkLst>
            <pc:docMk/>
            <pc:sldMk cId="1095416006" sldId="265"/>
            <ac:spMk id="7" creationId="{F55440E0-D411-9AC0-2225-C7A9936B356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23298-5AD4-48F6-9948-04CCF2EAAB3C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A44E2-E0BA-4A70-A8FE-BCD9DC35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6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A44E2-E0BA-4A70-A8FE-BCD9DC35C8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39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A44E2-E0BA-4A70-A8FE-BCD9DC35C8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50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A44E2-E0BA-4A70-A8FE-BCD9DC35C8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88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A44E2-E0BA-4A70-A8FE-BCD9DC35C8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88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0EB2A-5BBE-CDE6-01FE-23B75FE72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859724-D7CF-0314-550E-7D075242F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50800-21CF-9790-A446-8AA87E2D7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45B9-AF8A-AC45-B472-C01D56C2728F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02655-ECF6-A6F4-6343-E36F5FFAB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21F81-EDD9-6C49-58E7-4B86C96C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0653-8B8D-E24C-83B1-1240D2065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7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44BA9-9079-955E-1ADF-F66C04497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14746A-BFE0-7D83-0DD5-C0A46F217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CE57E-8845-A170-5C5B-E550B3212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45B9-AF8A-AC45-B472-C01D56C2728F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45FDA-9FA8-3BE8-159C-705D4C193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4B4A8-CC4A-D346-C9CB-A851485DD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0653-8B8D-E24C-83B1-1240D2065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5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C0AF5B-7978-47E9-011A-8498FFFC9B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88A7B2-3408-FC13-C3B1-30E97E35B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BF165-8125-807E-DD5C-F217794E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45B9-AF8A-AC45-B472-C01D56C2728F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5085A-8FEB-F4A2-EFAC-AAA8BDD7C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CEA90-55E2-B783-BC40-7BB3465AD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0653-8B8D-E24C-83B1-1240D2065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1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0CA66-683C-FDCD-8ED9-5661C6A77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A1A83-5668-C19C-E611-F1A8CE98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D9A53-13CC-A18C-AC8A-93C9D548C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45B9-AF8A-AC45-B472-C01D56C2728F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FBE00-517C-E97B-3660-55CC46BF4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07C14-48AC-725E-E4BF-49170B902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0653-8B8D-E24C-83B1-1240D2065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5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A8388-5D6C-3C6D-DEDA-42FE7BC01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1E32E-3D73-3438-2F77-8F5057BC3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A658B-A6A5-2981-9BA1-2E38E1B44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45B9-AF8A-AC45-B472-C01D56C2728F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658D5-A8D2-6231-F9AC-E85B1B736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D65A0-A252-7BA4-4328-53F3BAFE3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0653-8B8D-E24C-83B1-1240D2065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8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27E08-AE15-3E4B-BD3E-2499E9C44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99748-E80E-961E-EB0F-081FA501C6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2655E3-A362-1B8A-A4D3-6B7339535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268DF9-B40E-F576-BA44-4D93E5C6B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45B9-AF8A-AC45-B472-C01D56C2728F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735064-B8BD-C87E-D12C-796E46C6C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643E7-6428-0719-5093-4EC5E5119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0653-8B8D-E24C-83B1-1240D2065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9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96A6D-DF22-A280-777D-2072C781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211C14-E6A1-1BBD-0256-EA1CCC9E1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0200DA-26C1-6BA7-8836-16EE7B4AA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08D104-8A0F-74F5-EB6F-977E14C4D5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CCEEEB-8982-24D9-863B-1AA7686EFB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6C2407-F024-1228-5440-A1654D993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45B9-AF8A-AC45-B472-C01D56C2728F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823BC4-9585-D5E8-10B1-D7ACFB33F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D0A28C-B315-B576-BF24-F8DC5C9C1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0653-8B8D-E24C-83B1-1240D2065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5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A4690-C9D8-8B9D-DF0B-951F53758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9B2BA5-0090-541D-B3C2-CE66C7C39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45B9-AF8A-AC45-B472-C01D56C2728F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C70654-F2DC-F86C-69BC-F0D0A1596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89F26B-5C8D-0E8F-733D-CC7E8CC8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0653-8B8D-E24C-83B1-1240D2065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0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22DF83-B174-AD02-82CB-BDB06A4FB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45B9-AF8A-AC45-B472-C01D56C2728F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E02BE1-483B-601B-5520-064C63645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935716-84E4-504A-3ACF-6A4D4277A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0653-8B8D-E24C-83B1-1240D2065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7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1FCDE-CFAB-54E3-524C-9C6AF6B00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83DDC-5604-42FF-D49D-A92C1C274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92D23B-4B3A-758E-EEE5-0A87A054F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AEBD3-4736-0091-AE5E-7D2DE4FA7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45B9-AF8A-AC45-B472-C01D56C2728F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0C61B3-DB7A-7CAB-A494-477012C32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BD3EA-F2EF-306A-73FD-DD451A380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0653-8B8D-E24C-83B1-1240D2065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6DF36-272E-BF8B-A44F-8CC25FDAC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AB5FE1-155A-C9D9-3CE5-1698988C24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A15F7-468E-87A5-CA51-70644A9B0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A35CD3-C61E-903A-3AE6-E3534C7B1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45B9-AF8A-AC45-B472-C01D56C2728F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6C9D3-CC57-A13F-BC87-5A4E43D39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63569-46C0-92EF-DC6F-053B8DFF9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0653-8B8D-E24C-83B1-1240D2065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6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4F5961-EC65-7A79-5EF7-FFD72D8B0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C1F16-FB66-34BD-EC1A-FEBC3F75B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4994E-E2E7-8F76-2A8B-A671D2DADF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045B9-AF8A-AC45-B472-C01D56C2728F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04661-8B15-8A65-8A7F-D8D12DAA5E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E4836-05C6-1FAA-04F0-9540E51FE0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A0653-8B8D-E24C-83B1-1240D2065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9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15BC8-A17A-4F80-4983-2DFB7E034B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Transfiguration</a:t>
            </a:r>
          </a:p>
        </p:txBody>
      </p:sp>
    </p:spTree>
    <p:extLst>
      <p:ext uri="{BB962C8B-B14F-4D97-AF65-F5344CB8AC3E}">
        <p14:creationId xmlns:p14="http://schemas.microsoft.com/office/powerpoint/2010/main" val="949055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E5AF3-10BF-B5E2-9039-D97BE9B5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3 Biblical Accounts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27559-0F93-A4D0-56CB-4DBEB4B79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162" y="1491268"/>
            <a:ext cx="7886700" cy="492170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Something to be learned from each one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Matthew 17:1-9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Mark 9:2-10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Luke 9:28-36</a:t>
            </a:r>
          </a:p>
        </p:txBody>
      </p:sp>
    </p:spTree>
    <p:extLst>
      <p:ext uri="{BB962C8B-B14F-4D97-AF65-F5344CB8AC3E}">
        <p14:creationId xmlns:p14="http://schemas.microsoft.com/office/powerpoint/2010/main" val="26420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64A4E-E1F3-00AE-B661-8A1F0EF7C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1. Peter, James, and John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304F2-4F59-9860-2414-1163F99DD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502443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Says a lot about these three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Out of view of other apostles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Potentially caused jealousy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Who is the greatest? (Mark 9:33)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James and John’s mother (Matt. 20:20)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3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BBB3C-50FC-E8A0-FFDA-9A17983C6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2. Jesus, Moses and Elijah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5B326-EA53-807D-B449-49B1A98F8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Moses’ </a:t>
            </a:r>
            <a:r>
              <a:rPr lang="en-US" dirty="0">
                <a:solidFill>
                  <a:schemeClr val="bg1"/>
                </a:solidFill>
              </a:rPr>
              <a:t>face shone when he spoke with God (Exodus 34:29)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Jesus’ face shone because he is God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Moses has made it to the promised land (</a:t>
            </a:r>
            <a:r>
              <a:rPr lang="en-US" dirty="0" err="1">
                <a:solidFill>
                  <a:schemeClr val="bg1"/>
                </a:solidFill>
              </a:rPr>
              <a:t>Deut</a:t>
            </a:r>
            <a:r>
              <a:rPr lang="en-US" dirty="0">
                <a:solidFill>
                  <a:schemeClr val="bg1"/>
                </a:solidFill>
              </a:rPr>
              <a:t>. 34:1)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They spoke about His departure (Luke 9:30)</a:t>
            </a:r>
          </a:p>
        </p:txBody>
      </p:sp>
    </p:spTree>
    <p:extLst>
      <p:ext uri="{BB962C8B-B14F-4D97-AF65-F5344CB8AC3E}">
        <p14:creationId xmlns:p14="http://schemas.microsoft.com/office/powerpoint/2010/main" val="410457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BBB3C-50FC-E8A0-FFDA-9A17983C6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3. Peter Speaks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5B326-EA53-807D-B449-49B1A98F8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Peter recognizes Moses and Elijah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Peter, James, and John were asleep (Luke 9:32)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Peter would rather speak than remain silent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Zeal doesn’t make you right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93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BBB3C-50FC-E8A0-FFDA-9A17983C6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4. God Speaks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5B326-EA53-807D-B449-49B1A98F8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Peter is cut off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Apostles are silent now, they will </a:t>
            </a:r>
            <a:r>
              <a:rPr lang="en-US">
                <a:solidFill>
                  <a:schemeClr val="bg1"/>
                </a:solidFill>
              </a:rPr>
              <a:t>speak later (Acts 4:33)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God doesn’t have to say Jesus’ name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Jesus is more important than Moses and the prophets (Jeremiah 31:31)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80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BBB3C-50FC-E8A0-FFDA-9A17983C6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5. Jesus Comforts The Apostles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5B326-EA53-807D-B449-49B1A98F8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Jesus often comforts people who are afraid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- Matthew 9:22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- Mark 10:46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Jesus is the apostles’ friend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94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BBB3C-50FC-E8A0-FFDA-9A17983C6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6. Tell No One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8FCF780-8C3D-AB7B-16D8-0FAF23519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This was only for the apostles to know about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He says he will be risen from the dead</a:t>
            </a:r>
          </a:p>
        </p:txBody>
      </p:sp>
    </p:spTree>
    <p:extLst>
      <p:ext uri="{BB962C8B-B14F-4D97-AF65-F5344CB8AC3E}">
        <p14:creationId xmlns:p14="http://schemas.microsoft.com/office/powerpoint/2010/main" val="135787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On-screen Show (4:3)</PresentationFormat>
  <Paragraphs>62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Transfiguration</vt:lpstr>
      <vt:lpstr>3 Biblical Accounts </vt:lpstr>
      <vt:lpstr>1. Peter, James, and John</vt:lpstr>
      <vt:lpstr>2. Jesus, Moses and Elijah</vt:lpstr>
      <vt:lpstr>3. Peter Speaks </vt:lpstr>
      <vt:lpstr>4. God Speaks </vt:lpstr>
      <vt:lpstr>5. Jesus Comforts The Apostles</vt:lpstr>
      <vt:lpstr>6. Tell No One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Ty Johnson</dc:creator>
  <cp:lastModifiedBy>Ty Johnson</cp:lastModifiedBy>
  <cp:revision>7</cp:revision>
  <dcterms:created xsi:type="dcterms:W3CDTF">2022-09-09T14:13:39Z</dcterms:created>
  <dcterms:modified xsi:type="dcterms:W3CDTF">2022-10-09T14:42:18Z</dcterms:modified>
</cp:coreProperties>
</file>