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29"/>
  </p:notesMasterIdLst>
  <p:sldIdLst>
    <p:sldId id="256" r:id="rId2"/>
    <p:sldId id="345" r:id="rId3"/>
    <p:sldId id="369"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87" r:id="rId22"/>
    <p:sldId id="388" r:id="rId23"/>
    <p:sldId id="389" r:id="rId24"/>
    <p:sldId id="390" r:id="rId25"/>
    <p:sldId id="391" r:id="rId26"/>
    <p:sldId id="392" r:id="rId27"/>
    <p:sldId id="39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B0DCFF"/>
    <a:srgbClr val="00FFFF"/>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AF129-3E03-45C2-998A-2D220A7CA014}" v="173" dt="2022-11-27T22:04:01.5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724" autoAdjust="0"/>
  </p:normalViewPr>
  <p:slideViewPr>
    <p:cSldViewPr snapToGrid="0">
      <p:cViewPr varScale="1">
        <p:scale>
          <a:sx n="82" d="100"/>
          <a:sy n="82" d="100"/>
        </p:scale>
        <p:origin x="1277" y="72"/>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Williams" userId="269cec884350d245" providerId="LiveId" clId="{F5217160-A21B-41EC-B4BF-C11107B8CD44}"/>
    <pc:docChg chg="undo redo custSel addSld delSld modSld sldOrd">
      <pc:chgData name="Jordan Williams" userId="269cec884350d245" providerId="LiveId" clId="{F5217160-A21B-41EC-B4BF-C11107B8CD44}" dt="2022-08-07T01:50:03.724" v="10487" actId="20577"/>
      <pc:docMkLst>
        <pc:docMk/>
      </pc:docMkLst>
      <pc:sldChg chg="modSp mod">
        <pc:chgData name="Jordan Williams" userId="269cec884350d245" providerId="LiveId" clId="{F5217160-A21B-41EC-B4BF-C11107B8CD44}" dt="2022-08-06T20:41:59.263" v="1277" actId="20577"/>
        <pc:sldMkLst>
          <pc:docMk/>
          <pc:sldMk cId="109857222" sldId="256"/>
        </pc:sldMkLst>
        <pc:spChg chg="mod">
          <ac:chgData name="Jordan Williams" userId="269cec884350d245" providerId="LiveId" clId="{F5217160-A21B-41EC-B4BF-C11107B8CD44}" dt="2022-08-06T20:41:59.263" v="1277" actId="20577"/>
          <ac:spMkLst>
            <pc:docMk/>
            <pc:sldMk cId="109857222" sldId="256"/>
            <ac:spMk id="3" creationId="{00000000-0000-0000-0000-000000000000}"/>
          </ac:spMkLst>
        </pc:spChg>
        <pc:spChg chg="mod">
          <ac:chgData name="Jordan Williams" userId="269cec884350d245" providerId="LiveId" clId="{F5217160-A21B-41EC-B4BF-C11107B8CD44}" dt="2022-08-06T19:02:40.157" v="19" actId="20577"/>
          <ac:spMkLst>
            <pc:docMk/>
            <pc:sldMk cId="109857222" sldId="256"/>
            <ac:spMk id="4" creationId="{62807685-CCE8-4488-8EBE-7572B84FBA64}"/>
          </ac:spMkLst>
        </pc:spChg>
      </pc:sldChg>
      <pc:sldChg chg="modSp mod modAnim">
        <pc:chgData name="Jordan Williams" userId="269cec884350d245" providerId="LiveId" clId="{F5217160-A21B-41EC-B4BF-C11107B8CD44}" dt="2022-08-06T22:41:05.219" v="3183" actId="20577"/>
        <pc:sldMkLst>
          <pc:docMk/>
          <pc:sldMk cId="2022585261" sldId="296"/>
        </pc:sldMkLst>
        <pc:spChg chg="mod">
          <ac:chgData name="Jordan Williams" userId="269cec884350d245" providerId="LiveId" clId="{F5217160-A21B-41EC-B4BF-C11107B8CD44}" dt="2022-08-06T20:40:51.761" v="1205" actId="20577"/>
          <ac:spMkLst>
            <pc:docMk/>
            <pc:sldMk cId="2022585261" sldId="296"/>
            <ac:spMk id="2" creationId="{72A38E03-21C0-42C5-974C-4DA3395123D5}"/>
          </ac:spMkLst>
        </pc:spChg>
        <pc:spChg chg="mod">
          <ac:chgData name="Jordan Williams" userId="269cec884350d245" providerId="LiveId" clId="{F5217160-A21B-41EC-B4BF-C11107B8CD44}" dt="2022-08-06T22:41:05.219" v="3183" actId="20577"/>
          <ac:spMkLst>
            <pc:docMk/>
            <pc:sldMk cId="2022585261" sldId="296"/>
            <ac:spMk id="3" creationId="{14E691B4-6043-455E-8E7B-C0B68483676A}"/>
          </ac:spMkLst>
        </pc:spChg>
      </pc:sldChg>
      <pc:sldChg chg="modSp del mod">
        <pc:chgData name="Jordan Williams" userId="269cec884350d245" providerId="LiveId" clId="{F5217160-A21B-41EC-B4BF-C11107B8CD44}" dt="2022-08-07T00:30:30.300" v="7046" actId="47"/>
        <pc:sldMkLst>
          <pc:docMk/>
          <pc:sldMk cId="1602523647" sldId="339"/>
        </pc:sldMkLst>
        <pc:spChg chg="mod">
          <ac:chgData name="Jordan Williams" userId="269cec884350d245" providerId="LiveId" clId="{F5217160-A21B-41EC-B4BF-C11107B8CD44}" dt="2022-08-07T00:27:23.672" v="6985" actId="20577"/>
          <ac:spMkLst>
            <pc:docMk/>
            <pc:sldMk cId="1602523647" sldId="339"/>
            <ac:spMk id="3" creationId="{14E691B4-6043-455E-8E7B-C0B68483676A}"/>
          </ac:spMkLst>
        </pc:spChg>
      </pc:sldChg>
      <pc:sldChg chg="modSp mod">
        <pc:chgData name="Jordan Williams" userId="269cec884350d245" providerId="LiveId" clId="{F5217160-A21B-41EC-B4BF-C11107B8CD44}" dt="2022-08-06T20:40:57.016" v="1208" actId="20577"/>
        <pc:sldMkLst>
          <pc:docMk/>
          <pc:sldMk cId="1400080112" sldId="341"/>
        </pc:sldMkLst>
        <pc:spChg chg="mod">
          <ac:chgData name="Jordan Williams" userId="269cec884350d245" providerId="LiveId" clId="{F5217160-A21B-41EC-B4BF-C11107B8CD44}" dt="2022-08-06T19:13:57.046" v="430" actId="947"/>
          <ac:spMkLst>
            <pc:docMk/>
            <pc:sldMk cId="1400080112" sldId="341"/>
            <ac:spMk id="2" creationId="{BC23BDA3-BEBB-AF9C-CB09-81EEBB75C96A}"/>
          </ac:spMkLst>
        </pc:spChg>
        <pc:spChg chg="mod">
          <ac:chgData name="Jordan Williams" userId="269cec884350d245" providerId="LiveId" clId="{F5217160-A21B-41EC-B4BF-C11107B8CD44}" dt="2022-08-06T20:40:57.016" v="1208" actId="20577"/>
          <ac:spMkLst>
            <pc:docMk/>
            <pc:sldMk cId="1400080112" sldId="341"/>
            <ac:spMk id="3" creationId="{1CBCD40A-7362-FD0A-CB9D-F855A72344DD}"/>
          </ac:spMkLst>
        </pc:spChg>
      </pc:sldChg>
      <pc:sldChg chg="modSp mod">
        <pc:chgData name="Jordan Williams" userId="269cec884350d245" providerId="LiveId" clId="{F5217160-A21B-41EC-B4BF-C11107B8CD44}" dt="2022-08-06T20:41:27.315" v="1245" actId="20577"/>
        <pc:sldMkLst>
          <pc:docMk/>
          <pc:sldMk cId="1901161545" sldId="342"/>
        </pc:sldMkLst>
        <pc:spChg chg="mod">
          <ac:chgData name="Jordan Williams" userId="269cec884350d245" providerId="LiveId" clId="{F5217160-A21B-41EC-B4BF-C11107B8CD44}" dt="2022-08-06T20:41:27.315" v="1245" actId="20577"/>
          <ac:spMkLst>
            <pc:docMk/>
            <pc:sldMk cId="1901161545" sldId="342"/>
            <ac:spMk id="4" creationId="{CBE25610-CF12-0C6C-AF51-B9936FC25DD3}"/>
          </ac:spMkLst>
        </pc:spChg>
        <pc:spChg chg="mod">
          <ac:chgData name="Jordan Williams" userId="269cec884350d245" providerId="LiveId" clId="{F5217160-A21B-41EC-B4BF-C11107B8CD44}" dt="2022-08-06T20:17:33.225" v="442" actId="20577"/>
          <ac:spMkLst>
            <pc:docMk/>
            <pc:sldMk cId="1901161545" sldId="342"/>
            <ac:spMk id="5" creationId="{F74388E6-A0D2-CB47-DCDB-0E71448C7ED2}"/>
          </ac:spMkLst>
        </pc:spChg>
      </pc:sldChg>
      <pc:sldChg chg="new del">
        <pc:chgData name="Jordan Williams" userId="269cec884350d245" providerId="LiveId" clId="{F5217160-A21B-41EC-B4BF-C11107B8CD44}" dt="2022-08-06T19:05:22.919" v="113" actId="680"/>
        <pc:sldMkLst>
          <pc:docMk/>
          <pc:sldMk cId="355902901" sldId="343"/>
        </pc:sldMkLst>
      </pc:sldChg>
      <pc:sldChg chg="modSp new mod modNotesTx">
        <pc:chgData name="Jordan Williams" userId="269cec884350d245" providerId="LiveId" clId="{F5217160-A21B-41EC-B4BF-C11107B8CD44}" dt="2022-08-06T22:42:29.436" v="3187" actId="20577"/>
        <pc:sldMkLst>
          <pc:docMk/>
          <pc:sldMk cId="1487955730" sldId="343"/>
        </pc:sldMkLst>
        <pc:spChg chg="mod">
          <ac:chgData name="Jordan Williams" userId="269cec884350d245" providerId="LiveId" clId="{F5217160-A21B-41EC-B4BF-C11107B8CD44}" dt="2022-08-06T22:42:29.436" v="3187" actId="20577"/>
          <ac:spMkLst>
            <pc:docMk/>
            <pc:sldMk cId="1487955730" sldId="343"/>
            <ac:spMk id="2" creationId="{751B339E-DC2A-AF39-16DF-5E6A7982B07B}"/>
          </ac:spMkLst>
        </pc:spChg>
        <pc:spChg chg="mod">
          <ac:chgData name="Jordan Williams" userId="269cec884350d245" providerId="LiveId" clId="{F5217160-A21B-41EC-B4BF-C11107B8CD44}" dt="2022-08-06T20:41:31.172" v="1248" actId="20577"/>
          <ac:spMkLst>
            <pc:docMk/>
            <pc:sldMk cId="1487955730" sldId="343"/>
            <ac:spMk id="3" creationId="{012E60DC-FEAA-2280-3FD1-7AC3593444A8}"/>
          </ac:spMkLst>
        </pc:spChg>
      </pc:sldChg>
      <pc:sldChg chg="modSp add mod">
        <pc:chgData name="Jordan Williams" userId="269cec884350d245" providerId="LiveId" clId="{F5217160-A21B-41EC-B4BF-C11107B8CD44}" dt="2022-08-06T20:47:11.634" v="1783" actId="114"/>
        <pc:sldMkLst>
          <pc:docMk/>
          <pc:sldMk cId="2339321932" sldId="344"/>
        </pc:sldMkLst>
        <pc:spChg chg="mod">
          <ac:chgData name="Jordan Williams" userId="269cec884350d245" providerId="LiveId" clId="{F5217160-A21B-41EC-B4BF-C11107B8CD44}" dt="2022-08-06T20:47:11.634" v="1783" actId="114"/>
          <ac:spMkLst>
            <pc:docMk/>
            <pc:sldMk cId="2339321932" sldId="344"/>
            <ac:spMk id="2" creationId="{751B339E-DC2A-AF39-16DF-5E6A7982B07B}"/>
          </ac:spMkLst>
        </pc:spChg>
        <pc:spChg chg="mod">
          <ac:chgData name="Jordan Williams" userId="269cec884350d245" providerId="LiveId" clId="{F5217160-A21B-41EC-B4BF-C11107B8CD44}" dt="2022-08-06T20:41:35.036" v="1251" actId="20577"/>
          <ac:spMkLst>
            <pc:docMk/>
            <pc:sldMk cId="2339321932" sldId="344"/>
            <ac:spMk id="3" creationId="{012E60DC-FEAA-2280-3FD1-7AC3593444A8}"/>
          </ac:spMkLst>
        </pc:spChg>
      </pc:sldChg>
      <pc:sldChg chg="del">
        <pc:chgData name="Jordan Williams" userId="269cec884350d245" providerId="LiveId" clId="{F5217160-A21B-41EC-B4BF-C11107B8CD44}" dt="2022-08-06T19:05:10.710" v="111" actId="47"/>
        <pc:sldMkLst>
          <pc:docMk/>
          <pc:sldMk cId="3080592370" sldId="344"/>
        </pc:sldMkLst>
      </pc:sldChg>
      <pc:sldChg chg="del">
        <pc:chgData name="Jordan Williams" userId="269cec884350d245" providerId="LiveId" clId="{F5217160-A21B-41EC-B4BF-C11107B8CD44}" dt="2022-08-06T19:05:10.710" v="111" actId="47"/>
        <pc:sldMkLst>
          <pc:docMk/>
          <pc:sldMk cId="504097232" sldId="345"/>
        </pc:sldMkLst>
      </pc:sldChg>
      <pc:sldChg chg="modSp new mod">
        <pc:chgData name="Jordan Williams" userId="269cec884350d245" providerId="LiveId" clId="{F5217160-A21B-41EC-B4BF-C11107B8CD44}" dt="2022-08-06T20:41:12.138" v="1242" actId="20577"/>
        <pc:sldMkLst>
          <pc:docMk/>
          <pc:sldMk cId="1663058076" sldId="345"/>
        </pc:sldMkLst>
        <pc:spChg chg="mod">
          <ac:chgData name="Jordan Williams" userId="269cec884350d245" providerId="LiveId" clId="{F5217160-A21B-41EC-B4BF-C11107B8CD44}" dt="2022-08-06T20:41:12.138" v="1242" actId="20577"/>
          <ac:spMkLst>
            <pc:docMk/>
            <pc:sldMk cId="1663058076" sldId="345"/>
            <ac:spMk id="2" creationId="{7144980C-7DE7-B7FA-78A5-9F22D2D37BE3}"/>
          </ac:spMkLst>
        </pc:spChg>
        <pc:spChg chg="mod">
          <ac:chgData name="Jordan Williams" userId="269cec884350d245" providerId="LiveId" clId="{F5217160-A21B-41EC-B4BF-C11107B8CD44}" dt="2022-08-06T20:41:08.858" v="1230" actId="20577"/>
          <ac:spMkLst>
            <pc:docMk/>
            <pc:sldMk cId="1663058076" sldId="345"/>
            <ac:spMk id="3" creationId="{9A6D39DD-699D-7A38-4FB5-C5FC3EBFB680}"/>
          </ac:spMkLst>
        </pc:spChg>
      </pc:sldChg>
      <pc:sldChg chg="modSp new del mod">
        <pc:chgData name="Jordan Williams" userId="269cec884350d245" providerId="LiveId" clId="{F5217160-A21B-41EC-B4BF-C11107B8CD44}" dt="2022-08-06T20:47:24.507" v="1799" actId="47"/>
        <pc:sldMkLst>
          <pc:docMk/>
          <pc:sldMk cId="1801513989" sldId="346"/>
        </pc:sldMkLst>
        <pc:spChg chg="mod">
          <ac:chgData name="Jordan Williams" userId="269cec884350d245" providerId="LiveId" clId="{F5217160-A21B-41EC-B4BF-C11107B8CD44}" dt="2022-08-06T20:47:19.176" v="1798" actId="20577"/>
          <ac:spMkLst>
            <pc:docMk/>
            <pc:sldMk cId="1801513989" sldId="346"/>
            <ac:spMk id="3" creationId="{A32A99AB-BE2C-6D01-3228-14CE72D6F208}"/>
          </ac:spMkLst>
        </pc:spChg>
      </pc:sldChg>
      <pc:sldChg chg="modSp add mod">
        <pc:chgData name="Jordan Williams" userId="269cec884350d245" providerId="LiveId" clId="{F5217160-A21B-41EC-B4BF-C11107B8CD44}" dt="2022-08-06T20:48:11.720" v="1817" actId="207"/>
        <pc:sldMkLst>
          <pc:docMk/>
          <pc:sldMk cId="2466786739" sldId="346"/>
        </pc:sldMkLst>
        <pc:spChg chg="mod">
          <ac:chgData name="Jordan Williams" userId="269cec884350d245" providerId="LiveId" clId="{F5217160-A21B-41EC-B4BF-C11107B8CD44}" dt="2022-08-06T20:48:11.720" v="1817" actId="207"/>
          <ac:spMkLst>
            <pc:docMk/>
            <pc:sldMk cId="2466786739" sldId="346"/>
            <ac:spMk id="3" creationId="{9A6D39DD-699D-7A38-4FB5-C5FC3EBFB680}"/>
          </ac:spMkLst>
        </pc:spChg>
      </pc:sldChg>
      <pc:sldChg chg="del">
        <pc:chgData name="Jordan Williams" userId="269cec884350d245" providerId="LiveId" clId="{F5217160-A21B-41EC-B4BF-C11107B8CD44}" dt="2022-08-06T19:05:10.710" v="111" actId="47"/>
        <pc:sldMkLst>
          <pc:docMk/>
          <pc:sldMk cId="3552755325" sldId="346"/>
        </pc:sldMkLst>
      </pc:sldChg>
      <pc:sldChg chg="modSp new add del mod">
        <pc:chgData name="Jordan Williams" userId="269cec884350d245" providerId="LiveId" clId="{F5217160-A21B-41EC-B4BF-C11107B8CD44}" dt="2022-08-06T22:53:37.503" v="3194" actId="47"/>
        <pc:sldMkLst>
          <pc:docMk/>
          <pc:sldMk cId="1305786792" sldId="347"/>
        </pc:sldMkLst>
        <pc:spChg chg="mod">
          <ac:chgData name="Jordan Williams" userId="269cec884350d245" providerId="LiveId" clId="{F5217160-A21B-41EC-B4BF-C11107B8CD44}" dt="2022-08-06T20:53:38.753" v="1920" actId="6549"/>
          <ac:spMkLst>
            <pc:docMk/>
            <pc:sldMk cId="1305786792" sldId="347"/>
            <ac:spMk id="2" creationId="{D351CF01-326C-C870-73C8-1F4EDA2795CC}"/>
          </ac:spMkLst>
        </pc:spChg>
        <pc:spChg chg="mod">
          <ac:chgData name="Jordan Williams" userId="269cec884350d245" providerId="LiveId" clId="{F5217160-A21B-41EC-B4BF-C11107B8CD44}" dt="2022-08-06T20:48:23.846" v="1836" actId="20577"/>
          <ac:spMkLst>
            <pc:docMk/>
            <pc:sldMk cId="1305786792" sldId="347"/>
            <ac:spMk id="3" creationId="{2F5EF762-337E-23F4-A110-A42B8505B212}"/>
          </ac:spMkLst>
        </pc:spChg>
      </pc:sldChg>
      <pc:sldChg chg="del">
        <pc:chgData name="Jordan Williams" userId="269cec884350d245" providerId="LiveId" clId="{F5217160-A21B-41EC-B4BF-C11107B8CD44}" dt="2022-08-06T19:05:10.710" v="111" actId="47"/>
        <pc:sldMkLst>
          <pc:docMk/>
          <pc:sldMk cId="1307583376" sldId="347"/>
        </pc:sldMkLst>
      </pc:sldChg>
      <pc:sldChg chg="modSp new del mod">
        <pc:chgData name="Jordan Williams" userId="269cec884350d245" providerId="LiveId" clId="{F5217160-A21B-41EC-B4BF-C11107B8CD44}" dt="2022-08-06T22:31:43.610" v="2924" actId="680"/>
        <pc:sldMkLst>
          <pc:docMk/>
          <pc:sldMk cId="2708540428" sldId="347"/>
        </pc:sldMkLst>
        <pc:spChg chg="mod">
          <ac:chgData name="Jordan Williams" userId="269cec884350d245" providerId="LiveId" clId="{F5217160-A21B-41EC-B4BF-C11107B8CD44}" dt="2022-08-06T22:31:42.317" v="2920" actId="20577"/>
          <ac:spMkLst>
            <pc:docMk/>
            <pc:sldMk cId="2708540428" sldId="347"/>
            <ac:spMk id="2" creationId="{E4DD2913-A278-9266-49FA-287CDC7A8224}"/>
          </ac:spMkLst>
        </pc:spChg>
        <pc:spChg chg="mod">
          <ac:chgData name="Jordan Williams" userId="269cec884350d245" providerId="LiveId" clId="{F5217160-A21B-41EC-B4BF-C11107B8CD44}" dt="2022-08-06T22:31:43.239" v="2923" actId="20577"/>
          <ac:spMkLst>
            <pc:docMk/>
            <pc:sldMk cId="2708540428" sldId="347"/>
            <ac:spMk id="3" creationId="{A03B3F5F-A811-8D7F-BC27-B0C048FD311F}"/>
          </ac:spMkLst>
        </pc:spChg>
      </pc:sldChg>
      <pc:sldChg chg="del">
        <pc:chgData name="Jordan Williams" userId="269cec884350d245" providerId="LiveId" clId="{F5217160-A21B-41EC-B4BF-C11107B8CD44}" dt="2022-08-06T19:05:10.710" v="111" actId="47"/>
        <pc:sldMkLst>
          <pc:docMk/>
          <pc:sldMk cId="742583975" sldId="348"/>
        </pc:sldMkLst>
      </pc:sldChg>
      <pc:sldChg chg="modSp add del mod ord">
        <pc:chgData name="Jordan Williams" userId="269cec884350d245" providerId="LiveId" clId="{F5217160-A21B-41EC-B4BF-C11107B8CD44}" dt="2022-08-06T22:53:32.703" v="3193" actId="47"/>
        <pc:sldMkLst>
          <pc:docMk/>
          <pc:sldMk cId="3241660141" sldId="348"/>
        </pc:sldMkLst>
        <pc:spChg chg="mod">
          <ac:chgData name="Jordan Williams" userId="269cec884350d245" providerId="LiveId" clId="{F5217160-A21B-41EC-B4BF-C11107B8CD44}" dt="2022-08-06T22:48:56.125" v="3191" actId="20577"/>
          <ac:spMkLst>
            <pc:docMk/>
            <pc:sldMk cId="3241660141" sldId="348"/>
            <ac:spMk id="2" creationId="{D351CF01-326C-C870-73C8-1F4EDA2795CC}"/>
          </ac:spMkLst>
        </pc:spChg>
      </pc:sldChg>
      <pc:sldChg chg="del">
        <pc:chgData name="Jordan Williams" userId="269cec884350d245" providerId="LiveId" clId="{F5217160-A21B-41EC-B4BF-C11107B8CD44}" dt="2022-08-06T19:05:10.710" v="111" actId="47"/>
        <pc:sldMkLst>
          <pc:docMk/>
          <pc:sldMk cId="449374886" sldId="349"/>
        </pc:sldMkLst>
      </pc:sldChg>
      <pc:sldChg chg="modSp add del mod">
        <pc:chgData name="Jordan Williams" userId="269cec884350d245" providerId="LiveId" clId="{F5217160-A21B-41EC-B4BF-C11107B8CD44}" dt="2022-08-06T22:53:37.503" v="3194" actId="47"/>
        <pc:sldMkLst>
          <pc:docMk/>
          <pc:sldMk cId="503299127" sldId="349"/>
        </pc:sldMkLst>
        <pc:spChg chg="mod">
          <ac:chgData name="Jordan Williams" userId="269cec884350d245" providerId="LiveId" clId="{F5217160-A21B-41EC-B4BF-C11107B8CD44}" dt="2022-08-06T21:13:27.738" v="2808" actId="313"/>
          <ac:spMkLst>
            <pc:docMk/>
            <pc:sldMk cId="503299127" sldId="349"/>
            <ac:spMk id="2" creationId="{D351CF01-326C-C870-73C8-1F4EDA2795CC}"/>
          </ac:spMkLst>
        </pc:spChg>
      </pc:sldChg>
      <pc:sldChg chg="new del">
        <pc:chgData name="Jordan Williams" userId="269cec884350d245" providerId="LiveId" clId="{F5217160-A21B-41EC-B4BF-C11107B8CD44}" dt="2022-08-06T21:00:34.349" v="2201" actId="680"/>
        <pc:sldMkLst>
          <pc:docMk/>
          <pc:sldMk cId="929119219" sldId="349"/>
        </pc:sldMkLst>
      </pc:sldChg>
      <pc:sldChg chg="modSp add del mod">
        <pc:chgData name="Jordan Williams" userId="269cec884350d245" providerId="LiveId" clId="{F5217160-A21B-41EC-B4BF-C11107B8CD44}" dt="2022-08-06T20:59:23.575" v="2161" actId="47"/>
        <pc:sldMkLst>
          <pc:docMk/>
          <pc:sldMk cId="2107949065" sldId="349"/>
        </pc:sldMkLst>
        <pc:spChg chg="mod">
          <ac:chgData name="Jordan Williams" userId="269cec884350d245" providerId="LiveId" clId="{F5217160-A21B-41EC-B4BF-C11107B8CD44}" dt="2022-08-06T20:59:10.080" v="2160" actId="20577"/>
          <ac:spMkLst>
            <pc:docMk/>
            <pc:sldMk cId="2107949065" sldId="349"/>
            <ac:spMk id="2" creationId="{D351CF01-326C-C870-73C8-1F4EDA2795CC}"/>
          </ac:spMkLst>
        </pc:spChg>
      </pc:sldChg>
      <pc:sldChg chg="new del">
        <pc:chgData name="Jordan Williams" userId="269cec884350d245" providerId="LiveId" clId="{F5217160-A21B-41EC-B4BF-C11107B8CD44}" dt="2022-08-06T21:00:41.062" v="2203" actId="680"/>
        <pc:sldMkLst>
          <pc:docMk/>
          <pc:sldMk cId="3501585473" sldId="349"/>
        </pc:sldMkLst>
      </pc:sldChg>
      <pc:sldChg chg="modSp new mod">
        <pc:chgData name="Jordan Williams" userId="269cec884350d245" providerId="LiveId" clId="{F5217160-A21B-41EC-B4BF-C11107B8CD44}" dt="2022-08-06T23:16:28.006" v="3678" actId="20577"/>
        <pc:sldMkLst>
          <pc:docMk/>
          <pc:sldMk cId="3944042386" sldId="349"/>
        </pc:sldMkLst>
        <pc:spChg chg="mod">
          <ac:chgData name="Jordan Williams" userId="269cec884350d245" providerId="LiveId" clId="{F5217160-A21B-41EC-B4BF-C11107B8CD44}" dt="2022-08-06T23:16:28.006" v="3678" actId="20577"/>
          <ac:spMkLst>
            <pc:docMk/>
            <pc:sldMk cId="3944042386" sldId="349"/>
            <ac:spMk id="2" creationId="{29322963-A4B6-D0B6-E62D-83FFB1B86759}"/>
          </ac:spMkLst>
        </pc:spChg>
        <pc:spChg chg="mod">
          <ac:chgData name="Jordan Williams" userId="269cec884350d245" providerId="LiveId" clId="{F5217160-A21B-41EC-B4BF-C11107B8CD44}" dt="2022-08-06T23:03:10.635" v="3213" actId="20577"/>
          <ac:spMkLst>
            <pc:docMk/>
            <pc:sldMk cId="3944042386" sldId="349"/>
            <ac:spMk id="3" creationId="{07D149F3-2EFD-0C5F-D4A9-DD4442A0523E}"/>
          </ac:spMkLst>
        </pc:spChg>
      </pc:sldChg>
      <pc:sldChg chg="modSp add del mod">
        <pc:chgData name="Jordan Williams" userId="269cec884350d245" providerId="LiveId" clId="{F5217160-A21B-41EC-B4BF-C11107B8CD44}" dt="2022-08-06T22:53:37.503" v="3194" actId="47"/>
        <pc:sldMkLst>
          <pc:docMk/>
          <pc:sldMk cId="310217260" sldId="350"/>
        </pc:sldMkLst>
        <pc:spChg chg="mod">
          <ac:chgData name="Jordan Williams" userId="269cec884350d245" providerId="LiveId" clId="{F5217160-A21B-41EC-B4BF-C11107B8CD44}" dt="2022-08-06T21:57:36.248" v="2846" actId="15"/>
          <ac:spMkLst>
            <pc:docMk/>
            <pc:sldMk cId="310217260" sldId="350"/>
            <ac:spMk id="2" creationId="{D351CF01-326C-C870-73C8-1F4EDA2795CC}"/>
          </ac:spMkLst>
        </pc:spChg>
      </pc:sldChg>
      <pc:sldChg chg="del">
        <pc:chgData name="Jordan Williams" userId="269cec884350d245" providerId="LiveId" clId="{F5217160-A21B-41EC-B4BF-C11107B8CD44}" dt="2022-08-06T19:05:10.710" v="111" actId="47"/>
        <pc:sldMkLst>
          <pc:docMk/>
          <pc:sldMk cId="1637141822" sldId="350"/>
        </pc:sldMkLst>
      </pc:sldChg>
      <pc:sldChg chg="modSp new mod">
        <pc:chgData name="Jordan Williams" userId="269cec884350d245" providerId="LiveId" clId="{F5217160-A21B-41EC-B4BF-C11107B8CD44}" dt="2022-08-07T00:18:17.409" v="6829" actId="14"/>
        <pc:sldMkLst>
          <pc:docMk/>
          <pc:sldMk cId="4106064731" sldId="350"/>
        </pc:sldMkLst>
        <pc:spChg chg="mod">
          <ac:chgData name="Jordan Williams" userId="269cec884350d245" providerId="LiveId" clId="{F5217160-A21B-41EC-B4BF-C11107B8CD44}" dt="2022-08-07T00:18:17.409" v="6829" actId="14"/>
          <ac:spMkLst>
            <pc:docMk/>
            <pc:sldMk cId="4106064731" sldId="350"/>
            <ac:spMk id="2" creationId="{17CF02DA-C591-C802-E36A-C54B683955B0}"/>
          </ac:spMkLst>
        </pc:spChg>
        <pc:spChg chg="mod">
          <ac:chgData name="Jordan Williams" userId="269cec884350d245" providerId="LiveId" clId="{F5217160-A21B-41EC-B4BF-C11107B8CD44}" dt="2022-08-06T23:16:39.886" v="3697" actId="20577"/>
          <ac:spMkLst>
            <pc:docMk/>
            <pc:sldMk cId="4106064731" sldId="350"/>
            <ac:spMk id="3" creationId="{6BCB42E6-46F1-6EF6-CBAB-864D9430D73C}"/>
          </ac:spMkLst>
        </pc:spChg>
      </pc:sldChg>
      <pc:sldChg chg="add del">
        <pc:chgData name="Jordan Williams" userId="269cec884350d245" providerId="LiveId" clId="{F5217160-A21B-41EC-B4BF-C11107B8CD44}" dt="2022-08-06T22:53:37.503" v="3194" actId="47"/>
        <pc:sldMkLst>
          <pc:docMk/>
          <pc:sldMk cId="1946535266" sldId="351"/>
        </pc:sldMkLst>
      </pc:sldChg>
      <pc:sldChg chg="modSp new mod">
        <pc:chgData name="Jordan Williams" userId="269cec884350d245" providerId="LiveId" clId="{F5217160-A21B-41EC-B4BF-C11107B8CD44}" dt="2022-08-06T23:39:51.964" v="4998" actId="20577"/>
        <pc:sldMkLst>
          <pc:docMk/>
          <pc:sldMk cId="2430960843" sldId="351"/>
        </pc:sldMkLst>
        <pc:spChg chg="mod">
          <ac:chgData name="Jordan Williams" userId="269cec884350d245" providerId="LiveId" clId="{F5217160-A21B-41EC-B4BF-C11107B8CD44}" dt="2022-08-06T23:39:51.964" v="4998" actId="20577"/>
          <ac:spMkLst>
            <pc:docMk/>
            <pc:sldMk cId="2430960843" sldId="351"/>
            <ac:spMk id="2" creationId="{EC9993DD-D9EB-7951-AC79-4B7D44DBC055}"/>
          </ac:spMkLst>
        </pc:spChg>
        <pc:spChg chg="mod">
          <ac:chgData name="Jordan Williams" userId="269cec884350d245" providerId="LiveId" clId="{F5217160-A21B-41EC-B4BF-C11107B8CD44}" dt="2022-08-06T23:25:35.013" v="4163" actId="20577"/>
          <ac:spMkLst>
            <pc:docMk/>
            <pc:sldMk cId="2430960843" sldId="351"/>
            <ac:spMk id="3" creationId="{682210AA-141D-C589-4241-0A5EDEF10D9A}"/>
          </ac:spMkLst>
        </pc:spChg>
      </pc:sldChg>
      <pc:sldChg chg="del">
        <pc:chgData name="Jordan Williams" userId="269cec884350d245" providerId="LiveId" clId="{F5217160-A21B-41EC-B4BF-C11107B8CD44}" dt="2022-08-06T19:05:10.710" v="111" actId="47"/>
        <pc:sldMkLst>
          <pc:docMk/>
          <pc:sldMk cId="4057531806" sldId="351"/>
        </pc:sldMkLst>
      </pc:sldChg>
      <pc:sldChg chg="modSp add mod">
        <pc:chgData name="Jordan Williams" userId="269cec884350d245" providerId="LiveId" clId="{F5217160-A21B-41EC-B4BF-C11107B8CD44}" dt="2022-08-06T23:40:29.668" v="5014" actId="113"/>
        <pc:sldMkLst>
          <pc:docMk/>
          <pc:sldMk cId="618855895" sldId="352"/>
        </pc:sldMkLst>
        <pc:spChg chg="mod">
          <ac:chgData name="Jordan Williams" userId="269cec884350d245" providerId="LiveId" clId="{F5217160-A21B-41EC-B4BF-C11107B8CD44}" dt="2022-08-06T23:40:29.668" v="5014" actId="113"/>
          <ac:spMkLst>
            <pc:docMk/>
            <pc:sldMk cId="618855895" sldId="352"/>
            <ac:spMk id="3" creationId="{9A6D39DD-699D-7A38-4FB5-C5FC3EBFB680}"/>
          </ac:spMkLst>
        </pc:spChg>
      </pc:sldChg>
      <pc:sldChg chg="del">
        <pc:chgData name="Jordan Williams" userId="269cec884350d245" providerId="LiveId" clId="{F5217160-A21B-41EC-B4BF-C11107B8CD44}" dt="2022-08-06T19:05:10.710" v="111" actId="47"/>
        <pc:sldMkLst>
          <pc:docMk/>
          <pc:sldMk cId="3396433224" sldId="352"/>
        </pc:sldMkLst>
      </pc:sldChg>
      <pc:sldChg chg="modSp new mod">
        <pc:chgData name="Jordan Williams" userId="269cec884350d245" providerId="LiveId" clId="{F5217160-A21B-41EC-B4BF-C11107B8CD44}" dt="2022-08-06T23:47:43.051" v="5554" actId="947"/>
        <pc:sldMkLst>
          <pc:docMk/>
          <pc:sldMk cId="3204186193" sldId="353"/>
        </pc:sldMkLst>
        <pc:spChg chg="mod">
          <ac:chgData name="Jordan Williams" userId="269cec884350d245" providerId="LiveId" clId="{F5217160-A21B-41EC-B4BF-C11107B8CD44}" dt="2022-08-06T23:47:43.051" v="5554" actId="947"/>
          <ac:spMkLst>
            <pc:docMk/>
            <pc:sldMk cId="3204186193" sldId="353"/>
            <ac:spMk id="2" creationId="{690EC519-FBC8-7115-32F8-2684CAF73DE0}"/>
          </ac:spMkLst>
        </pc:spChg>
        <pc:spChg chg="mod">
          <ac:chgData name="Jordan Williams" userId="269cec884350d245" providerId="LiveId" clId="{F5217160-A21B-41EC-B4BF-C11107B8CD44}" dt="2022-08-06T23:41:22.718" v="5064" actId="20577"/>
          <ac:spMkLst>
            <pc:docMk/>
            <pc:sldMk cId="3204186193" sldId="353"/>
            <ac:spMk id="3" creationId="{F96A5645-B23D-F665-6D57-963AA079DEFF}"/>
          </ac:spMkLst>
        </pc:spChg>
      </pc:sldChg>
      <pc:sldChg chg="del">
        <pc:chgData name="Jordan Williams" userId="269cec884350d245" providerId="LiveId" clId="{F5217160-A21B-41EC-B4BF-C11107B8CD44}" dt="2022-08-06T19:05:10.710" v="111" actId="47"/>
        <pc:sldMkLst>
          <pc:docMk/>
          <pc:sldMk cId="4081667162" sldId="353"/>
        </pc:sldMkLst>
      </pc:sldChg>
      <pc:sldChg chg="del">
        <pc:chgData name="Jordan Williams" userId="269cec884350d245" providerId="LiveId" clId="{F5217160-A21B-41EC-B4BF-C11107B8CD44}" dt="2022-08-06T19:05:10.710" v="111" actId="47"/>
        <pc:sldMkLst>
          <pc:docMk/>
          <pc:sldMk cId="1105261478" sldId="354"/>
        </pc:sldMkLst>
      </pc:sldChg>
      <pc:sldChg chg="modSp new mod">
        <pc:chgData name="Jordan Williams" userId="269cec884350d245" providerId="LiveId" clId="{F5217160-A21B-41EC-B4BF-C11107B8CD44}" dt="2022-08-07T00:00:28.651" v="6182" actId="20577"/>
        <pc:sldMkLst>
          <pc:docMk/>
          <pc:sldMk cId="1238574057" sldId="354"/>
        </pc:sldMkLst>
        <pc:spChg chg="mod">
          <ac:chgData name="Jordan Williams" userId="269cec884350d245" providerId="LiveId" clId="{F5217160-A21B-41EC-B4BF-C11107B8CD44}" dt="2022-08-07T00:00:28.651" v="6182" actId="20577"/>
          <ac:spMkLst>
            <pc:docMk/>
            <pc:sldMk cId="1238574057" sldId="354"/>
            <ac:spMk id="2" creationId="{73597017-30F3-02D3-87F0-0E557F23DAC2}"/>
          </ac:spMkLst>
        </pc:spChg>
        <pc:spChg chg="mod">
          <ac:chgData name="Jordan Williams" userId="269cec884350d245" providerId="LiveId" clId="{F5217160-A21B-41EC-B4BF-C11107B8CD44}" dt="2022-08-06T23:47:57.054" v="5572" actId="20577"/>
          <ac:spMkLst>
            <pc:docMk/>
            <pc:sldMk cId="1238574057" sldId="354"/>
            <ac:spMk id="3" creationId="{789B5730-C54E-B84E-3983-CE8574737860}"/>
          </ac:spMkLst>
        </pc:spChg>
      </pc:sldChg>
      <pc:sldChg chg="del">
        <pc:chgData name="Jordan Williams" userId="269cec884350d245" providerId="LiveId" clId="{F5217160-A21B-41EC-B4BF-C11107B8CD44}" dt="2022-08-06T19:05:10.710" v="111" actId="47"/>
        <pc:sldMkLst>
          <pc:docMk/>
          <pc:sldMk cId="1430118823" sldId="355"/>
        </pc:sldMkLst>
      </pc:sldChg>
      <pc:sldChg chg="modSp add mod">
        <pc:chgData name="Jordan Williams" userId="269cec884350d245" providerId="LiveId" clId="{F5217160-A21B-41EC-B4BF-C11107B8CD44}" dt="2022-08-07T01:12:34.983" v="9040" actId="20577"/>
        <pc:sldMkLst>
          <pc:docMk/>
          <pc:sldMk cId="4258141345" sldId="355"/>
        </pc:sldMkLst>
        <pc:spChg chg="mod">
          <ac:chgData name="Jordan Williams" userId="269cec884350d245" providerId="LiveId" clId="{F5217160-A21B-41EC-B4BF-C11107B8CD44}" dt="2022-08-07T01:12:34.983" v="9040" actId="20577"/>
          <ac:spMkLst>
            <pc:docMk/>
            <pc:sldMk cId="4258141345" sldId="355"/>
            <ac:spMk id="2" creationId="{73597017-30F3-02D3-87F0-0E557F23DAC2}"/>
          </ac:spMkLst>
        </pc:spChg>
      </pc:sldChg>
      <pc:sldChg chg="modSp new mod">
        <pc:chgData name="Jordan Williams" userId="269cec884350d245" providerId="LiveId" clId="{F5217160-A21B-41EC-B4BF-C11107B8CD44}" dt="2022-08-07T01:12:17.693" v="9031" actId="947"/>
        <pc:sldMkLst>
          <pc:docMk/>
          <pc:sldMk cId="2446030093" sldId="356"/>
        </pc:sldMkLst>
        <pc:spChg chg="mod">
          <ac:chgData name="Jordan Williams" userId="269cec884350d245" providerId="LiveId" clId="{F5217160-A21B-41EC-B4BF-C11107B8CD44}" dt="2022-08-07T01:12:17.693" v="9031" actId="947"/>
          <ac:spMkLst>
            <pc:docMk/>
            <pc:sldMk cId="2446030093" sldId="356"/>
            <ac:spMk id="2" creationId="{93AEFB15-A4E5-E9AC-32B7-286D93328366}"/>
          </ac:spMkLst>
        </pc:spChg>
        <pc:spChg chg="mod">
          <ac:chgData name="Jordan Williams" userId="269cec884350d245" providerId="LiveId" clId="{F5217160-A21B-41EC-B4BF-C11107B8CD44}" dt="2022-08-06T23:53:25.879" v="5714" actId="20577"/>
          <ac:spMkLst>
            <pc:docMk/>
            <pc:sldMk cId="2446030093" sldId="356"/>
            <ac:spMk id="3" creationId="{55E4CC2B-382E-FFF0-4FAD-DF660AC4CC23}"/>
          </ac:spMkLst>
        </pc:spChg>
      </pc:sldChg>
      <pc:sldChg chg="del">
        <pc:chgData name="Jordan Williams" userId="269cec884350d245" providerId="LiveId" clId="{F5217160-A21B-41EC-B4BF-C11107B8CD44}" dt="2022-08-06T19:05:10.710" v="111" actId="47"/>
        <pc:sldMkLst>
          <pc:docMk/>
          <pc:sldMk cId="3596128175" sldId="356"/>
        </pc:sldMkLst>
      </pc:sldChg>
      <pc:sldChg chg="modSp new mod">
        <pc:chgData name="Jordan Williams" userId="269cec884350d245" providerId="LiveId" clId="{F5217160-A21B-41EC-B4BF-C11107B8CD44}" dt="2022-08-07T00:31:56.551" v="7127" actId="6549"/>
        <pc:sldMkLst>
          <pc:docMk/>
          <pc:sldMk cId="3930068443" sldId="357"/>
        </pc:sldMkLst>
        <pc:spChg chg="mod">
          <ac:chgData name="Jordan Williams" userId="269cec884350d245" providerId="LiveId" clId="{F5217160-A21B-41EC-B4BF-C11107B8CD44}" dt="2022-08-07T00:31:56.551" v="7127" actId="6549"/>
          <ac:spMkLst>
            <pc:docMk/>
            <pc:sldMk cId="3930068443" sldId="357"/>
            <ac:spMk id="2" creationId="{C434FDB3-408B-BB28-E4B4-055BB8B1CE6D}"/>
          </ac:spMkLst>
        </pc:spChg>
        <pc:spChg chg="mod">
          <ac:chgData name="Jordan Williams" userId="269cec884350d245" providerId="LiveId" clId="{F5217160-A21B-41EC-B4BF-C11107B8CD44}" dt="2022-08-07T00:04:22.923" v="6503" actId="20577"/>
          <ac:spMkLst>
            <pc:docMk/>
            <pc:sldMk cId="3930068443" sldId="357"/>
            <ac:spMk id="3" creationId="{410A0318-6108-6574-FCB6-F31281B5A31F}"/>
          </ac:spMkLst>
        </pc:spChg>
      </pc:sldChg>
      <pc:sldChg chg="add del">
        <pc:chgData name="Jordan Williams" userId="269cec884350d245" providerId="LiveId" clId="{F5217160-A21B-41EC-B4BF-C11107B8CD44}" dt="2022-08-07T00:07:10.529" v="6549" actId="47"/>
        <pc:sldMkLst>
          <pc:docMk/>
          <pc:sldMk cId="420078279" sldId="358"/>
        </pc:sldMkLst>
      </pc:sldChg>
      <pc:sldChg chg="modSp add mod">
        <pc:chgData name="Jordan Williams" userId="269cec884350d245" providerId="LiveId" clId="{F5217160-A21B-41EC-B4BF-C11107B8CD44}" dt="2022-08-07T01:11:51.188" v="9029" actId="6549"/>
        <pc:sldMkLst>
          <pc:docMk/>
          <pc:sldMk cId="4020438656" sldId="359"/>
        </pc:sldMkLst>
        <pc:spChg chg="mod">
          <ac:chgData name="Jordan Williams" userId="269cec884350d245" providerId="LiveId" clId="{F5217160-A21B-41EC-B4BF-C11107B8CD44}" dt="2022-08-07T01:11:51.188" v="9029" actId="6549"/>
          <ac:spMkLst>
            <pc:docMk/>
            <pc:sldMk cId="4020438656" sldId="359"/>
            <ac:spMk id="2" creationId="{EC9993DD-D9EB-7951-AC79-4B7D44DBC055}"/>
          </ac:spMkLst>
        </pc:spChg>
        <pc:spChg chg="mod">
          <ac:chgData name="Jordan Williams" userId="269cec884350d245" providerId="LiveId" clId="{F5217160-A21B-41EC-B4BF-C11107B8CD44}" dt="2022-08-07T00:38:47.790" v="7270" actId="20577"/>
          <ac:spMkLst>
            <pc:docMk/>
            <pc:sldMk cId="4020438656" sldId="359"/>
            <ac:spMk id="3" creationId="{682210AA-141D-C589-4241-0A5EDEF10D9A}"/>
          </ac:spMkLst>
        </pc:spChg>
      </pc:sldChg>
      <pc:sldChg chg="modSp add mod">
        <pc:chgData name="Jordan Williams" userId="269cec884350d245" providerId="LiveId" clId="{F5217160-A21B-41EC-B4BF-C11107B8CD44}" dt="2022-08-07T01:30:43.551" v="9869" actId="6549"/>
        <pc:sldMkLst>
          <pc:docMk/>
          <pc:sldMk cId="1025952661" sldId="360"/>
        </pc:sldMkLst>
        <pc:spChg chg="mod">
          <ac:chgData name="Jordan Williams" userId="269cec884350d245" providerId="LiveId" clId="{F5217160-A21B-41EC-B4BF-C11107B8CD44}" dt="2022-08-07T01:30:43.551" v="9869" actId="6549"/>
          <ac:spMkLst>
            <pc:docMk/>
            <pc:sldMk cId="1025952661" sldId="360"/>
            <ac:spMk id="2" creationId="{C434FDB3-408B-BB28-E4B4-055BB8B1CE6D}"/>
          </ac:spMkLst>
        </pc:spChg>
      </pc:sldChg>
      <pc:sldChg chg="modSp add mod">
        <pc:chgData name="Jordan Williams" userId="269cec884350d245" providerId="LiveId" clId="{F5217160-A21B-41EC-B4BF-C11107B8CD44}" dt="2022-08-07T01:37:57.845" v="9877" actId="20577"/>
        <pc:sldMkLst>
          <pc:docMk/>
          <pc:sldMk cId="2117102132" sldId="361"/>
        </pc:sldMkLst>
        <pc:spChg chg="mod">
          <ac:chgData name="Jordan Williams" userId="269cec884350d245" providerId="LiveId" clId="{F5217160-A21B-41EC-B4BF-C11107B8CD44}" dt="2022-08-07T01:37:57.845" v="9877" actId="20577"/>
          <ac:spMkLst>
            <pc:docMk/>
            <pc:sldMk cId="2117102132" sldId="361"/>
            <ac:spMk id="3" creationId="{14E691B4-6043-455E-8E7B-C0B68483676A}"/>
          </ac:spMkLst>
        </pc:spChg>
      </pc:sldChg>
      <pc:sldChg chg="modSp add mod">
        <pc:chgData name="Jordan Williams" userId="269cec884350d245" providerId="LiveId" clId="{F5217160-A21B-41EC-B4BF-C11107B8CD44}" dt="2022-08-07T00:37:39.840" v="7263" actId="20577"/>
        <pc:sldMkLst>
          <pc:docMk/>
          <pc:sldMk cId="1678769378" sldId="362"/>
        </pc:sldMkLst>
        <pc:spChg chg="mod">
          <ac:chgData name="Jordan Williams" userId="269cec884350d245" providerId="LiveId" clId="{F5217160-A21B-41EC-B4BF-C11107B8CD44}" dt="2022-08-07T00:37:39.840" v="7263" actId="20577"/>
          <ac:spMkLst>
            <pc:docMk/>
            <pc:sldMk cId="1678769378" sldId="362"/>
            <ac:spMk id="2" creationId="{C434FDB3-408B-BB28-E4B4-055BB8B1CE6D}"/>
          </ac:spMkLst>
        </pc:spChg>
      </pc:sldChg>
      <pc:sldChg chg="modSp add mod">
        <pc:chgData name="Jordan Williams" userId="269cec884350d245" providerId="LiveId" clId="{F5217160-A21B-41EC-B4BF-C11107B8CD44}" dt="2022-08-07T01:11:46.528" v="9028" actId="20577"/>
        <pc:sldMkLst>
          <pc:docMk/>
          <pc:sldMk cId="1246535710" sldId="363"/>
        </pc:sldMkLst>
        <pc:spChg chg="mod">
          <ac:chgData name="Jordan Williams" userId="269cec884350d245" providerId="LiveId" clId="{F5217160-A21B-41EC-B4BF-C11107B8CD44}" dt="2022-08-07T01:11:46.528" v="9028" actId="20577"/>
          <ac:spMkLst>
            <pc:docMk/>
            <pc:sldMk cId="1246535710" sldId="363"/>
            <ac:spMk id="2" creationId="{EC9993DD-D9EB-7951-AC79-4B7D44DBC055}"/>
          </ac:spMkLst>
        </pc:spChg>
      </pc:sldChg>
      <pc:sldChg chg="addSp delSp modSp new mod">
        <pc:chgData name="Jordan Williams" userId="269cec884350d245" providerId="LiveId" clId="{F5217160-A21B-41EC-B4BF-C11107B8CD44}" dt="2022-08-07T01:27:20.628" v="9839" actId="20577"/>
        <pc:sldMkLst>
          <pc:docMk/>
          <pc:sldMk cId="2877861032" sldId="364"/>
        </pc:sldMkLst>
        <pc:spChg chg="mod ord">
          <ac:chgData name="Jordan Williams" userId="269cec884350d245" providerId="LiveId" clId="{F5217160-A21B-41EC-B4BF-C11107B8CD44}" dt="2022-08-07T01:27:20.628" v="9839" actId="20577"/>
          <ac:spMkLst>
            <pc:docMk/>
            <pc:sldMk cId="2877861032" sldId="364"/>
            <ac:spMk id="2" creationId="{5EEC41BB-98A2-3A10-532C-35EB331F795E}"/>
          </ac:spMkLst>
        </pc:spChg>
        <pc:spChg chg="mod">
          <ac:chgData name="Jordan Williams" userId="269cec884350d245" providerId="LiveId" clId="{F5217160-A21B-41EC-B4BF-C11107B8CD44}" dt="2022-08-07T00:59:34.518" v="8135" actId="20577"/>
          <ac:spMkLst>
            <pc:docMk/>
            <pc:sldMk cId="2877861032" sldId="364"/>
            <ac:spMk id="3" creationId="{97427EB3-6362-9CFB-D130-38C482393896}"/>
          </ac:spMkLst>
        </pc:spChg>
        <pc:spChg chg="add del mod">
          <ac:chgData name="Jordan Williams" userId="269cec884350d245" providerId="LiveId" clId="{F5217160-A21B-41EC-B4BF-C11107B8CD44}" dt="2022-08-07T01:02:58.542" v="8528"/>
          <ac:spMkLst>
            <pc:docMk/>
            <pc:sldMk cId="2877861032" sldId="364"/>
            <ac:spMk id="4" creationId="{185EB5B1-4B5E-34A1-9E31-9E41127ABECD}"/>
          </ac:spMkLst>
        </pc:spChg>
        <pc:spChg chg="add del mod ord">
          <ac:chgData name="Jordan Williams" userId="269cec884350d245" providerId="LiveId" clId="{F5217160-A21B-41EC-B4BF-C11107B8CD44}" dt="2022-08-07T01:18:49.790" v="9436" actId="478"/>
          <ac:spMkLst>
            <pc:docMk/>
            <pc:sldMk cId="2877861032" sldId="364"/>
            <ac:spMk id="5" creationId="{C50D0FB7-AFAF-4006-104F-BFA050CBFA9A}"/>
          </ac:spMkLst>
        </pc:spChg>
      </pc:sldChg>
      <pc:sldChg chg="add del">
        <pc:chgData name="Jordan Williams" userId="269cec884350d245" providerId="LiveId" clId="{F5217160-A21B-41EC-B4BF-C11107B8CD44}" dt="2022-08-07T00:58:16.483" v="8043"/>
        <pc:sldMkLst>
          <pc:docMk/>
          <pc:sldMk cId="3880582822" sldId="364"/>
        </pc:sldMkLst>
      </pc:sldChg>
      <pc:sldChg chg="modSp add mod">
        <pc:chgData name="Jordan Williams" userId="269cec884350d245" providerId="LiveId" clId="{F5217160-A21B-41EC-B4BF-C11107B8CD44}" dt="2022-08-07T00:59:27.270" v="8121" actId="20577"/>
        <pc:sldMkLst>
          <pc:docMk/>
          <pc:sldMk cId="841061605" sldId="365"/>
        </pc:sldMkLst>
        <pc:spChg chg="mod">
          <ac:chgData name="Jordan Williams" userId="269cec884350d245" providerId="LiveId" clId="{F5217160-A21B-41EC-B4BF-C11107B8CD44}" dt="2022-08-07T00:59:27.270" v="8121" actId="20577"/>
          <ac:spMkLst>
            <pc:docMk/>
            <pc:sldMk cId="841061605" sldId="365"/>
            <ac:spMk id="3" creationId="{9A6D39DD-699D-7A38-4FB5-C5FC3EBFB680}"/>
          </ac:spMkLst>
        </pc:spChg>
      </pc:sldChg>
      <pc:sldChg chg="new del">
        <pc:chgData name="Jordan Williams" userId="269cec884350d245" providerId="LiveId" clId="{F5217160-A21B-41EC-B4BF-C11107B8CD44}" dt="2022-08-07T00:58:52.176" v="8073" actId="680"/>
        <pc:sldMkLst>
          <pc:docMk/>
          <pc:sldMk cId="1867963342" sldId="365"/>
        </pc:sldMkLst>
      </pc:sldChg>
      <pc:sldChg chg="modSp new mod">
        <pc:chgData name="Jordan Williams" userId="269cec884350d245" providerId="LiveId" clId="{F5217160-A21B-41EC-B4BF-C11107B8CD44}" dt="2022-08-07T01:27:52.652" v="9866" actId="20577"/>
        <pc:sldMkLst>
          <pc:docMk/>
          <pc:sldMk cId="1010943863" sldId="366"/>
        </pc:sldMkLst>
        <pc:spChg chg="mod">
          <ac:chgData name="Jordan Williams" userId="269cec884350d245" providerId="LiveId" clId="{F5217160-A21B-41EC-B4BF-C11107B8CD44}" dt="2022-08-07T01:27:52.652" v="9866" actId="20577"/>
          <ac:spMkLst>
            <pc:docMk/>
            <pc:sldMk cId="1010943863" sldId="366"/>
            <ac:spMk id="2" creationId="{717869A1-62AF-6524-1C2C-1357CDF0F151}"/>
          </ac:spMkLst>
        </pc:spChg>
        <pc:spChg chg="mod">
          <ac:chgData name="Jordan Williams" userId="269cec884350d245" providerId="LiveId" clId="{F5217160-A21B-41EC-B4BF-C11107B8CD44}" dt="2022-08-07T01:08:36.134" v="8668" actId="20577"/>
          <ac:spMkLst>
            <pc:docMk/>
            <pc:sldMk cId="1010943863" sldId="366"/>
            <ac:spMk id="3" creationId="{D443479F-9517-B726-8F61-5BB7234BA5D4}"/>
          </ac:spMkLst>
        </pc:spChg>
      </pc:sldChg>
      <pc:sldChg chg="new del">
        <pc:chgData name="Jordan Williams" userId="269cec884350d245" providerId="LiveId" clId="{F5217160-A21B-41EC-B4BF-C11107B8CD44}" dt="2022-08-07T01:36:40.690" v="9872" actId="47"/>
        <pc:sldMkLst>
          <pc:docMk/>
          <pc:sldMk cId="4152013195" sldId="367"/>
        </pc:sldMkLst>
      </pc:sldChg>
      <pc:sldChg chg="new modNotesTx">
        <pc:chgData name="Jordan Williams" userId="269cec884350d245" providerId="LiveId" clId="{F5217160-A21B-41EC-B4BF-C11107B8CD44}" dt="2022-08-07T01:50:03.724" v="10487" actId="20577"/>
        <pc:sldMkLst>
          <pc:docMk/>
          <pc:sldMk cId="3043031099" sldId="368"/>
        </pc:sldMkLst>
      </pc:sldChg>
    </pc:docChg>
  </pc:docChgLst>
  <pc:docChgLst>
    <pc:chgData name="Jordan Williams" userId="269cec884350d245" providerId="LiveId" clId="{445AF129-3E03-45C2-998A-2D220A7CA014}"/>
    <pc:docChg chg="undo redo custSel addSld delSld modSld">
      <pc:chgData name="Jordan Williams" userId="269cec884350d245" providerId="LiveId" clId="{445AF129-3E03-45C2-998A-2D220A7CA014}" dt="2022-11-27T22:04:01.542" v="7887"/>
      <pc:docMkLst>
        <pc:docMk/>
      </pc:docMkLst>
      <pc:sldChg chg="modSp mod">
        <pc:chgData name="Jordan Williams" userId="269cec884350d245" providerId="LiveId" clId="{445AF129-3E03-45C2-998A-2D220A7CA014}" dt="2022-11-27T06:28:48.532" v="42" actId="20577"/>
        <pc:sldMkLst>
          <pc:docMk/>
          <pc:sldMk cId="109857222" sldId="256"/>
        </pc:sldMkLst>
        <pc:spChg chg="mod">
          <ac:chgData name="Jordan Williams" userId="269cec884350d245" providerId="LiveId" clId="{445AF129-3E03-45C2-998A-2D220A7CA014}" dt="2022-11-27T06:28:48.532" v="42" actId="20577"/>
          <ac:spMkLst>
            <pc:docMk/>
            <pc:sldMk cId="109857222" sldId="256"/>
            <ac:spMk id="3" creationId="{00000000-0000-0000-0000-000000000000}"/>
          </ac:spMkLst>
        </pc:spChg>
        <pc:spChg chg="mod">
          <ac:chgData name="Jordan Williams" userId="269cec884350d245" providerId="LiveId" clId="{445AF129-3E03-45C2-998A-2D220A7CA014}" dt="2022-11-27T06:28:46.307" v="41" actId="20577"/>
          <ac:spMkLst>
            <pc:docMk/>
            <pc:sldMk cId="109857222" sldId="256"/>
            <ac:spMk id="4" creationId="{62807685-CCE8-4488-8EBE-7572B84FBA64}"/>
          </ac:spMkLst>
        </pc:spChg>
      </pc:sldChg>
      <pc:sldChg chg="add del">
        <pc:chgData name="Jordan Williams" userId="269cec884350d245" providerId="LiveId" clId="{445AF129-3E03-45C2-998A-2D220A7CA014}" dt="2022-11-27T06:30:10.662" v="81" actId="47"/>
        <pc:sldMkLst>
          <pc:docMk/>
          <pc:sldMk cId="2022585261" sldId="296"/>
        </pc:sldMkLst>
      </pc:sldChg>
      <pc:sldChg chg="modSp add mod">
        <pc:chgData name="Jordan Williams" userId="269cec884350d245" providerId="LiveId" clId="{445AF129-3E03-45C2-998A-2D220A7CA014}" dt="2022-11-27T19:39:53.477" v="4663" actId="20577"/>
        <pc:sldMkLst>
          <pc:docMk/>
          <pc:sldMk cId="1602523647" sldId="339"/>
        </pc:sldMkLst>
        <pc:spChg chg="mod">
          <ac:chgData name="Jordan Williams" userId="269cec884350d245" providerId="LiveId" clId="{445AF129-3E03-45C2-998A-2D220A7CA014}" dt="2022-11-27T19:39:53.477" v="4663" actId="20577"/>
          <ac:spMkLst>
            <pc:docMk/>
            <pc:sldMk cId="1602523647" sldId="339"/>
            <ac:spMk id="3" creationId="{14E691B4-6043-455E-8E7B-C0B68483676A}"/>
          </ac:spMkLst>
        </pc:spChg>
      </pc:sldChg>
      <pc:sldChg chg="add del">
        <pc:chgData name="Jordan Williams" userId="269cec884350d245" providerId="LiveId" clId="{445AF129-3E03-45C2-998A-2D220A7CA014}" dt="2022-11-27T06:30:10.662" v="81" actId="47"/>
        <pc:sldMkLst>
          <pc:docMk/>
          <pc:sldMk cId="1400080112" sldId="341"/>
        </pc:sldMkLst>
      </pc:sldChg>
      <pc:sldChg chg="add del">
        <pc:chgData name="Jordan Williams" userId="269cec884350d245" providerId="LiveId" clId="{445AF129-3E03-45C2-998A-2D220A7CA014}" dt="2022-11-27T06:30:10.662" v="81" actId="47"/>
        <pc:sldMkLst>
          <pc:docMk/>
          <pc:sldMk cId="1901161545" sldId="342"/>
        </pc:sldMkLst>
      </pc:sldChg>
      <pc:sldChg chg="add del">
        <pc:chgData name="Jordan Williams" userId="269cec884350d245" providerId="LiveId" clId="{445AF129-3E03-45C2-998A-2D220A7CA014}" dt="2022-11-27T06:30:10.662" v="81" actId="47"/>
        <pc:sldMkLst>
          <pc:docMk/>
          <pc:sldMk cId="1487955730" sldId="343"/>
        </pc:sldMkLst>
      </pc:sldChg>
      <pc:sldChg chg="add del">
        <pc:chgData name="Jordan Williams" userId="269cec884350d245" providerId="LiveId" clId="{445AF129-3E03-45C2-998A-2D220A7CA014}" dt="2022-11-27T06:30:10.662" v="81" actId="47"/>
        <pc:sldMkLst>
          <pc:docMk/>
          <pc:sldMk cId="2339321932" sldId="344"/>
        </pc:sldMkLst>
      </pc:sldChg>
      <pc:sldChg chg="modSp mod">
        <pc:chgData name="Jordan Williams" userId="269cec884350d245" providerId="LiveId" clId="{445AF129-3E03-45C2-998A-2D220A7CA014}" dt="2022-11-27T06:29:28.120" v="57" actId="20577"/>
        <pc:sldMkLst>
          <pc:docMk/>
          <pc:sldMk cId="1663058076" sldId="345"/>
        </pc:sldMkLst>
        <pc:spChg chg="mod">
          <ac:chgData name="Jordan Williams" userId="269cec884350d245" providerId="LiveId" clId="{445AF129-3E03-45C2-998A-2D220A7CA014}" dt="2022-11-27T06:29:22.367" v="53" actId="20577"/>
          <ac:spMkLst>
            <pc:docMk/>
            <pc:sldMk cId="1663058076" sldId="345"/>
            <ac:spMk id="2" creationId="{7144980C-7DE7-B7FA-78A5-9F22D2D37BE3}"/>
          </ac:spMkLst>
        </pc:spChg>
        <pc:spChg chg="mod">
          <ac:chgData name="Jordan Williams" userId="269cec884350d245" providerId="LiveId" clId="{445AF129-3E03-45C2-998A-2D220A7CA014}" dt="2022-11-27T06:29:28.120" v="57" actId="20577"/>
          <ac:spMkLst>
            <pc:docMk/>
            <pc:sldMk cId="1663058076" sldId="345"/>
            <ac:spMk id="3" creationId="{9A6D39DD-699D-7A38-4FB5-C5FC3EBFB680}"/>
          </ac:spMkLst>
        </pc:spChg>
      </pc:sldChg>
      <pc:sldChg chg="new del">
        <pc:chgData name="Jordan Williams" userId="269cec884350d245" providerId="LiveId" clId="{445AF129-3E03-45C2-998A-2D220A7CA014}" dt="2022-11-27T06:29:44.763" v="60" actId="680"/>
        <pc:sldMkLst>
          <pc:docMk/>
          <pc:sldMk cId="831410733" sldId="346"/>
        </pc:sldMkLst>
      </pc:sldChg>
      <pc:sldChg chg="add del">
        <pc:chgData name="Jordan Williams" userId="269cec884350d245" providerId="LiveId" clId="{445AF129-3E03-45C2-998A-2D220A7CA014}" dt="2022-11-27T06:30:10.662" v="81" actId="47"/>
        <pc:sldMkLst>
          <pc:docMk/>
          <pc:sldMk cId="2466786739" sldId="346"/>
        </pc:sldMkLst>
      </pc:sldChg>
      <pc:sldChg chg="add del">
        <pc:chgData name="Jordan Williams" userId="269cec884350d245" providerId="LiveId" clId="{445AF129-3E03-45C2-998A-2D220A7CA014}" dt="2022-11-27T06:30:10.662" v="81" actId="47"/>
        <pc:sldMkLst>
          <pc:docMk/>
          <pc:sldMk cId="3241660141" sldId="348"/>
        </pc:sldMkLst>
      </pc:sldChg>
      <pc:sldChg chg="add del">
        <pc:chgData name="Jordan Williams" userId="269cec884350d245" providerId="LiveId" clId="{445AF129-3E03-45C2-998A-2D220A7CA014}" dt="2022-11-27T06:30:10.662" v="81" actId="47"/>
        <pc:sldMkLst>
          <pc:docMk/>
          <pc:sldMk cId="3944042386" sldId="349"/>
        </pc:sldMkLst>
      </pc:sldChg>
      <pc:sldChg chg="add del">
        <pc:chgData name="Jordan Williams" userId="269cec884350d245" providerId="LiveId" clId="{445AF129-3E03-45C2-998A-2D220A7CA014}" dt="2022-11-27T06:30:10.662" v="81" actId="47"/>
        <pc:sldMkLst>
          <pc:docMk/>
          <pc:sldMk cId="4106064731" sldId="350"/>
        </pc:sldMkLst>
      </pc:sldChg>
      <pc:sldChg chg="add del">
        <pc:chgData name="Jordan Williams" userId="269cec884350d245" providerId="LiveId" clId="{445AF129-3E03-45C2-998A-2D220A7CA014}" dt="2022-11-27T06:30:10.662" v="81" actId="47"/>
        <pc:sldMkLst>
          <pc:docMk/>
          <pc:sldMk cId="2430960843" sldId="351"/>
        </pc:sldMkLst>
      </pc:sldChg>
      <pc:sldChg chg="add del">
        <pc:chgData name="Jordan Williams" userId="269cec884350d245" providerId="LiveId" clId="{445AF129-3E03-45C2-998A-2D220A7CA014}" dt="2022-11-27T06:30:10.662" v="81" actId="47"/>
        <pc:sldMkLst>
          <pc:docMk/>
          <pc:sldMk cId="618855895" sldId="352"/>
        </pc:sldMkLst>
      </pc:sldChg>
      <pc:sldChg chg="add del">
        <pc:chgData name="Jordan Williams" userId="269cec884350d245" providerId="LiveId" clId="{445AF129-3E03-45C2-998A-2D220A7CA014}" dt="2022-11-27T06:30:10.662" v="81" actId="47"/>
        <pc:sldMkLst>
          <pc:docMk/>
          <pc:sldMk cId="3204186193" sldId="353"/>
        </pc:sldMkLst>
      </pc:sldChg>
      <pc:sldChg chg="add del">
        <pc:chgData name="Jordan Williams" userId="269cec884350d245" providerId="LiveId" clId="{445AF129-3E03-45C2-998A-2D220A7CA014}" dt="2022-11-27T06:30:10.662" v="81" actId="47"/>
        <pc:sldMkLst>
          <pc:docMk/>
          <pc:sldMk cId="1238574057" sldId="354"/>
        </pc:sldMkLst>
      </pc:sldChg>
      <pc:sldChg chg="add del">
        <pc:chgData name="Jordan Williams" userId="269cec884350d245" providerId="LiveId" clId="{445AF129-3E03-45C2-998A-2D220A7CA014}" dt="2022-11-27T06:30:10.662" v="81" actId="47"/>
        <pc:sldMkLst>
          <pc:docMk/>
          <pc:sldMk cId="4258141345" sldId="355"/>
        </pc:sldMkLst>
      </pc:sldChg>
      <pc:sldChg chg="add del">
        <pc:chgData name="Jordan Williams" userId="269cec884350d245" providerId="LiveId" clId="{445AF129-3E03-45C2-998A-2D220A7CA014}" dt="2022-11-27T06:30:10.662" v="81" actId="47"/>
        <pc:sldMkLst>
          <pc:docMk/>
          <pc:sldMk cId="2446030093" sldId="356"/>
        </pc:sldMkLst>
      </pc:sldChg>
      <pc:sldChg chg="add del">
        <pc:chgData name="Jordan Williams" userId="269cec884350d245" providerId="LiveId" clId="{445AF129-3E03-45C2-998A-2D220A7CA014}" dt="2022-11-27T06:30:10.662" v="81" actId="47"/>
        <pc:sldMkLst>
          <pc:docMk/>
          <pc:sldMk cId="3930068443" sldId="357"/>
        </pc:sldMkLst>
      </pc:sldChg>
      <pc:sldChg chg="add del">
        <pc:chgData name="Jordan Williams" userId="269cec884350d245" providerId="LiveId" clId="{445AF129-3E03-45C2-998A-2D220A7CA014}" dt="2022-11-27T06:30:10.662" v="81" actId="47"/>
        <pc:sldMkLst>
          <pc:docMk/>
          <pc:sldMk cId="4020438656" sldId="359"/>
        </pc:sldMkLst>
      </pc:sldChg>
      <pc:sldChg chg="add del">
        <pc:chgData name="Jordan Williams" userId="269cec884350d245" providerId="LiveId" clId="{445AF129-3E03-45C2-998A-2D220A7CA014}" dt="2022-11-27T06:30:10.662" v="81" actId="47"/>
        <pc:sldMkLst>
          <pc:docMk/>
          <pc:sldMk cId="1025952661" sldId="360"/>
        </pc:sldMkLst>
      </pc:sldChg>
      <pc:sldChg chg="del">
        <pc:chgData name="Jordan Williams" userId="269cec884350d245" providerId="LiveId" clId="{445AF129-3E03-45C2-998A-2D220A7CA014}" dt="2022-11-27T06:11:22.566" v="1" actId="47"/>
        <pc:sldMkLst>
          <pc:docMk/>
          <pc:sldMk cId="2117102132" sldId="361"/>
        </pc:sldMkLst>
      </pc:sldChg>
      <pc:sldChg chg="add del">
        <pc:chgData name="Jordan Williams" userId="269cec884350d245" providerId="LiveId" clId="{445AF129-3E03-45C2-998A-2D220A7CA014}" dt="2022-11-27T06:30:10.662" v="81" actId="47"/>
        <pc:sldMkLst>
          <pc:docMk/>
          <pc:sldMk cId="1678769378" sldId="362"/>
        </pc:sldMkLst>
      </pc:sldChg>
      <pc:sldChg chg="add del">
        <pc:chgData name="Jordan Williams" userId="269cec884350d245" providerId="LiveId" clId="{445AF129-3E03-45C2-998A-2D220A7CA014}" dt="2022-11-27T06:30:10.662" v="81" actId="47"/>
        <pc:sldMkLst>
          <pc:docMk/>
          <pc:sldMk cId="1246535710" sldId="363"/>
        </pc:sldMkLst>
      </pc:sldChg>
      <pc:sldChg chg="add del">
        <pc:chgData name="Jordan Williams" userId="269cec884350d245" providerId="LiveId" clId="{445AF129-3E03-45C2-998A-2D220A7CA014}" dt="2022-11-27T06:30:10.662" v="81" actId="47"/>
        <pc:sldMkLst>
          <pc:docMk/>
          <pc:sldMk cId="2877861032" sldId="364"/>
        </pc:sldMkLst>
      </pc:sldChg>
      <pc:sldChg chg="add del">
        <pc:chgData name="Jordan Williams" userId="269cec884350d245" providerId="LiveId" clId="{445AF129-3E03-45C2-998A-2D220A7CA014}" dt="2022-11-27T06:30:10.662" v="81" actId="47"/>
        <pc:sldMkLst>
          <pc:docMk/>
          <pc:sldMk cId="841061605" sldId="365"/>
        </pc:sldMkLst>
      </pc:sldChg>
      <pc:sldChg chg="add del">
        <pc:chgData name="Jordan Williams" userId="269cec884350d245" providerId="LiveId" clId="{445AF129-3E03-45C2-998A-2D220A7CA014}" dt="2022-11-27T06:30:10.662" v="81" actId="47"/>
        <pc:sldMkLst>
          <pc:docMk/>
          <pc:sldMk cId="1010943863" sldId="366"/>
        </pc:sldMkLst>
      </pc:sldChg>
      <pc:sldChg chg="add del">
        <pc:chgData name="Jordan Williams" userId="269cec884350d245" providerId="LiveId" clId="{445AF129-3E03-45C2-998A-2D220A7CA014}" dt="2022-11-27T06:30:10.662" v="81" actId="47"/>
        <pc:sldMkLst>
          <pc:docMk/>
          <pc:sldMk cId="3043031099" sldId="368"/>
        </pc:sldMkLst>
      </pc:sldChg>
      <pc:sldChg chg="add del">
        <pc:chgData name="Jordan Williams" userId="269cec884350d245" providerId="LiveId" clId="{445AF129-3E03-45C2-998A-2D220A7CA014}" dt="2022-11-27T06:11:56.389" v="3" actId="47"/>
        <pc:sldMkLst>
          <pc:docMk/>
          <pc:sldMk cId="1015775519" sldId="369"/>
        </pc:sldMkLst>
      </pc:sldChg>
      <pc:sldChg chg="modSp new mod modAnim">
        <pc:chgData name="Jordan Williams" userId="269cec884350d245" providerId="LiveId" clId="{445AF129-3E03-45C2-998A-2D220A7CA014}" dt="2022-11-27T21:15:50.137" v="7746"/>
        <pc:sldMkLst>
          <pc:docMk/>
          <pc:sldMk cId="1271624159" sldId="369"/>
        </pc:sldMkLst>
        <pc:spChg chg="mod">
          <ac:chgData name="Jordan Williams" userId="269cec884350d245" providerId="LiveId" clId="{445AF129-3E03-45C2-998A-2D220A7CA014}" dt="2022-11-27T06:56:41.778" v="141" actId="20577"/>
          <ac:spMkLst>
            <pc:docMk/>
            <pc:sldMk cId="1271624159" sldId="369"/>
            <ac:spMk id="2" creationId="{31E2BEE1-605E-8CA8-AC3E-9AC1F6F1379D}"/>
          </ac:spMkLst>
        </pc:spChg>
        <pc:spChg chg="mod">
          <ac:chgData name="Jordan Williams" userId="269cec884350d245" providerId="LiveId" clId="{445AF129-3E03-45C2-998A-2D220A7CA014}" dt="2022-11-27T06:30:05.124" v="80" actId="20577"/>
          <ac:spMkLst>
            <pc:docMk/>
            <pc:sldMk cId="1271624159" sldId="369"/>
            <ac:spMk id="3" creationId="{FDF021C0-A618-4275-93A3-9BF7D7520665}"/>
          </ac:spMkLst>
        </pc:spChg>
      </pc:sldChg>
      <pc:sldChg chg="modSp add mod modAnim">
        <pc:chgData name="Jordan Williams" userId="269cec884350d245" providerId="LiveId" clId="{445AF129-3E03-45C2-998A-2D220A7CA014}" dt="2022-11-27T21:23:42.442" v="7800"/>
        <pc:sldMkLst>
          <pc:docMk/>
          <pc:sldMk cId="4223737945" sldId="370"/>
        </pc:sldMkLst>
        <pc:spChg chg="mod">
          <ac:chgData name="Jordan Williams" userId="269cec884350d245" providerId="LiveId" clId="{445AF129-3E03-45C2-998A-2D220A7CA014}" dt="2022-11-27T07:02:00.768" v="433" actId="20577"/>
          <ac:spMkLst>
            <pc:docMk/>
            <pc:sldMk cId="4223737945" sldId="370"/>
            <ac:spMk id="2" creationId="{31E2BEE1-605E-8CA8-AC3E-9AC1F6F1379D}"/>
          </ac:spMkLst>
        </pc:spChg>
      </pc:sldChg>
      <pc:sldChg chg="modSp add del mod">
        <pc:chgData name="Jordan Williams" userId="269cec884350d245" providerId="LiveId" clId="{445AF129-3E03-45C2-998A-2D220A7CA014}" dt="2022-11-27T07:00:13.359" v="231" actId="47"/>
        <pc:sldMkLst>
          <pc:docMk/>
          <pc:sldMk cId="1021324128" sldId="371"/>
        </pc:sldMkLst>
        <pc:spChg chg="mod">
          <ac:chgData name="Jordan Williams" userId="269cec884350d245" providerId="LiveId" clId="{445AF129-3E03-45C2-998A-2D220A7CA014}" dt="2022-11-27T06:59:18.456" v="230" actId="20577"/>
          <ac:spMkLst>
            <pc:docMk/>
            <pc:sldMk cId="1021324128" sldId="371"/>
            <ac:spMk id="2" creationId="{31E2BEE1-605E-8CA8-AC3E-9AC1F6F1379D}"/>
          </ac:spMkLst>
        </pc:spChg>
      </pc:sldChg>
      <pc:sldChg chg="modSp add mod modAnim">
        <pc:chgData name="Jordan Williams" userId="269cec884350d245" providerId="LiveId" clId="{445AF129-3E03-45C2-998A-2D220A7CA014}" dt="2022-11-27T21:23:46.364" v="7801"/>
        <pc:sldMkLst>
          <pc:docMk/>
          <pc:sldMk cId="3288180573" sldId="371"/>
        </pc:sldMkLst>
        <pc:spChg chg="mod">
          <ac:chgData name="Jordan Williams" userId="269cec884350d245" providerId="LiveId" clId="{445AF129-3E03-45C2-998A-2D220A7CA014}" dt="2022-11-27T07:03:55.297" v="646" actId="20577"/>
          <ac:spMkLst>
            <pc:docMk/>
            <pc:sldMk cId="3288180573" sldId="371"/>
            <ac:spMk id="2" creationId="{31E2BEE1-605E-8CA8-AC3E-9AC1F6F1379D}"/>
          </ac:spMkLst>
        </pc:spChg>
      </pc:sldChg>
      <pc:sldChg chg="modSp add mod modAnim">
        <pc:chgData name="Jordan Williams" userId="269cec884350d245" providerId="LiveId" clId="{445AF129-3E03-45C2-998A-2D220A7CA014}" dt="2022-11-27T21:23:54.115" v="7803" actId="20577"/>
        <pc:sldMkLst>
          <pc:docMk/>
          <pc:sldMk cId="299146815" sldId="372"/>
        </pc:sldMkLst>
        <pc:spChg chg="mod">
          <ac:chgData name="Jordan Williams" userId="269cec884350d245" providerId="LiveId" clId="{445AF129-3E03-45C2-998A-2D220A7CA014}" dt="2022-11-27T21:23:54.115" v="7803" actId="20577"/>
          <ac:spMkLst>
            <pc:docMk/>
            <pc:sldMk cId="299146815" sldId="372"/>
            <ac:spMk id="2" creationId="{31E2BEE1-605E-8CA8-AC3E-9AC1F6F1379D}"/>
          </ac:spMkLst>
        </pc:spChg>
        <pc:spChg chg="mod">
          <ac:chgData name="Jordan Williams" userId="269cec884350d245" providerId="LiveId" clId="{445AF129-3E03-45C2-998A-2D220A7CA014}" dt="2022-11-27T07:04:25.950" v="663" actId="20577"/>
          <ac:spMkLst>
            <pc:docMk/>
            <pc:sldMk cId="299146815" sldId="372"/>
            <ac:spMk id="3" creationId="{FDF021C0-A618-4275-93A3-9BF7D7520665}"/>
          </ac:spMkLst>
        </pc:spChg>
      </pc:sldChg>
      <pc:sldChg chg="modSp add mod modAnim">
        <pc:chgData name="Jordan Williams" userId="269cec884350d245" providerId="LiveId" clId="{445AF129-3E03-45C2-998A-2D220A7CA014}" dt="2022-11-27T21:23:56.092" v="7804"/>
        <pc:sldMkLst>
          <pc:docMk/>
          <pc:sldMk cId="530396074" sldId="373"/>
        </pc:sldMkLst>
        <pc:spChg chg="mod">
          <ac:chgData name="Jordan Williams" userId="269cec884350d245" providerId="LiveId" clId="{445AF129-3E03-45C2-998A-2D220A7CA014}" dt="2022-11-27T07:18:35.782" v="1184" actId="20577"/>
          <ac:spMkLst>
            <pc:docMk/>
            <pc:sldMk cId="530396074" sldId="373"/>
            <ac:spMk id="2" creationId="{31E2BEE1-605E-8CA8-AC3E-9AC1F6F1379D}"/>
          </ac:spMkLst>
        </pc:spChg>
      </pc:sldChg>
      <pc:sldChg chg="modSp add mod modAnim">
        <pc:chgData name="Jordan Williams" userId="269cec884350d245" providerId="LiveId" clId="{445AF129-3E03-45C2-998A-2D220A7CA014}" dt="2022-11-27T21:17:23.967" v="7756"/>
        <pc:sldMkLst>
          <pc:docMk/>
          <pc:sldMk cId="2925965708" sldId="374"/>
        </pc:sldMkLst>
        <pc:spChg chg="mod">
          <ac:chgData name="Jordan Williams" userId="269cec884350d245" providerId="LiveId" clId="{445AF129-3E03-45C2-998A-2D220A7CA014}" dt="2022-11-27T20:21:52.898" v="6671" actId="114"/>
          <ac:spMkLst>
            <pc:docMk/>
            <pc:sldMk cId="2925965708" sldId="374"/>
            <ac:spMk id="2" creationId="{31E2BEE1-605E-8CA8-AC3E-9AC1F6F1379D}"/>
          </ac:spMkLst>
        </pc:spChg>
        <pc:spChg chg="mod">
          <ac:chgData name="Jordan Williams" userId="269cec884350d245" providerId="LiveId" clId="{445AF129-3E03-45C2-998A-2D220A7CA014}" dt="2022-11-27T07:18:16.260" v="1181" actId="20577"/>
          <ac:spMkLst>
            <pc:docMk/>
            <pc:sldMk cId="2925965708" sldId="374"/>
            <ac:spMk id="3" creationId="{FDF021C0-A618-4275-93A3-9BF7D7520665}"/>
          </ac:spMkLst>
        </pc:spChg>
      </pc:sldChg>
      <pc:sldChg chg="modSp add mod">
        <pc:chgData name="Jordan Williams" userId="269cec884350d245" providerId="LiveId" clId="{445AF129-3E03-45C2-998A-2D220A7CA014}" dt="2022-11-27T07:25:07.542" v="1710" actId="207"/>
        <pc:sldMkLst>
          <pc:docMk/>
          <pc:sldMk cId="1536713015" sldId="375"/>
        </pc:sldMkLst>
        <pc:spChg chg="mod">
          <ac:chgData name="Jordan Williams" userId="269cec884350d245" providerId="LiveId" clId="{445AF129-3E03-45C2-998A-2D220A7CA014}" dt="2022-11-27T07:25:07.542" v="1710" actId="207"/>
          <ac:spMkLst>
            <pc:docMk/>
            <pc:sldMk cId="1536713015" sldId="375"/>
            <ac:spMk id="3" creationId="{9A6D39DD-699D-7A38-4FB5-C5FC3EBFB680}"/>
          </ac:spMkLst>
        </pc:spChg>
      </pc:sldChg>
      <pc:sldChg chg="add del">
        <pc:chgData name="Jordan Williams" userId="269cec884350d245" providerId="LiveId" clId="{445AF129-3E03-45C2-998A-2D220A7CA014}" dt="2022-11-27T07:24:19.863" v="1694"/>
        <pc:sldMkLst>
          <pc:docMk/>
          <pc:sldMk cId="2643087596" sldId="375"/>
        </pc:sldMkLst>
      </pc:sldChg>
      <pc:sldChg chg="modSp new mod modAnim">
        <pc:chgData name="Jordan Williams" userId="269cec884350d245" providerId="LiveId" clId="{445AF129-3E03-45C2-998A-2D220A7CA014}" dt="2022-11-27T21:17:30.665" v="7757"/>
        <pc:sldMkLst>
          <pc:docMk/>
          <pc:sldMk cId="2049664801" sldId="376"/>
        </pc:sldMkLst>
        <pc:spChg chg="mod">
          <ac:chgData name="Jordan Williams" userId="269cec884350d245" providerId="LiveId" clId="{445AF129-3E03-45C2-998A-2D220A7CA014}" dt="2022-11-27T07:27:48.592" v="1786" actId="6549"/>
          <ac:spMkLst>
            <pc:docMk/>
            <pc:sldMk cId="2049664801" sldId="376"/>
            <ac:spMk id="2" creationId="{1AE29539-237A-0802-F454-67BEFEF1BA6B}"/>
          </ac:spMkLst>
        </pc:spChg>
        <pc:spChg chg="mod">
          <ac:chgData name="Jordan Williams" userId="269cec884350d245" providerId="LiveId" clId="{445AF129-3E03-45C2-998A-2D220A7CA014}" dt="2022-11-27T07:25:34.225" v="1731" actId="20577"/>
          <ac:spMkLst>
            <pc:docMk/>
            <pc:sldMk cId="2049664801" sldId="376"/>
            <ac:spMk id="3" creationId="{D8268091-EF62-980A-90BB-DDADEFD87188}"/>
          </ac:spMkLst>
        </pc:spChg>
      </pc:sldChg>
      <pc:sldChg chg="modSp add mod modAnim">
        <pc:chgData name="Jordan Williams" userId="269cec884350d245" providerId="LiveId" clId="{445AF129-3E03-45C2-998A-2D220A7CA014}" dt="2022-11-27T21:24:01.375" v="7805"/>
        <pc:sldMkLst>
          <pc:docMk/>
          <pc:sldMk cId="2482770631" sldId="377"/>
        </pc:sldMkLst>
        <pc:spChg chg="mod">
          <ac:chgData name="Jordan Williams" userId="269cec884350d245" providerId="LiveId" clId="{445AF129-3E03-45C2-998A-2D220A7CA014}" dt="2022-11-27T07:29:27.537" v="1899" actId="20577"/>
          <ac:spMkLst>
            <pc:docMk/>
            <pc:sldMk cId="2482770631" sldId="377"/>
            <ac:spMk id="2" creationId="{1AE29539-237A-0802-F454-67BEFEF1BA6B}"/>
          </ac:spMkLst>
        </pc:spChg>
      </pc:sldChg>
      <pc:sldChg chg="modSp add mod modAnim">
        <pc:chgData name="Jordan Williams" userId="269cec884350d245" providerId="LiveId" clId="{445AF129-3E03-45C2-998A-2D220A7CA014}" dt="2022-11-27T21:29:16.781" v="7812"/>
        <pc:sldMkLst>
          <pc:docMk/>
          <pc:sldMk cId="311171390" sldId="378"/>
        </pc:sldMkLst>
        <pc:spChg chg="mod">
          <ac:chgData name="Jordan Williams" userId="269cec884350d245" providerId="LiveId" clId="{445AF129-3E03-45C2-998A-2D220A7CA014}" dt="2022-11-27T07:34:30.870" v="2206" actId="947"/>
          <ac:spMkLst>
            <pc:docMk/>
            <pc:sldMk cId="311171390" sldId="378"/>
            <ac:spMk id="2" creationId="{1AE29539-237A-0802-F454-67BEFEF1BA6B}"/>
          </ac:spMkLst>
        </pc:spChg>
      </pc:sldChg>
      <pc:sldChg chg="modSp add mod modAnim">
        <pc:chgData name="Jordan Williams" userId="269cec884350d245" providerId="LiveId" clId="{445AF129-3E03-45C2-998A-2D220A7CA014}" dt="2022-11-27T21:24:06.126" v="7807"/>
        <pc:sldMkLst>
          <pc:docMk/>
          <pc:sldMk cId="3619712122" sldId="379"/>
        </pc:sldMkLst>
        <pc:spChg chg="mod">
          <ac:chgData name="Jordan Williams" userId="269cec884350d245" providerId="LiveId" clId="{445AF129-3E03-45C2-998A-2D220A7CA014}" dt="2022-11-27T07:36:44.054" v="2537" actId="313"/>
          <ac:spMkLst>
            <pc:docMk/>
            <pc:sldMk cId="3619712122" sldId="379"/>
            <ac:spMk id="2" creationId="{1AE29539-237A-0802-F454-67BEFEF1BA6B}"/>
          </ac:spMkLst>
        </pc:spChg>
      </pc:sldChg>
      <pc:sldChg chg="modSp add mod modAnim">
        <pc:chgData name="Jordan Williams" userId="269cec884350d245" providerId="LiveId" clId="{445AF129-3E03-45C2-998A-2D220A7CA014}" dt="2022-11-27T21:32:14.088" v="7813"/>
        <pc:sldMkLst>
          <pc:docMk/>
          <pc:sldMk cId="3403608774" sldId="380"/>
        </pc:sldMkLst>
        <pc:spChg chg="mod">
          <ac:chgData name="Jordan Williams" userId="269cec884350d245" providerId="LiveId" clId="{445AF129-3E03-45C2-998A-2D220A7CA014}" dt="2022-11-27T20:17:19.276" v="6397" actId="15"/>
          <ac:spMkLst>
            <pc:docMk/>
            <pc:sldMk cId="3403608774" sldId="380"/>
            <ac:spMk id="2" creationId="{1AE29539-237A-0802-F454-67BEFEF1BA6B}"/>
          </ac:spMkLst>
        </pc:spChg>
        <pc:spChg chg="mod">
          <ac:chgData name="Jordan Williams" userId="269cec884350d245" providerId="LiveId" clId="{445AF129-3E03-45C2-998A-2D220A7CA014}" dt="2022-11-27T07:37:30.178" v="2542" actId="20577"/>
          <ac:spMkLst>
            <pc:docMk/>
            <pc:sldMk cId="3403608774" sldId="380"/>
            <ac:spMk id="3" creationId="{D8268091-EF62-980A-90BB-DDADEFD87188}"/>
          </ac:spMkLst>
        </pc:spChg>
      </pc:sldChg>
      <pc:sldChg chg="modSp add mod">
        <pc:chgData name="Jordan Williams" userId="269cec884350d245" providerId="LiveId" clId="{445AF129-3E03-45C2-998A-2D220A7CA014}" dt="2022-11-27T07:44:10.859" v="3000" actId="20577"/>
        <pc:sldMkLst>
          <pc:docMk/>
          <pc:sldMk cId="1470495733" sldId="381"/>
        </pc:sldMkLst>
        <pc:spChg chg="mod">
          <ac:chgData name="Jordan Williams" userId="269cec884350d245" providerId="LiveId" clId="{445AF129-3E03-45C2-998A-2D220A7CA014}" dt="2022-11-27T07:44:10.859" v="3000" actId="20577"/>
          <ac:spMkLst>
            <pc:docMk/>
            <pc:sldMk cId="1470495733" sldId="381"/>
            <ac:spMk id="3" creationId="{9A6D39DD-699D-7A38-4FB5-C5FC3EBFB680}"/>
          </ac:spMkLst>
        </pc:spChg>
      </pc:sldChg>
      <pc:sldChg chg="add del">
        <pc:chgData name="Jordan Williams" userId="269cec884350d245" providerId="LiveId" clId="{445AF129-3E03-45C2-998A-2D220A7CA014}" dt="2022-11-27T07:44:17.072" v="3002"/>
        <pc:sldMkLst>
          <pc:docMk/>
          <pc:sldMk cId="1892081925" sldId="382"/>
        </pc:sldMkLst>
      </pc:sldChg>
      <pc:sldChg chg="modSp add mod modAnim">
        <pc:chgData name="Jordan Williams" userId="269cec884350d245" providerId="LiveId" clId="{445AF129-3E03-45C2-998A-2D220A7CA014}" dt="2022-11-27T21:19:09.713" v="7776"/>
        <pc:sldMkLst>
          <pc:docMk/>
          <pc:sldMk cId="3821817529" sldId="382"/>
        </pc:sldMkLst>
        <pc:spChg chg="mod">
          <ac:chgData name="Jordan Williams" userId="269cec884350d245" providerId="LiveId" clId="{445AF129-3E03-45C2-998A-2D220A7CA014}" dt="2022-11-27T07:48:10.709" v="3174" actId="20577"/>
          <ac:spMkLst>
            <pc:docMk/>
            <pc:sldMk cId="3821817529" sldId="382"/>
            <ac:spMk id="2" creationId="{1AE29539-237A-0802-F454-67BEFEF1BA6B}"/>
          </ac:spMkLst>
        </pc:spChg>
        <pc:spChg chg="mod">
          <ac:chgData name="Jordan Williams" userId="269cec884350d245" providerId="LiveId" clId="{445AF129-3E03-45C2-998A-2D220A7CA014}" dt="2022-11-27T07:44:25.564" v="3019" actId="20577"/>
          <ac:spMkLst>
            <pc:docMk/>
            <pc:sldMk cId="3821817529" sldId="382"/>
            <ac:spMk id="3" creationId="{D8268091-EF62-980A-90BB-DDADEFD87188}"/>
          </ac:spMkLst>
        </pc:spChg>
      </pc:sldChg>
      <pc:sldChg chg="modSp add mod modAnim">
        <pc:chgData name="Jordan Williams" userId="269cec884350d245" providerId="LiveId" clId="{445AF129-3E03-45C2-998A-2D220A7CA014}" dt="2022-11-27T21:24:11.494" v="7808"/>
        <pc:sldMkLst>
          <pc:docMk/>
          <pc:sldMk cId="4076452430" sldId="383"/>
        </pc:sldMkLst>
        <pc:spChg chg="mod">
          <ac:chgData name="Jordan Williams" userId="269cec884350d245" providerId="LiveId" clId="{445AF129-3E03-45C2-998A-2D220A7CA014}" dt="2022-11-27T07:59:40.018" v="3957" actId="20577"/>
          <ac:spMkLst>
            <pc:docMk/>
            <pc:sldMk cId="4076452430" sldId="383"/>
            <ac:spMk id="2" creationId="{1AE29539-237A-0802-F454-67BEFEF1BA6B}"/>
          </ac:spMkLst>
        </pc:spChg>
      </pc:sldChg>
      <pc:sldChg chg="modSp new mod modAnim">
        <pc:chgData name="Jordan Williams" userId="269cec884350d245" providerId="LiveId" clId="{445AF129-3E03-45C2-998A-2D220A7CA014}" dt="2022-11-27T21:19:37.723" v="7780"/>
        <pc:sldMkLst>
          <pc:docMk/>
          <pc:sldMk cId="1007092273" sldId="384"/>
        </pc:sldMkLst>
        <pc:spChg chg="mod">
          <ac:chgData name="Jordan Williams" userId="269cec884350d245" providerId="LiveId" clId="{445AF129-3E03-45C2-998A-2D220A7CA014}" dt="2022-11-27T07:54:28.679" v="3545" actId="947"/>
          <ac:spMkLst>
            <pc:docMk/>
            <pc:sldMk cId="1007092273" sldId="384"/>
            <ac:spMk id="2" creationId="{B6D519A6-7F2F-C1F0-4529-18FC12F727F0}"/>
          </ac:spMkLst>
        </pc:spChg>
        <pc:spChg chg="mod">
          <ac:chgData name="Jordan Williams" userId="269cec884350d245" providerId="LiveId" clId="{445AF129-3E03-45C2-998A-2D220A7CA014}" dt="2022-11-27T07:50:29.586" v="3322" actId="20577"/>
          <ac:spMkLst>
            <pc:docMk/>
            <pc:sldMk cId="1007092273" sldId="384"/>
            <ac:spMk id="3" creationId="{7BEC22C6-5BCC-19D2-63FA-160EA02CEE8E}"/>
          </ac:spMkLst>
        </pc:spChg>
      </pc:sldChg>
      <pc:sldChg chg="modSp add mod modAnim">
        <pc:chgData name="Jordan Williams" userId="269cec884350d245" providerId="LiveId" clId="{445AF129-3E03-45C2-998A-2D220A7CA014}" dt="2022-11-27T21:24:14.023" v="7809"/>
        <pc:sldMkLst>
          <pc:docMk/>
          <pc:sldMk cId="656868057" sldId="385"/>
        </pc:sldMkLst>
        <pc:spChg chg="mod">
          <ac:chgData name="Jordan Williams" userId="269cec884350d245" providerId="LiveId" clId="{445AF129-3E03-45C2-998A-2D220A7CA014}" dt="2022-11-27T08:00:48.053" v="3997" actId="114"/>
          <ac:spMkLst>
            <pc:docMk/>
            <pc:sldMk cId="656868057" sldId="385"/>
            <ac:spMk id="2" creationId="{B6D519A6-7F2F-C1F0-4529-18FC12F727F0}"/>
          </ac:spMkLst>
        </pc:spChg>
      </pc:sldChg>
      <pc:sldChg chg="modSp add mod modAnim">
        <pc:chgData name="Jordan Williams" userId="269cec884350d245" providerId="LiveId" clId="{445AF129-3E03-45C2-998A-2D220A7CA014}" dt="2022-11-27T21:32:18.271" v="7814"/>
        <pc:sldMkLst>
          <pc:docMk/>
          <pc:sldMk cId="665944056" sldId="386"/>
        </pc:sldMkLst>
        <pc:spChg chg="mod">
          <ac:chgData name="Jordan Williams" userId="269cec884350d245" providerId="LiveId" clId="{445AF129-3E03-45C2-998A-2D220A7CA014}" dt="2022-11-27T08:10:47.391" v="4494" actId="20577"/>
          <ac:spMkLst>
            <pc:docMk/>
            <pc:sldMk cId="665944056" sldId="386"/>
            <ac:spMk id="2" creationId="{B6D519A6-7F2F-C1F0-4529-18FC12F727F0}"/>
          </ac:spMkLst>
        </pc:spChg>
        <pc:spChg chg="mod">
          <ac:chgData name="Jordan Williams" userId="269cec884350d245" providerId="LiveId" clId="{445AF129-3E03-45C2-998A-2D220A7CA014}" dt="2022-11-27T08:01:14.997" v="4006" actId="20577"/>
          <ac:spMkLst>
            <pc:docMk/>
            <pc:sldMk cId="665944056" sldId="386"/>
            <ac:spMk id="3" creationId="{7BEC22C6-5BCC-19D2-63FA-160EA02CEE8E}"/>
          </ac:spMkLst>
        </pc:spChg>
      </pc:sldChg>
      <pc:sldChg chg="modSp add del mod modAnim">
        <pc:chgData name="Jordan Williams" userId="269cec884350d245" providerId="LiveId" clId="{445AF129-3E03-45C2-998A-2D220A7CA014}" dt="2022-11-27T21:24:22.375" v="7811"/>
        <pc:sldMkLst>
          <pc:docMk/>
          <pc:sldMk cId="1069506534" sldId="387"/>
        </pc:sldMkLst>
        <pc:spChg chg="mod">
          <ac:chgData name="Jordan Williams" userId="269cec884350d245" providerId="LiveId" clId="{445AF129-3E03-45C2-998A-2D220A7CA014}" dt="2022-11-27T08:13:03.877" v="4616" actId="20577"/>
          <ac:spMkLst>
            <pc:docMk/>
            <pc:sldMk cId="1069506534" sldId="387"/>
            <ac:spMk id="2" creationId="{B6D519A6-7F2F-C1F0-4529-18FC12F727F0}"/>
          </ac:spMkLst>
        </pc:spChg>
      </pc:sldChg>
      <pc:sldChg chg="modSp add mod">
        <pc:chgData name="Jordan Williams" userId="269cec884350d245" providerId="LiveId" clId="{445AF129-3E03-45C2-998A-2D220A7CA014}" dt="2022-11-27T08:13:16.614" v="4630" actId="20577"/>
        <pc:sldMkLst>
          <pc:docMk/>
          <pc:sldMk cId="1988546339" sldId="388"/>
        </pc:sldMkLst>
        <pc:spChg chg="mod">
          <ac:chgData name="Jordan Williams" userId="269cec884350d245" providerId="LiveId" clId="{445AF129-3E03-45C2-998A-2D220A7CA014}" dt="2022-11-27T08:13:16.614" v="4630" actId="20577"/>
          <ac:spMkLst>
            <pc:docMk/>
            <pc:sldMk cId="1988546339" sldId="388"/>
            <ac:spMk id="3" creationId="{9A6D39DD-699D-7A38-4FB5-C5FC3EBFB680}"/>
          </ac:spMkLst>
        </pc:spChg>
      </pc:sldChg>
      <pc:sldChg chg="modSp mod modAnim">
        <pc:chgData name="Jordan Williams" userId="269cec884350d245" providerId="LiveId" clId="{445AF129-3E03-45C2-998A-2D220A7CA014}" dt="2022-11-27T21:20:29.567" v="7789"/>
        <pc:sldMkLst>
          <pc:docMk/>
          <pc:sldMk cId="1769050078" sldId="389"/>
        </pc:sldMkLst>
        <pc:spChg chg="mod">
          <ac:chgData name="Jordan Williams" userId="269cec884350d245" providerId="LiveId" clId="{445AF129-3E03-45C2-998A-2D220A7CA014}" dt="2022-11-27T19:49:23.656" v="5082" actId="20577"/>
          <ac:spMkLst>
            <pc:docMk/>
            <pc:sldMk cId="1769050078" sldId="389"/>
            <ac:spMk id="3" creationId="{699D9B6E-189D-BCAB-28DC-449E5247877E}"/>
          </ac:spMkLst>
        </pc:spChg>
      </pc:sldChg>
      <pc:sldChg chg="modSp add mod modAnim">
        <pc:chgData name="Jordan Williams" userId="269cec884350d245" providerId="LiveId" clId="{445AF129-3E03-45C2-998A-2D220A7CA014}" dt="2022-11-27T21:46:52.859" v="7816"/>
        <pc:sldMkLst>
          <pc:docMk/>
          <pc:sldMk cId="2428357502" sldId="390"/>
        </pc:sldMkLst>
        <pc:spChg chg="mod">
          <ac:chgData name="Jordan Williams" userId="269cec884350d245" providerId="LiveId" clId="{445AF129-3E03-45C2-998A-2D220A7CA014}" dt="2022-11-27T19:52:22.834" v="5257" actId="20577"/>
          <ac:spMkLst>
            <pc:docMk/>
            <pc:sldMk cId="2428357502" sldId="390"/>
            <ac:spMk id="3" creationId="{699D9B6E-189D-BCAB-28DC-449E5247877E}"/>
          </ac:spMkLst>
        </pc:spChg>
      </pc:sldChg>
      <pc:sldChg chg="modSp add mod modAnim">
        <pc:chgData name="Jordan Williams" userId="269cec884350d245" providerId="LiveId" clId="{445AF129-3E03-45C2-998A-2D220A7CA014}" dt="2022-11-27T21:50:14.892" v="7817"/>
        <pc:sldMkLst>
          <pc:docMk/>
          <pc:sldMk cId="306485259" sldId="391"/>
        </pc:sldMkLst>
        <pc:spChg chg="mod">
          <ac:chgData name="Jordan Williams" userId="269cec884350d245" providerId="LiveId" clId="{445AF129-3E03-45C2-998A-2D220A7CA014}" dt="2022-11-27T19:52:54.436" v="5268" actId="20577"/>
          <ac:spMkLst>
            <pc:docMk/>
            <pc:sldMk cId="306485259" sldId="391"/>
            <ac:spMk id="2" creationId="{30C0F0D1-0EAE-A54C-121B-7CEDE4AEB351}"/>
          </ac:spMkLst>
        </pc:spChg>
        <pc:spChg chg="mod">
          <ac:chgData name="Jordan Williams" userId="269cec884350d245" providerId="LiveId" clId="{445AF129-3E03-45C2-998A-2D220A7CA014}" dt="2022-11-27T21:50:14.892" v="7817"/>
          <ac:spMkLst>
            <pc:docMk/>
            <pc:sldMk cId="306485259" sldId="391"/>
            <ac:spMk id="3" creationId="{699D9B6E-189D-BCAB-28DC-449E5247877E}"/>
          </ac:spMkLst>
        </pc:spChg>
      </pc:sldChg>
      <pc:sldChg chg="modSp add mod modAnim">
        <pc:chgData name="Jordan Williams" userId="269cec884350d245" providerId="LiveId" clId="{445AF129-3E03-45C2-998A-2D220A7CA014}" dt="2022-11-27T21:52:54.235" v="7818"/>
        <pc:sldMkLst>
          <pc:docMk/>
          <pc:sldMk cId="4081811006" sldId="392"/>
        </pc:sldMkLst>
        <pc:spChg chg="mod">
          <ac:chgData name="Jordan Williams" userId="269cec884350d245" providerId="LiveId" clId="{445AF129-3E03-45C2-998A-2D220A7CA014}" dt="2022-11-27T20:04:12.756" v="5915" actId="6549"/>
          <ac:spMkLst>
            <pc:docMk/>
            <pc:sldMk cId="4081811006" sldId="392"/>
            <ac:spMk id="2" creationId="{30C0F0D1-0EAE-A54C-121B-7CEDE4AEB351}"/>
          </ac:spMkLst>
        </pc:spChg>
        <pc:spChg chg="mod">
          <ac:chgData name="Jordan Williams" userId="269cec884350d245" providerId="LiveId" clId="{445AF129-3E03-45C2-998A-2D220A7CA014}" dt="2022-11-27T21:00:04.921" v="7745" actId="20577"/>
          <ac:spMkLst>
            <pc:docMk/>
            <pc:sldMk cId="4081811006" sldId="392"/>
            <ac:spMk id="3" creationId="{699D9B6E-189D-BCAB-28DC-449E5247877E}"/>
          </ac:spMkLst>
        </pc:spChg>
      </pc:sldChg>
      <pc:sldChg chg="modSp add mod modAnim">
        <pc:chgData name="Jordan Williams" userId="269cec884350d245" providerId="LiveId" clId="{445AF129-3E03-45C2-998A-2D220A7CA014}" dt="2022-11-27T22:04:01.542" v="7887"/>
        <pc:sldMkLst>
          <pc:docMk/>
          <pc:sldMk cId="1253614968" sldId="393"/>
        </pc:sldMkLst>
        <pc:spChg chg="mod">
          <ac:chgData name="Jordan Williams" userId="269cec884350d245" providerId="LiveId" clId="{445AF129-3E03-45C2-998A-2D220A7CA014}" dt="2022-11-27T20:28:33.392" v="6790" actId="20577"/>
          <ac:spMkLst>
            <pc:docMk/>
            <pc:sldMk cId="1253614968" sldId="393"/>
            <ac:spMk id="2" creationId="{30C0F0D1-0EAE-A54C-121B-7CEDE4AEB351}"/>
          </ac:spMkLst>
        </pc:spChg>
        <pc:spChg chg="mod">
          <ac:chgData name="Jordan Williams" userId="269cec884350d245" providerId="LiveId" clId="{445AF129-3E03-45C2-998A-2D220A7CA014}" dt="2022-11-27T22:02:15.785" v="7885" actId="20577"/>
          <ac:spMkLst>
            <pc:docMk/>
            <pc:sldMk cId="1253614968" sldId="393"/>
            <ac:spMk id="3" creationId="{699D9B6E-189D-BCAB-28DC-449E5247877E}"/>
          </ac:spMkLst>
        </pc:spChg>
      </pc:sldChg>
      <pc:sldChg chg="modSp add del mod">
        <pc:chgData name="Jordan Williams" userId="269cec884350d245" providerId="LiveId" clId="{445AF129-3E03-45C2-998A-2D220A7CA014}" dt="2022-11-27T20:16:42.989" v="6379" actId="47"/>
        <pc:sldMkLst>
          <pc:docMk/>
          <pc:sldMk cId="3507427545" sldId="393"/>
        </pc:sldMkLst>
        <pc:spChg chg="mod">
          <ac:chgData name="Jordan Williams" userId="269cec884350d245" providerId="LiveId" clId="{445AF129-3E03-45C2-998A-2D220A7CA014}" dt="2022-11-27T20:16:22.590" v="6378" actId="20577"/>
          <ac:spMkLst>
            <pc:docMk/>
            <pc:sldMk cId="3507427545" sldId="393"/>
            <ac:spMk id="3" creationId="{699D9B6E-189D-BCAB-28DC-449E5247877E}"/>
          </ac:spMkLst>
        </pc:spChg>
      </pc:sldChg>
      <pc:sldChg chg="new">
        <pc:chgData name="Jordan Williams" userId="269cec884350d245" providerId="LiveId" clId="{445AF129-3E03-45C2-998A-2D220A7CA014}" dt="2022-11-27T21:21:15.896" v="7799" actId="680"/>
        <pc:sldMkLst>
          <pc:docMk/>
          <pc:sldMk cId="2368228954" sldId="394"/>
        </pc:sldMkLst>
      </pc:sldChg>
    </pc:docChg>
  </pc:docChgLst>
  <pc:docChgLst>
    <pc:chgData name="Jordan Williams" userId="269cec884350d245" providerId="LiveId" clId="{5CEB4135-8A7D-9747-B1E5-E2F8CB659B71}"/>
    <pc:docChg chg="custSel addSld modSld">
      <pc:chgData name="Jordan Williams" userId="269cec884350d245" providerId="LiveId" clId="{5CEB4135-8A7D-9747-B1E5-E2F8CB659B71}" dt="2022-11-27T14:59:06.912" v="89" actId="15"/>
      <pc:docMkLst>
        <pc:docMk/>
      </pc:docMkLst>
      <pc:sldChg chg="modSp">
        <pc:chgData name="Jordan Williams" userId="269cec884350d245" providerId="LiveId" clId="{5CEB4135-8A7D-9747-B1E5-E2F8CB659B71}" dt="2022-11-27T14:57:11.869" v="27" actId="57"/>
        <pc:sldMkLst>
          <pc:docMk/>
          <pc:sldMk cId="1602523647" sldId="339"/>
        </pc:sldMkLst>
        <pc:spChg chg="mod">
          <ac:chgData name="Jordan Williams" userId="269cec884350d245" providerId="LiveId" clId="{5CEB4135-8A7D-9747-B1E5-E2F8CB659B71}" dt="2022-11-27T14:57:11.869" v="27" actId="57"/>
          <ac:spMkLst>
            <pc:docMk/>
            <pc:sldMk cId="1602523647" sldId="339"/>
            <ac:spMk id="3" creationId="{14E691B4-6043-455E-8E7B-C0B68483676A}"/>
          </ac:spMkLst>
        </pc:spChg>
      </pc:sldChg>
      <pc:sldChg chg="modSp new mod modClrScheme chgLayout">
        <pc:chgData name="Jordan Williams" userId="269cec884350d245" providerId="LiveId" clId="{5CEB4135-8A7D-9747-B1E5-E2F8CB659B71}" dt="2022-11-27T14:59:06.912" v="89" actId="15"/>
        <pc:sldMkLst>
          <pc:docMk/>
          <pc:sldMk cId="1769050078" sldId="389"/>
        </pc:sldMkLst>
        <pc:spChg chg="mod ord">
          <ac:chgData name="Jordan Williams" userId="269cec884350d245" providerId="LiveId" clId="{5CEB4135-8A7D-9747-B1E5-E2F8CB659B71}" dt="2022-11-27T14:58:34.156" v="73" actId="20577"/>
          <ac:spMkLst>
            <pc:docMk/>
            <pc:sldMk cId="1769050078" sldId="389"/>
            <ac:spMk id="2" creationId="{30C0F0D1-0EAE-A54C-121B-7CEDE4AEB351}"/>
          </ac:spMkLst>
        </pc:spChg>
        <pc:spChg chg="mod ord">
          <ac:chgData name="Jordan Williams" userId="269cec884350d245" providerId="LiveId" clId="{5CEB4135-8A7D-9747-B1E5-E2F8CB659B71}" dt="2022-11-27T14:59:06.912" v="89" actId="15"/>
          <ac:spMkLst>
            <pc:docMk/>
            <pc:sldMk cId="1769050078" sldId="389"/>
            <ac:spMk id="3" creationId="{699D9B6E-189D-BCAB-28DC-449E5247877E}"/>
          </ac:spMkLst>
        </pc:spChg>
      </pc:sldChg>
    </pc:docChg>
  </pc:docChgLst>
  <pc:docChgLst>
    <pc:chgData name="Jordan Williams" userId="269cec884350d245" providerId="LiveId" clId="{980DE7FA-F86F-481A-846A-3C1BE644D9FB}"/>
    <pc:docChg chg="undo redo custSel addSld delSld modSld sldOrd modMainMaster">
      <pc:chgData name="Jordan Williams" userId="269cec884350d245" providerId="LiveId" clId="{980DE7FA-F86F-481A-846A-3C1BE644D9FB}" dt="2022-05-08T17:48:37.910" v="5685"/>
      <pc:docMkLst>
        <pc:docMk/>
      </pc:docMkLst>
      <pc:sldChg chg="modSp mod ord">
        <pc:chgData name="Jordan Williams" userId="269cec884350d245" providerId="LiveId" clId="{980DE7FA-F86F-481A-846A-3C1BE644D9FB}" dt="2022-05-08T03:56:26.336" v="2996"/>
        <pc:sldMkLst>
          <pc:docMk/>
          <pc:sldMk cId="109857222" sldId="256"/>
        </pc:sldMkLst>
        <pc:spChg chg="mod">
          <ac:chgData name="Jordan Williams" userId="269cec884350d245" providerId="LiveId" clId="{980DE7FA-F86F-481A-846A-3C1BE644D9FB}" dt="2022-05-06T20:12:28.163" v="29" actId="20577"/>
          <ac:spMkLst>
            <pc:docMk/>
            <pc:sldMk cId="109857222" sldId="256"/>
            <ac:spMk id="4" creationId="{62807685-CCE8-4488-8EBE-7572B84FBA64}"/>
          </ac:spMkLst>
        </pc:spChg>
      </pc:sldChg>
      <pc:sldChg chg="modSp del mod modClrScheme modAnim chgLayout">
        <pc:chgData name="Jordan Williams" userId="269cec884350d245" providerId="LiveId" clId="{980DE7FA-F86F-481A-846A-3C1BE644D9FB}" dt="2022-05-06T20:38:13.828" v="562" actId="47"/>
        <pc:sldMkLst>
          <pc:docMk/>
          <pc:sldMk cId="1153845766" sldId="259"/>
        </pc:sldMkLst>
        <pc:spChg chg="mod ord">
          <ac:chgData name="Jordan Williams" userId="269cec884350d245" providerId="LiveId" clId="{980DE7FA-F86F-481A-846A-3C1BE644D9FB}" dt="2022-05-06T20:37:26.668" v="555" actId="700"/>
          <ac:spMkLst>
            <pc:docMk/>
            <pc:sldMk cId="1153845766" sldId="259"/>
            <ac:spMk id="2" creationId="{4D6FFE7A-72DA-4198-87E1-468FC40B485F}"/>
          </ac:spMkLst>
        </pc:spChg>
        <pc:spChg chg="mod ord">
          <ac:chgData name="Jordan Williams" userId="269cec884350d245" providerId="LiveId" clId="{980DE7FA-F86F-481A-846A-3C1BE644D9FB}" dt="2022-05-06T20:37:26.668" v="555" actId="700"/>
          <ac:spMkLst>
            <pc:docMk/>
            <pc:sldMk cId="1153845766" sldId="259"/>
            <ac:spMk id="3" creationId="{44C45AA9-85CA-4643-8259-FDDD3F28CD9E}"/>
          </ac:spMkLst>
        </pc:spChg>
      </pc:sldChg>
      <pc:sldChg chg="modSp mod modAnim chgLayout modNotesTx">
        <pc:chgData name="Jordan Williams" userId="269cec884350d245" providerId="LiveId" clId="{980DE7FA-F86F-481A-846A-3C1BE644D9FB}" dt="2022-05-08T17:46:17.623" v="5656"/>
        <pc:sldMkLst>
          <pc:docMk/>
          <pc:sldMk cId="2022585261" sldId="296"/>
        </pc:sldMkLst>
        <pc:spChg chg="mod ord">
          <ac:chgData name="Jordan Williams" userId="269cec884350d245" providerId="LiveId" clId="{980DE7FA-F86F-481A-846A-3C1BE644D9FB}" dt="2022-05-08T03:54:51.549" v="2994" actId="20577"/>
          <ac:spMkLst>
            <pc:docMk/>
            <pc:sldMk cId="2022585261" sldId="296"/>
            <ac:spMk id="2" creationId="{72A38E03-21C0-42C5-974C-4DA3395123D5}"/>
          </ac:spMkLst>
        </pc:spChg>
        <pc:spChg chg="mod ord">
          <ac:chgData name="Jordan Williams" userId="269cec884350d245" providerId="LiveId" clId="{980DE7FA-F86F-481A-846A-3C1BE644D9FB}" dt="2022-05-08T03:54:20.562" v="2961" actId="20577"/>
          <ac:spMkLst>
            <pc:docMk/>
            <pc:sldMk cId="2022585261" sldId="296"/>
            <ac:spMk id="3" creationId="{14E691B4-6043-455E-8E7B-C0B68483676A}"/>
          </ac:spMkLst>
        </pc:spChg>
      </pc:sldChg>
      <pc:sldChg chg="del">
        <pc:chgData name="Jordan Williams" userId="269cec884350d245" providerId="LiveId" clId="{980DE7FA-F86F-481A-846A-3C1BE644D9FB}" dt="2022-05-06T20:26:35.323" v="267" actId="47"/>
        <pc:sldMkLst>
          <pc:docMk/>
          <pc:sldMk cId="2590057410" sldId="313"/>
        </pc:sldMkLst>
      </pc:sldChg>
      <pc:sldChg chg="del modAnim">
        <pc:chgData name="Jordan Williams" userId="269cec884350d245" providerId="LiveId" clId="{980DE7FA-F86F-481A-846A-3C1BE644D9FB}" dt="2022-05-06T20:38:13.828" v="562" actId="47"/>
        <pc:sldMkLst>
          <pc:docMk/>
          <pc:sldMk cId="4011846313" sldId="314"/>
        </pc:sldMkLst>
      </pc:sldChg>
      <pc:sldChg chg="del modAnim">
        <pc:chgData name="Jordan Williams" userId="269cec884350d245" providerId="LiveId" clId="{980DE7FA-F86F-481A-846A-3C1BE644D9FB}" dt="2022-05-06T20:38:13.828" v="562" actId="47"/>
        <pc:sldMkLst>
          <pc:docMk/>
          <pc:sldMk cId="982182839" sldId="316"/>
        </pc:sldMkLst>
      </pc:sldChg>
      <pc:sldChg chg="del modAnim">
        <pc:chgData name="Jordan Williams" userId="269cec884350d245" providerId="LiveId" clId="{980DE7FA-F86F-481A-846A-3C1BE644D9FB}" dt="2022-05-06T20:38:13.828" v="562" actId="47"/>
        <pc:sldMkLst>
          <pc:docMk/>
          <pc:sldMk cId="2666944224" sldId="317"/>
        </pc:sldMkLst>
      </pc:sldChg>
      <pc:sldChg chg="del modAnim">
        <pc:chgData name="Jordan Williams" userId="269cec884350d245" providerId="LiveId" clId="{980DE7FA-F86F-481A-846A-3C1BE644D9FB}" dt="2022-05-06T20:38:13.828" v="562" actId="47"/>
        <pc:sldMkLst>
          <pc:docMk/>
          <pc:sldMk cId="2589477411" sldId="318"/>
        </pc:sldMkLst>
      </pc:sldChg>
      <pc:sldChg chg="del modAnim">
        <pc:chgData name="Jordan Williams" userId="269cec884350d245" providerId="LiveId" clId="{980DE7FA-F86F-481A-846A-3C1BE644D9FB}" dt="2022-05-06T20:38:13.828" v="562" actId="47"/>
        <pc:sldMkLst>
          <pc:docMk/>
          <pc:sldMk cId="2164898004" sldId="319"/>
        </pc:sldMkLst>
      </pc:sldChg>
      <pc:sldChg chg="del modAnim">
        <pc:chgData name="Jordan Williams" userId="269cec884350d245" providerId="LiveId" clId="{980DE7FA-F86F-481A-846A-3C1BE644D9FB}" dt="2022-05-06T20:38:13.828" v="562" actId="47"/>
        <pc:sldMkLst>
          <pc:docMk/>
          <pc:sldMk cId="900790404" sldId="320"/>
        </pc:sldMkLst>
      </pc:sldChg>
      <pc:sldChg chg="del modAnim">
        <pc:chgData name="Jordan Williams" userId="269cec884350d245" providerId="LiveId" clId="{980DE7FA-F86F-481A-846A-3C1BE644D9FB}" dt="2022-05-06T20:38:13.828" v="562" actId="47"/>
        <pc:sldMkLst>
          <pc:docMk/>
          <pc:sldMk cId="3732314680" sldId="321"/>
        </pc:sldMkLst>
      </pc:sldChg>
      <pc:sldChg chg="del modAnim">
        <pc:chgData name="Jordan Williams" userId="269cec884350d245" providerId="LiveId" clId="{980DE7FA-F86F-481A-846A-3C1BE644D9FB}" dt="2022-05-06T20:38:13.828" v="562" actId="47"/>
        <pc:sldMkLst>
          <pc:docMk/>
          <pc:sldMk cId="1488554277" sldId="322"/>
        </pc:sldMkLst>
      </pc:sldChg>
      <pc:sldChg chg="del modAnim">
        <pc:chgData name="Jordan Williams" userId="269cec884350d245" providerId="LiveId" clId="{980DE7FA-F86F-481A-846A-3C1BE644D9FB}" dt="2022-05-06T20:38:13.828" v="562" actId="47"/>
        <pc:sldMkLst>
          <pc:docMk/>
          <pc:sldMk cId="867009555" sldId="323"/>
        </pc:sldMkLst>
      </pc:sldChg>
      <pc:sldChg chg="del modAnim">
        <pc:chgData name="Jordan Williams" userId="269cec884350d245" providerId="LiveId" clId="{980DE7FA-F86F-481A-846A-3C1BE644D9FB}" dt="2022-05-06T20:38:13.828" v="562" actId="47"/>
        <pc:sldMkLst>
          <pc:docMk/>
          <pc:sldMk cId="3524261905" sldId="324"/>
        </pc:sldMkLst>
      </pc:sldChg>
      <pc:sldChg chg="del modAnim">
        <pc:chgData name="Jordan Williams" userId="269cec884350d245" providerId="LiveId" clId="{980DE7FA-F86F-481A-846A-3C1BE644D9FB}" dt="2022-05-06T20:38:13.828" v="562" actId="47"/>
        <pc:sldMkLst>
          <pc:docMk/>
          <pc:sldMk cId="2617715452" sldId="325"/>
        </pc:sldMkLst>
      </pc:sldChg>
      <pc:sldChg chg="del modAnim">
        <pc:chgData name="Jordan Williams" userId="269cec884350d245" providerId="LiveId" clId="{980DE7FA-F86F-481A-846A-3C1BE644D9FB}" dt="2022-05-06T20:38:13.828" v="562" actId="47"/>
        <pc:sldMkLst>
          <pc:docMk/>
          <pc:sldMk cId="1978978309" sldId="326"/>
        </pc:sldMkLst>
      </pc:sldChg>
      <pc:sldChg chg="del modAnim">
        <pc:chgData name="Jordan Williams" userId="269cec884350d245" providerId="LiveId" clId="{980DE7FA-F86F-481A-846A-3C1BE644D9FB}" dt="2022-05-06T20:38:13.828" v="562" actId="47"/>
        <pc:sldMkLst>
          <pc:docMk/>
          <pc:sldMk cId="507196795" sldId="327"/>
        </pc:sldMkLst>
      </pc:sldChg>
      <pc:sldChg chg="del modAnim">
        <pc:chgData name="Jordan Williams" userId="269cec884350d245" providerId="LiveId" clId="{980DE7FA-F86F-481A-846A-3C1BE644D9FB}" dt="2022-05-06T20:38:13.828" v="562" actId="47"/>
        <pc:sldMkLst>
          <pc:docMk/>
          <pc:sldMk cId="1988925621" sldId="328"/>
        </pc:sldMkLst>
      </pc:sldChg>
      <pc:sldChg chg="del modAnim">
        <pc:chgData name="Jordan Williams" userId="269cec884350d245" providerId="LiveId" clId="{980DE7FA-F86F-481A-846A-3C1BE644D9FB}" dt="2022-05-06T20:38:13.828" v="562" actId="47"/>
        <pc:sldMkLst>
          <pc:docMk/>
          <pc:sldMk cId="3560450740" sldId="329"/>
        </pc:sldMkLst>
      </pc:sldChg>
      <pc:sldChg chg="del modAnim">
        <pc:chgData name="Jordan Williams" userId="269cec884350d245" providerId="LiveId" clId="{980DE7FA-F86F-481A-846A-3C1BE644D9FB}" dt="2022-05-06T20:38:13.828" v="562" actId="47"/>
        <pc:sldMkLst>
          <pc:docMk/>
          <pc:sldMk cId="1622692026" sldId="330"/>
        </pc:sldMkLst>
      </pc:sldChg>
      <pc:sldChg chg="del modAnim">
        <pc:chgData name="Jordan Williams" userId="269cec884350d245" providerId="LiveId" clId="{980DE7FA-F86F-481A-846A-3C1BE644D9FB}" dt="2022-05-06T20:38:13.828" v="562" actId="47"/>
        <pc:sldMkLst>
          <pc:docMk/>
          <pc:sldMk cId="284992787" sldId="331"/>
        </pc:sldMkLst>
      </pc:sldChg>
      <pc:sldChg chg="del modAnim">
        <pc:chgData name="Jordan Williams" userId="269cec884350d245" providerId="LiveId" clId="{980DE7FA-F86F-481A-846A-3C1BE644D9FB}" dt="2022-05-06T20:38:13.828" v="562" actId="47"/>
        <pc:sldMkLst>
          <pc:docMk/>
          <pc:sldMk cId="1672503134" sldId="332"/>
        </pc:sldMkLst>
      </pc:sldChg>
      <pc:sldChg chg="del modAnim">
        <pc:chgData name="Jordan Williams" userId="269cec884350d245" providerId="LiveId" clId="{980DE7FA-F86F-481A-846A-3C1BE644D9FB}" dt="2022-05-06T20:38:13.828" v="562" actId="47"/>
        <pc:sldMkLst>
          <pc:docMk/>
          <pc:sldMk cId="45391920" sldId="333"/>
        </pc:sldMkLst>
      </pc:sldChg>
      <pc:sldChg chg="del modAnim">
        <pc:chgData name="Jordan Williams" userId="269cec884350d245" providerId="LiveId" clId="{980DE7FA-F86F-481A-846A-3C1BE644D9FB}" dt="2022-05-06T20:38:13.828" v="562" actId="47"/>
        <pc:sldMkLst>
          <pc:docMk/>
          <pc:sldMk cId="3096504812" sldId="334"/>
        </pc:sldMkLst>
      </pc:sldChg>
      <pc:sldChg chg="del modAnim">
        <pc:chgData name="Jordan Williams" userId="269cec884350d245" providerId="LiveId" clId="{980DE7FA-F86F-481A-846A-3C1BE644D9FB}" dt="2022-05-06T20:38:13.828" v="562" actId="47"/>
        <pc:sldMkLst>
          <pc:docMk/>
          <pc:sldMk cId="4292783314" sldId="335"/>
        </pc:sldMkLst>
      </pc:sldChg>
      <pc:sldChg chg="del modAnim">
        <pc:chgData name="Jordan Williams" userId="269cec884350d245" providerId="LiveId" clId="{980DE7FA-F86F-481A-846A-3C1BE644D9FB}" dt="2022-05-06T20:38:13.828" v="562" actId="47"/>
        <pc:sldMkLst>
          <pc:docMk/>
          <pc:sldMk cId="1691195226" sldId="336"/>
        </pc:sldMkLst>
      </pc:sldChg>
      <pc:sldChg chg="del">
        <pc:chgData name="Jordan Williams" userId="269cec884350d245" providerId="LiveId" clId="{980DE7FA-F86F-481A-846A-3C1BE644D9FB}" dt="2022-05-06T20:38:13.828" v="562" actId="47"/>
        <pc:sldMkLst>
          <pc:docMk/>
          <pc:sldMk cId="4196541742" sldId="337"/>
        </pc:sldMkLst>
      </pc:sldChg>
      <pc:sldChg chg="del modAnim">
        <pc:chgData name="Jordan Williams" userId="269cec884350d245" providerId="LiveId" clId="{980DE7FA-F86F-481A-846A-3C1BE644D9FB}" dt="2022-05-06T20:38:13.828" v="562" actId="47"/>
        <pc:sldMkLst>
          <pc:docMk/>
          <pc:sldMk cId="955315366" sldId="338"/>
        </pc:sldMkLst>
      </pc:sldChg>
      <pc:sldChg chg="modSp mod modAnim">
        <pc:chgData name="Jordan Williams" userId="269cec884350d245" providerId="LiveId" clId="{980DE7FA-F86F-481A-846A-3C1BE644D9FB}" dt="2022-05-08T05:47:03.146" v="5655" actId="20577"/>
        <pc:sldMkLst>
          <pc:docMk/>
          <pc:sldMk cId="1602523647" sldId="339"/>
        </pc:sldMkLst>
        <pc:spChg chg="mod">
          <ac:chgData name="Jordan Williams" userId="269cec884350d245" providerId="LiveId" clId="{980DE7FA-F86F-481A-846A-3C1BE644D9FB}" dt="2022-05-08T05:47:03.146" v="5655" actId="20577"/>
          <ac:spMkLst>
            <pc:docMk/>
            <pc:sldMk cId="1602523647" sldId="339"/>
            <ac:spMk id="3" creationId="{14E691B4-6043-455E-8E7B-C0B68483676A}"/>
          </ac:spMkLst>
        </pc:spChg>
      </pc:sldChg>
      <pc:sldChg chg="modSp new mod chgLayout">
        <pc:chgData name="Jordan Williams" userId="269cec884350d245" providerId="LiveId" clId="{980DE7FA-F86F-481A-846A-3C1BE644D9FB}" dt="2022-05-06T20:47:20.034" v="712" actId="139"/>
        <pc:sldMkLst>
          <pc:docMk/>
          <pc:sldMk cId="1400080112" sldId="341"/>
        </pc:sldMkLst>
        <pc:spChg chg="mod ord">
          <ac:chgData name="Jordan Williams" userId="269cec884350d245" providerId="LiveId" clId="{980DE7FA-F86F-481A-846A-3C1BE644D9FB}" dt="2022-05-06T20:47:20.034" v="712" actId="139"/>
          <ac:spMkLst>
            <pc:docMk/>
            <pc:sldMk cId="1400080112" sldId="341"/>
            <ac:spMk id="2" creationId="{BC23BDA3-BEBB-AF9C-CB09-81EEBB75C96A}"/>
          </ac:spMkLst>
        </pc:spChg>
        <pc:spChg chg="mod ord">
          <ac:chgData name="Jordan Williams" userId="269cec884350d245" providerId="LiveId" clId="{980DE7FA-F86F-481A-846A-3C1BE644D9FB}" dt="2022-05-06T20:46:53.551" v="704" actId="700"/>
          <ac:spMkLst>
            <pc:docMk/>
            <pc:sldMk cId="1400080112" sldId="341"/>
            <ac:spMk id="3" creationId="{1CBCD40A-7362-FD0A-CB9D-F855A72344DD}"/>
          </ac:spMkLst>
        </pc:spChg>
      </pc:sldChg>
      <pc:sldChg chg="del modAnim">
        <pc:chgData name="Jordan Williams" userId="269cec884350d245" providerId="LiveId" clId="{980DE7FA-F86F-481A-846A-3C1BE644D9FB}" dt="2022-05-06T20:38:13.828" v="562" actId="47"/>
        <pc:sldMkLst>
          <pc:docMk/>
          <pc:sldMk cId="1975057905" sldId="341"/>
        </pc:sldMkLst>
      </pc:sldChg>
      <pc:sldChg chg="new del">
        <pc:chgData name="Jordan Williams" userId="269cec884350d245" providerId="LiveId" clId="{980DE7FA-F86F-481A-846A-3C1BE644D9FB}" dt="2022-05-06T20:41:35.093" v="634" actId="680"/>
        <pc:sldMkLst>
          <pc:docMk/>
          <pc:sldMk cId="3054181301" sldId="341"/>
        </pc:sldMkLst>
      </pc:sldChg>
      <pc:sldChg chg="addSp delSp modSp new del mod modClrScheme chgLayout">
        <pc:chgData name="Jordan Williams" userId="269cec884350d245" providerId="LiveId" clId="{980DE7FA-F86F-481A-846A-3C1BE644D9FB}" dt="2022-05-06T20:40:29.972" v="591" actId="47"/>
        <pc:sldMkLst>
          <pc:docMk/>
          <pc:sldMk cId="3718276488" sldId="341"/>
        </pc:sldMkLst>
        <pc:spChg chg="del mod ord">
          <ac:chgData name="Jordan Williams" userId="269cec884350d245" providerId="LiveId" clId="{980DE7FA-F86F-481A-846A-3C1BE644D9FB}" dt="2022-05-06T20:40:12.065" v="583" actId="700"/>
          <ac:spMkLst>
            <pc:docMk/>
            <pc:sldMk cId="3718276488" sldId="341"/>
            <ac:spMk id="2" creationId="{F223B88C-56E7-25B6-5166-F3337809A4E4}"/>
          </ac:spMkLst>
        </pc:spChg>
        <pc:spChg chg="del mod ord">
          <ac:chgData name="Jordan Williams" userId="269cec884350d245" providerId="LiveId" clId="{980DE7FA-F86F-481A-846A-3C1BE644D9FB}" dt="2022-05-06T20:40:12.065" v="583" actId="700"/>
          <ac:spMkLst>
            <pc:docMk/>
            <pc:sldMk cId="3718276488" sldId="341"/>
            <ac:spMk id="3" creationId="{3C78080F-A989-39E0-9A6A-2143DB63E84C}"/>
          </ac:spMkLst>
        </pc:spChg>
        <pc:spChg chg="add del mod ord">
          <ac:chgData name="Jordan Williams" userId="269cec884350d245" providerId="LiveId" clId="{980DE7FA-F86F-481A-846A-3C1BE644D9FB}" dt="2022-05-06T20:40:20.979" v="587"/>
          <ac:spMkLst>
            <pc:docMk/>
            <pc:sldMk cId="3718276488" sldId="341"/>
            <ac:spMk id="4" creationId="{2AC224DE-3631-36E8-F046-3FFDAD5CAAAC}"/>
          </ac:spMkLst>
        </pc:spChg>
        <pc:spChg chg="add del mod ord">
          <ac:chgData name="Jordan Williams" userId="269cec884350d245" providerId="LiveId" clId="{980DE7FA-F86F-481A-846A-3C1BE644D9FB}" dt="2022-05-06T20:40:20.979" v="587"/>
          <ac:spMkLst>
            <pc:docMk/>
            <pc:sldMk cId="3718276488" sldId="341"/>
            <ac:spMk id="5" creationId="{9EAA9845-3267-D6EC-0736-18CF46577476}"/>
          </ac:spMkLst>
        </pc:spChg>
        <pc:spChg chg="add mod">
          <ac:chgData name="Jordan Williams" userId="269cec884350d245" providerId="LiveId" clId="{980DE7FA-F86F-481A-846A-3C1BE644D9FB}" dt="2022-05-06T20:40:21.002" v="588" actId="27636"/>
          <ac:spMkLst>
            <pc:docMk/>
            <pc:sldMk cId="3718276488" sldId="341"/>
            <ac:spMk id="6" creationId="{16810DF9-6FCB-35FF-089D-CB23B2AF80B2}"/>
          </ac:spMkLst>
        </pc:spChg>
        <pc:spChg chg="add mod">
          <ac:chgData name="Jordan Williams" userId="269cec884350d245" providerId="LiveId" clId="{980DE7FA-F86F-481A-846A-3C1BE644D9FB}" dt="2022-05-06T20:40:20.979" v="587"/>
          <ac:spMkLst>
            <pc:docMk/>
            <pc:sldMk cId="3718276488" sldId="341"/>
            <ac:spMk id="7" creationId="{0F6F976D-AEBC-9525-3CEF-9FCABF3644AD}"/>
          </ac:spMkLst>
        </pc:spChg>
      </pc:sldChg>
      <pc:sldChg chg="new del modAnim">
        <pc:chgData name="Jordan Williams" userId="269cec884350d245" providerId="LiveId" clId="{980DE7FA-F86F-481A-846A-3C1BE644D9FB}" dt="2022-05-06T20:38:15.379" v="563" actId="47"/>
        <pc:sldMkLst>
          <pc:docMk/>
          <pc:sldMk cId="291855033" sldId="342"/>
        </pc:sldMkLst>
      </pc:sldChg>
      <pc:sldChg chg="addSp delSp modSp new mod modClrScheme chgLayout">
        <pc:chgData name="Jordan Williams" userId="269cec884350d245" providerId="LiveId" clId="{980DE7FA-F86F-481A-846A-3C1BE644D9FB}" dt="2022-05-06T20:50:17.158" v="809" actId="20577"/>
        <pc:sldMkLst>
          <pc:docMk/>
          <pc:sldMk cId="1901161545" sldId="342"/>
        </pc:sldMkLst>
        <pc:spChg chg="del mod ord">
          <ac:chgData name="Jordan Williams" userId="269cec884350d245" providerId="LiveId" clId="{980DE7FA-F86F-481A-846A-3C1BE644D9FB}" dt="2022-05-06T20:47:52.511" v="714" actId="700"/>
          <ac:spMkLst>
            <pc:docMk/>
            <pc:sldMk cId="1901161545" sldId="342"/>
            <ac:spMk id="2" creationId="{C6C2C292-E40F-E80A-0CD9-D0F7F4398311}"/>
          </ac:spMkLst>
        </pc:spChg>
        <pc:spChg chg="del mod ord">
          <ac:chgData name="Jordan Williams" userId="269cec884350d245" providerId="LiveId" clId="{980DE7FA-F86F-481A-846A-3C1BE644D9FB}" dt="2022-05-06T20:47:52.511" v="714" actId="700"/>
          <ac:spMkLst>
            <pc:docMk/>
            <pc:sldMk cId="1901161545" sldId="342"/>
            <ac:spMk id="3" creationId="{78F2C927-2C3E-D97D-5148-76DE1D1AA99D}"/>
          </ac:spMkLst>
        </pc:spChg>
        <pc:spChg chg="add mod ord">
          <ac:chgData name="Jordan Williams" userId="269cec884350d245" providerId="LiveId" clId="{980DE7FA-F86F-481A-846A-3C1BE644D9FB}" dt="2022-05-06T20:50:17.158" v="809" actId="20577"/>
          <ac:spMkLst>
            <pc:docMk/>
            <pc:sldMk cId="1901161545" sldId="342"/>
            <ac:spMk id="4" creationId="{CBE25610-CF12-0C6C-AF51-B9936FC25DD3}"/>
          </ac:spMkLst>
        </pc:spChg>
        <pc:spChg chg="add mod ord">
          <ac:chgData name="Jordan Williams" userId="269cec884350d245" providerId="LiveId" clId="{980DE7FA-F86F-481A-846A-3C1BE644D9FB}" dt="2022-05-06T20:48:35.262" v="762" actId="947"/>
          <ac:spMkLst>
            <pc:docMk/>
            <pc:sldMk cId="1901161545" sldId="342"/>
            <ac:spMk id="5" creationId="{F74388E6-A0D2-CB47-DCDB-0E71448C7ED2}"/>
          </ac:spMkLst>
        </pc:spChg>
      </pc:sldChg>
      <pc:sldChg chg="new del">
        <pc:chgData name="Jordan Williams" userId="269cec884350d245" providerId="LiveId" clId="{980DE7FA-F86F-481A-846A-3C1BE644D9FB}" dt="2022-05-06T20:40:28.439" v="590" actId="47"/>
        <pc:sldMkLst>
          <pc:docMk/>
          <pc:sldMk cId="3924042522" sldId="342"/>
        </pc:sldMkLst>
      </pc:sldChg>
      <pc:sldChg chg="modSp add del mod">
        <pc:chgData name="Jordan Williams" userId="269cec884350d245" providerId="LiveId" clId="{980DE7FA-F86F-481A-846A-3C1BE644D9FB}" dt="2022-05-06T20:37:50.625" v="561"/>
        <pc:sldMkLst>
          <pc:docMk/>
          <pc:sldMk cId="2747691632" sldId="343"/>
        </pc:sldMkLst>
        <pc:spChg chg="mod">
          <ac:chgData name="Jordan Williams" userId="269cec884350d245" providerId="LiveId" clId="{980DE7FA-F86F-481A-846A-3C1BE644D9FB}" dt="2022-05-06T20:37:50.625" v="561"/>
          <ac:spMkLst>
            <pc:docMk/>
            <pc:sldMk cId="2747691632" sldId="343"/>
            <ac:spMk id="2" creationId="{4D6FFE7A-72DA-4198-87E1-468FC40B485F}"/>
          </ac:spMkLst>
        </pc:spChg>
      </pc:sldChg>
      <pc:sldChg chg="new del">
        <pc:chgData name="Jordan Williams" userId="269cec884350d245" providerId="LiveId" clId="{980DE7FA-F86F-481A-846A-3C1BE644D9FB}" dt="2022-05-06T20:50:08.396" v="777" actId="47"/>
        <pc:sldMkLst>
          <pc:docMk/>
          <pc:sldMk cId="3526885148" sldId="343"/>
        </pc:sldMkLst>
      </pc:sldChg>
      <pc:sldChg chg="modSp new mod modAnim">
        <pc:chgData name="Jordan Williams" userId="269cec884350d245" providerId="LiveId" clId="{980DE7FA-F86F-481A-846A-3C1BE644D9FB}" dt="2022-05-08T17:46:49.348" v="5658"/>
        <pc:sldMkLst>
          <pc:docMk/>
          <pc:sldMk cId="3080592370" sldId="344"/>
        </pc:sldMkLst>
        <pc:spChg chg="mod">
          <ac:chgData name="Jordan Williams" userId="269cec884350d245" providerId="LiveId" clId="{980DE7FA-F86F-481A-846A-3C1BE644D9FB}" dt="2022-05-08T04:09:02.469" v="3313" actId="20577"/>
          <ac:spMkLst>
            <pc:docMk/>
            <pc:sldMk cId="3080592370" sldId="344"/>
            <ac:spMk id="2" creationId="{42FCBC86-DCB9-F7E0-6A74-2F29A0F005C6}"/>
          </ac:spMkLst>
        </pc:spChg>
        <pc:spChg chg="mod">
          <ac:chgData name="Jordan Williams" userId="269cec884350d245" providerId="LiveId" clId="{980DE7FA-F86F-481A-846A-3C1BE644D9FB}" dt="2022-05-06T20:50:12.398" v="797" actId="20577"/>
          <ac:spMkLst>
            <pc:docMk/>
            <pc:sldMk cId="3080592370" sldId="344"/>
            <ac:spMk id="3" creationId="{AA57681C-5C41-9022-D944-BF511A80518A}"/>
          </ac:spMkLst>
        </pc:spChg>
      </pc:sldChg>
      <pc:sldChg chg="modSp new mod">
        <pc:chgData name="Jordan Williams" userId="269cec884350d245" providerId="LiveId" clId="{980DE7FA-F86F-481A-846A-3C1BE644D9FB}" dt="2022-05-06T21:04:39.736" v="1518" actId="20577"/>
        <pc:sldMkLst>
          <pc:docMk/>
          <pc:sldMk cId="504097232" sldId="345"/>
        </pc:sldMkLst>
        <pc:spChg chg="mod">
          <ac:chgData name="Jordan Williams" userId="269cec884350d245" providerId="LiveId" clId="{980DE7FA-F86F-481A-846A-3C1BE644D9FB}" dt="2022-05-06T21:04:25.391" v="1495" actId="20577"/>
          <ac:spMkLst>
            <pc:docMk/>
            <pc:sldMk cId="504097232" sldId="345"/>
            <ac:spMk id="2" creationId="{B3210111-2A7D-765C-D454-99FF52B456AF}"/>
          </ac:spMkLst>
        </pc:spChg>
        <pc:spChg chg="mod">
          <ac:chgData name="Jordan Williams" userId="269cec884350d245" providerId="LiveId" clId="{980DE7FA-F86F-481A-846A-3C1BE644D9FB}" dt="2022-05-06T21:04:39.736" v="1518" actId="20577"/>
          <ac:spMkLst>
            <pc:docMk/>
            <pc:sldMk cId="504097232" sldId="345"/>
            <ac:spMk id="3" creationId="{8221DE9E-8345-D4F1-0FA1-010C576311FA}"/>
          </ac:spMkLst>
        </pc:spChg>
      </pc:sldChg>
      <pc:sldChg chg="modSp new mod modAnim">
        <pc:chgData name="Jordan Williams" userId="269cec884350d245" providerId="LiveId" clId="{980DE7FA-F86F-481A-846A-3C1BE644D9FB}" dt="2022-05-08T17:47:07.050" v="5659"/>
        <pc:sldMkLst>
          <pc:docMk/>
          <pc:sldMk cId="3552755325" sldId="346"/>
        </pc:sldMkLst>
        <pc:spChg chg="mod">
          <ac:chgData name="Jordan Williams" userId="269cec884350d245" providerId="LiveId" clId="{980DE7FA-F86F-481A-846A-3C1BE644D9FB}" dt="2022-05-08T04:09:17.886" v="3314" actId="20577"/>
          <ac:spMkLst>
            <pc:docMk/>
            <pc:sldMk cId="3552755325" sldId="346"/>
            <ac:spMk id="2" creationId="{5A8271BF-EBB7-3F64-646A-D6E335B5BF45}"/>
          </ac:spMkLst>
        </pc:spChg>
        <pc:spChg chg="mod">
          <ac:chgData name="Jordan Williams" userId="269cec884350d245" providerId="LiveId" clId="{980DE7FA-F86F-481A-846A-3C1BE644D9FB}" dt="2022-05-06T21:13:46.777" v="1541" actId="20577"/>
          <ac:spMkLst>
            <pc:docMk/>
            <pc:sldMk cId="3552755325" sldId="346"/>
            <ac:spMk id="3" creationId="{A2CA48CF-B4EE-A5D2-CAA0-987065B4BB20}"/>
          </ac:spMkLst>
        </pc:spChg>
      </pc:sldChg>
      <pc:sldChg chg="modSp add del mod">
        <pc:chgData name="Jordan Williams" userId="269cec884350d245" providerId="LiveId" clId="{980DE7FA-F86F-481A-846A-3C1BE644D9FB}" dt="2022-05-08T03:59:46.565" v="3008" actId="47"/>
        <pc:sldMkLst>
          <pc:docMk/>
          <pc:sldMk cId="344703146" sldId="347"/>
        </pc:sldMkLst>
        <pc:spChg chg="mod">
          <ac:chgData name="Jordan Williams" userId="269cec884350d245" providerId="LiveId" clId="{980DE7FA-F86F-481A-846A-3C1BE644D9FB}" dt="2022-05-07T20:50:22.059" v="2197" actId="20577"/>
          <ac:spMkLst>
            <pc:docMk/>
            <pc:sldMk cId="344703146" sldId="347"/>
            <ac:spMk id="2" creationId="{5A8271BF-EBB7-3F64-646A-D6E335B5BF45}"/>
          </ac:spMkLst>
        </pc:spChg>
      </pc:sldChg>
      <pc:sldChg chg="modSp add mod modAnim">
        <pc:chgData name="Jordan Williams" userId="269cec884350d245" providerId="LiveId" clId="{980DE7FA-F86F-481A-846A-3C1BE644D9FB}" dt="2022-05-08T17:47:29.587" v="5675" actId="20577"/>
        <pc:sldMkLst>
          <pc:docMk/>
          <pc:sldMk cId="1307583376" sldId="347"/>
        </pc:sldMkLst>
        <pc:spChg chg="mod">
          <ac:chgData name="Jordan Williams" userId="269cec884350d245" providerId="LiveId" clId="{980DE7FA-F86F-481A-846A-3C1BE644D9FB}" dt="2022-05-08T17:47:29.587" v="5675" actId="20577"/>
          <ac:spMkLst>
            <pc:docMk/>
            <pc:sldMk cId="1307583376" sldId="347"/>
            <ac:spMk id="2" creationId="{5A8271BF-EBB7-3F64-646A-D6E335B5BF45}"/>
          </ac:spMkLst>
        </pc:spChg>
      </pc:sldChg>
      <pc:sldChg chg="modSp add mod ord">
        <pc:chgData name="Jordan Williams" userId="269cec884350d245" providerId="LiveId" clId="{980DE7FA-F86F-481A-846A-3C1BE644D9FB}" dt="2022-05-08T04:51:12.622" v="3527" actId="207"/>
        <pc:sldMkLst>
          <pc:docMk/>
          <pc:sldMk cId="742583975" sldId="348"/>
        </pc:sldMkLst>
        <pc:spChg chg="mod">
          <ac:chgData name="Jordan Williams" userId="269cec884350d245" providerId="LiveId" clId="{980DE7FA-F86F-481A-846A-3C1BE644D9FB}" dt="2022-05-08T04:51:12.622" v="3527" actId="207"/>
          <ac:spMkLst>
            <pc:docMk/>
            <pc:sldMk cId="742583975" sldId="348"/>
            <ac:spMk id="3" creationId="{8221DE9E-8345-D4F1-0FA1-010C576311FA}"/>
          </ac:spMkLst>
        </pc:spChg>
      </pc:sldChg>
      <pc:sldChg chg="modSp new del mod">
        <pc:chgData name="Jordan Williams" userId="269cec884350d245" providerId="LiveId" clId="{980DE7FA-F86F-481A-846A-3C1BE644D9FB}" dt="2022-05-08T04:50:46.490" v="3500" actId="47"/>
        <pc:sldMkLst>
          <pc:docMk/>
          <pc:sldMk cId="2257560601" sldId="348"/>
        </pc:sldMkLst>
        <pc:spChg chg="mod">
          <ac:chgData name="Jordan Williams" userId="269cec884350d245" providerId="LiveId" clId="{980DE7FA-F86F-481A-846A-3C1BE644D9FB}" dt="2022-05-08T04:50:44.006" v="3499" actId="20577"/>
          <ac:spMkLst>
            <pc:docMk/>
            <pc:sldMk cId="2257560601" sldId="348"/>
            <ac:spMk id="2" creationId="{CA8FF206-218B-E160-DA2C-D6FE8B8E8EE8}"/>
          </ac:spMkLst>
        </pc:spChg>
      </pc:sldChg>
      <pc:sldChg chg="modSp new mod modAnim">
        <pc:chgData name="Jordan Williams" userId="269cec884350d245" providerId="LiveId" clId="{980DE7FA-F86F-481A-846A-3C1BE644D9FB}" dt="2022-05-08T17:47:42.430" v="5677"/>
        <pc:sldMkLst>
          <pc:docMk/>
          <pc:sldMk cId="449374886" sldId="349"/>
        </pc:sldMkLst>
        <pc:spChg chg="mod">
          <ac:chgData name="Jordan Williams" userId="269cec884350d245" providerId="LiveId" clId="{980DE7FA-F86F-481A-846A-3C1BE644D9FB}" dt="2022-05-08T05:02:26.400" v="3965" actId="20577"/>
          <ac:spMkLst>
            <pc:docMk/>
            <pc:sldMk cId="449374886" sldId="349"/>
            <ac:spMk id="2" creationId="{4306B700-2849-1FC1-29B4-67195616477B}"/>
          </ac:spMkLst>
        </pc:spChg>
        <pc:spChg chg="mod">
          <ac:chgData name="Jordan Williams" userId="269cec884350d245" providerId="LiveId" clId="{980DE7FA-F86F-481A-846A-3C1BE644D9FB}" dt="2022-05-08T04:51:23.530" v="3553" actId="20577"/>
          <ac:spMkLst>
            <pc:docMk/>
            <pc:sldMk cId="449374886" sldId="349"/>
            <ac:spMk id="3" creationId="{A0D99B50-E8C5-2609-4BB0-1CFA4368BD98}"/>
          </ac:spMkLst>
        </pc:spChg>
      </pc:sldChg>
      <pc:sldChg chg="modSp add mod modAnim">
        <pc:chgData name="Jordan Williams" userId="269cec884350d245" providerId="LiveId" clId="{980DE7FA-F86F-481A-846A-3C1BE644D9FB}" dt="2022-05-08T17:48:01.437" v="5680"/>
        <pc:sldMkLst>
          <pc:docMk/>
          <pc:sldMk cId="1637141822" sldId="350"/>
        </pc:sldMkLst>
        <pc:spChg chg="mod">
          <ac:chgData name="Jordan Williams" userId="269cec884350d245" providerId="LiveId" clId="{980DE7FA-F86F-481A-846A-3C1BE644D9FB}" dt="2022-05-08T05:09:30.116" v="4253" actId="20577"/>
          <ac:spMkLst>
            <pc:docMk/>
            <pc:sldMk cId="1637141822" sldId="350"/>
            <ac:spMk id="2" creationId="{4306B700-2849-1FC1-29B4-67195616477B}"/>
          </ac:spMkLst>
        </pc:spChg>
      </pc:sldChg>
      <pc:sldChg chg="modSp add mod">
        <pc:chgData name="Jordan Williams" userId="269cec884350d245" providerId="LiveId" clId="{980DE7FA-F86F-481A-846A-3C1BE644D9FB}" dt="2022-05-08T05:14:27.850" v="4307" actId="6549"/>
        <pc:sldMkLst>
          <pc:docMk/>
          <pc:sldMk cId="4057531806" sldId="351"/>
        </pc:sldMkLst>
        <pc:spChg chg="mod">
          <ac:chgData name="Jordan Williams" userId="269cec884350d245" providerId="LiveId" clId="{980DE7FA-F86F-481A-846A-3C1BE644D9FB}" dt="2022-05-08T05:14:27.850" v="4307" actId="6549"/>
          <ac:spMkLst>
            <pc:docMk/>
            <pc:sldMk cId="4057531806" sldId="351"/>
            <ac:spMk id="2" creationId="{4306B700-2849-1FC1-29B4-67195616477B}"/>
          </ac:spMkLst>
        </pc:spChg>
      </pc:sldChg>
      <pc:sldChg chg="modSp add mod">
        <pc:chgData name="Jordan Williams" userId="269cec884350d245" providerId="LiveId" clId="{980DE7FA-F86F-481A-846A-3C1BE644D9FB}" dt="2022-05-08T05:15:36.927" v="4327" actId="207"/>
        <pc:sldMkLst>
          <pc:docMk/>
          <pc:sldMk cId="3396433224" sldId="352"/>
        </pc:sldMkLst>
        <pc:spChg chg="mod">
          <ac:chgData name="Jordan Williams" userId="269cec884350d245" providerId="LiveId" clId="{980DE7FA-F86F-481A-846A-3C1BE644D9FB}" dt="2022-05-08T05:15:36.927" v="4327" actId="207"/>
          <ac:spMkLst>
            <pc:docMk/>
            <pc:sldMk cId="3396433224" sldId="352"/>
            <ac:spMk id="3" creationId="{8221DE9E-8345-D4F1-0FA1-010C576311FA}"/>
          </ac:spMkLst>
        </pc:spChg>
      </pc:sldChg>
      <pc:sldChg chg="modSp new mod modAnim">
        <pc:chgData name="Jordan Williams" userId="269cec884350d245" providerId="LiveId" clId="{980DE7FA-F86F-481A-846A-3C1BE644D9FB}" dt="2022-05-08T17:48:28.662" v="5683"/>
        <pc:sldMkLst>
          <pc:docMk/>
          <pc:sldMk cId="4081667162" sldId="353"/>
        </pc:sldMkLst>
        <pc:spChg chg="mod">
          <ac:chgData name="Jordan Williams" userId="269cec884350d245" providerId="LiveId" clId="{980DE7FA-F86F-481A-846A-3C1BE644D9FB}" dt="2022-05-08T05:38:48.336" v="5422" actId="20577"/>
          <ac:spMkLst>
            <pc:docMk/>
            <pc:sldMk cId="4081667162" sldId="353"/>
            <ac:spMk id="2" creationId="{3EB4EA16-8376-B986-CD6F-4BE2619DF831}"/>
          </ac:spMkLst>
        </pc:spChg>
        <pc:spChg chg="mod">
          <ac:chgData name="Jordan Williams" userId="269cec884350d245" providerId="LiveId" clId="{980DE7FA-F86F-481A-846A-3C1BE644D9FB}" dt="2022-05-08T05:16:32.854" v="4349" actId="20577"/>
          <ac:spMkLst>
            <pc:docMk/>
            <pc:sldMk cId="4081667162" sldId="353"/>
            <ac:spMk id="3" creationId="{D79635A9-C838-FBE6-4B59-DF8FCF44FAEE}"/>
          </ac:spMkLst>
        </pc:spChg>
      </pc:sldChg>
      <pc:sldChg chg="modSp add mod">
        <pc:chgData name="Jordan Williams" userId="269cec884350d245" providerId="LiveId" clId="{980DE7FA-F86F-481A-846A-3C1BE644D9FB}" dt="2022-05-08T05:30:10.853" v="4882" actId="313"/>
        <pc:sldMkLst>
          <pc:docMk/>
          <pc:sldMk cId="1105261478" sldId="354"/>
        </pc:sldMkLst>
        <pc:spChg chg="mod">
          <ac:chgData name="Jordan Williams" userId="269cec884350d245" providerId="LiveId" clId="{980DE7FA-F86F-481A-846A-3C1BE644D9FB}" dt="2022-05-08T05:30:10.853" v="4882" actId="313"/>
          <ac:spMkLst>
            <pc:docMk/>
            <pc:sldMk cId="1105261478" sldId="354"/>
            <ac:spMk id="2" creationId="{3EB4EA16-8376-B986-CD6F-4BE2619DF831}"/>
          </ac:spMkLst>
        </pc:spChg>
      </pc:sldChg>
      <pc:sldChg chg="modSp new mod modAnim">
        <pc:chgData name="Jordan Williams" userId="269cec884350d245" providerId="LiveId" clId="{980DE7FA-F86F-481A-846A-3C1BE644D9FB}" dt="2022-05-08T17:48:37.910" v="5685"/>
        <pc:sldMkLst>
          <pc:docMk/>
          <pc:sldMk cId="1430118823" sldId="355"/>
        </pc:sldMkLst>
        <pc:spChg chg="mod">
          <ac:chgData name="Jordan Williams" userId="269cec884350d245" providerId="LiveId" clId="{980DE7FA-F86F-481A-846A-3C1BE644D9FB}" dt="2022-05-08T05:42:43.421" v="5579" actId="947"/>
          <ac:spMkLst>
            <pc:docMk/>
            <pc:sldMk cId="1430118823" sldId="355"/>
            <ac:spMk id="2" creationId="{003BEAE7-6A7F-E998-0E80-F0B96A9BEA65}"/>
          </ac:spMkLst>
        </pc:spChg>
        <pc:spChg chg="mod">
          <ac:chgData name="Jordan Williams" userId="269cec884350d245" providerId="LiveId" clId="{980DE7FA-F86F-481A-846A-3C1BE644D9FB}" dt="2022-05-08T05:32:13.903" v="5023" actId="20577"/>
          <ac:spMkLst>
            <pc:docMk/>
            <pc:sldMk cId="1430118823" sldId="355"/>
            <ac:spMk id="3" creationId="{FD23B6E5-D34A-61CA-D5EF-6D7F0BE4217F}"/>
          </ac:spMkLst>
        </pc:spChg>
      </pc:sldChg>
      <pc:sldChg chg="add del">
        <pc:chgData name="Jordan Williams" userId="269cec884350d245" providerId="LiveId" clId="{980DE7FA-F86F-481A-846A-3C1BE644D9FB}" dt="2022-05-08T05:23:37.976" v="4707"/>
        <pc:sldMkLst>
          <pc:docMk/>
          <pc:sldMk cId="4152681816" sldId="355"/>
        </pc:sldMkLst>
      </pc:sldChg>
      <pc:sldChg chg="new">
        <pc:chgData name="Jordan Williams" userId="269cec884350d245" providerId="LiveId" clId="{980DE7FA-F86F-481A-846A-3C1BE644D9FB}" dt="2022-05-08T05:42:59.373" v="5580" actId="680"/>
        <pc:sldMkLst>
          <pc:docMk/>
          <pc:sldMk cId="3596128175" sldId="356"/>
        </pc:sldMkLst>
      </pc:sldChg>
      <pc:sldMasterChg chg="addSldLayout delSldLayout modSldLayout sldLayoutOrd">
        <pc:chgData name="Jordan Williams" userId="269cec884350d245" providerId="LiveId" clId="{980DE7FA-F86F-481A-846A-3C1BE644D9FB}" dt="2022-05-06T20:46:35.178" v="702" actId="403"/>
        <pc:sldMasterMkLst>
          <pc:docMk/>
          <pc:sldMasterMk cId="1512199015" sldId="2147484110"/>
        </pc:sldMasterMkLst>
        <pc:sldLayoutChg chg="delSp modSp mod">
          <pc:chgData name="Jordan Williams" userId="269cec884350d245" providerId="LiveId" clId="{980DE7FA-F86F-481A-846A-3C1BE644D9FB}" dt="2022-05-06T20:33:00.723" v="512" actId="478"/>
          <pc:sldLayoutMkLst>
            <pc:docMk/>
            <pc:sldMasterMk cId="1512199015" sldId="2147484110"/>
            <pc:sldLayoutMk cId="1014302325" sldId="2147484111"/>
          </pc:sldLayoutMkLst>
          <pc:spChg chg="mod">
            <ac:chgData name="Jordan Williams" userId="269cec884350d245" providerId="LiveId" clId="{980DE7FA-F86F-481A-846A-3C1BE644D9FB}" dt="2022-05-06T20:32:54.753" v="509" actId="207"/>
            <ac:spMkLst>
              <pc:docMk/>
              <pc:sldMasterMk cId="1512199015" sldId="2147484110"/>
              <pc:sldLayoutMk cId="1014302325" sldId="2147484111"/>
              <ac:spMk id="2" creationId="{00000000-0000-0000-0000-000000000000}"/>
            </ac:spMkLst>
          </pc:spChg>
          <pc:spChg chg="del">
            <ac:chgData name="Jordan Williams" userId="269cec884350d245" providerId="LiveId" clId="{980DE7FA-F86F-481A-846A-3C1BE644D9FB}" dt="2022-05-06T20:32:58.451" v="510" actId="478"/>
            <ac:spMkLst>
              <pc:docMk/>
              <pc:sldMasterMk cId="1512199015" sldId="2147484110"/>
              <pc:sldLayoutMk cId="1014302325" sldId="2147484111"/>
              <ac:spMk id="4" creationId="{00000000-0000-0000-0000-000000000000}"/>
            </ac:spMkLst>
          </pc:spChg>
          <pc:spChg chg="del">
            <ac:chgData name="Jordan Williams" userId="269cec884350d245" providerId="LiveId" clId="{980DE7FA-F86F-481A-846A-3C1BE644D9FB}" dt="2022-05-06T20:32:59.266" v="511" actId="478"/>
            <ac:spMkLst>
              <pc:docMk/>
              <pc:sldMasterMk cId="1512199015" sldId="2147484110"/>
              <pc:sldLayoutMk cId="1014302325" sldId="2147484111"/>
              <ac:spMk id="5" creationId="{00000000-0000-0000-0000-000000000000}"/>
            </ac:spMkLst>
          </pc:spChg>
          <pc:spChg chg="del">
            <ac:chgData name="Jordan Williams" userId="269cec884350d245" providerId="LiveId" clId="{980DE7FA-F86F-481A-846A-3C1BE644D9FB}" dt="2022-05-06T20:33:00.723" v="512" actId="478"/>
            <ac:spMkLst>
              <pc:docMk/>
              <pc:sldMasterMk cId="1512199015" sldId="2147484110"/>
              <pc:sldLayoutMk cId="1014302325" sldId="2147484111"/>
              <ac:spMk id="6" creationId="{00000000-0000-0000-0000-000000000000}"/>
            </ac:spMkLst>
          </pc:spChg>
        </pc:sldLayoutChg>
        <pc:sldLayoutChg chg="addSp delSp modSp mod ord delAnim modAnim">
          <pc:chgData name="Jordan Williams" userId="269cec884350d245" providerId="LiveId" clId="{980DE7FA-F86F-481A-846A-3C1BE644D9FB}" dt="2022-05-06T20:46:35.178" v="702" actId="403"/>
          <pc:sldLayoutMkLst>
            <pc:docMk/>
            <pc:sldMasterMk cId="1512199015" sldId="2147484110"/>
            <pc:sldLayoutMk cId="140206634" sldId="2147484112"/>
          </pc:sldLayoutMkLst>
          <pc:spChg chg="del">
            <ac:chgData name="Jordan Williams" userId="269cec884350d245" providerId="LiveId" clId="{980DE7FA-F86F-481A-846A-3C1BE644D9FB}" dt="2022-05-06T20:29:24.992" v="456" actId="478"/>
            <ac:spMkLst>
              <pc:docMk/>
              <pc:sldMasterMk cId="1512199015" sldId="2147484110"/>
              <pc:sldLayoutMk cId="140206634" sldId="2147484112"/>
              <ac:spMk id="2" creationId="{00000000-0000-0000-0000-000000000000}"/>
            </ac:spMkLst>
          </pc:spChg>
          <pc:spChg chg="mod">
            <ac:chgData name="Jordan Williams" userId="269cec884350d245" providerId="LiveId" clId="{980DE7FA-F86F-481A-846A-3C1BE644D9FB}" dt="2022-05-06T20:46:35.178" v="702" actId="403"/>
            <ac:spMkLst>
              <pc:docMk/>
              <pc:sldMasterMk cId="1512199015" sldId="2147484110"/>
              <pc:sldLayoutMk cId="140206634" sldId="2147484112"/>
              <ac:spMk id="3" creationId="{00000000-0000-0000-0000-000000000000}"/>
            </ac:spMkLst>
          </pc:spChg>
          <pc:spChg chg="del">
            <ac:chgData name="Jordan Williams" userId="269cec884350d245" providerId="LiveId" clId="{980DE7FA-F86F-481A-846A-3C1BE644D9FB}" dt="2022-05-06T20:30:07.041" v="461" actId="478"/>
            <ac:spMkLst>
              <pc:docMk/>
              <pc:sldMasterMk cId="1512199015" sldId="2147484110"/>
              <pc:sldLayoutMk cId="140206634" sldId="2147484112"/>
              <ac:spMk id="4" creationId="{00000000-0000-0000-0000-000000000000}"/>
            </ac:spMkLst>
          </pc:spChg>
          <pc:spChg chg="del">
            <ac:chgData name="Jordan Williams" userId="269cec884350d245" providerId="LiveId" clId="{980DE7FA-F86F-481A-846A-3C1BE644D9FB}" dt="2022-05-06T20:30:07.921" v="462" actId="478"/>
            <ac:spMkLst>
              <pc:docMk/>
              <pc:sldMasterMk cId="1512199015" sldId="2147484110"/>
              <pc:sldLayoutMk cId="140206634" sldId="2147484112"/>
              <ac:spMk id="5" creationId="{00000000-0000-0000-0000-000000000000}"/>
            </ac:spMkLst>
          </pc:spChg>
          <pc:spChg chg="del">
            <ac:chgData name="Jordan Williams" userId="269cec884350d245" providerId="LiveId" clId="{980DE7FA-F86F-481A-846A-3C1BE644D9FB}" dt="2022-05-06T20:30:08.681" v="463" actId="478"/>
            <ac:spMkLst>
              <pc:docMk/>
              <pc:sldMasterMk cId="1512199015" sldId="2147484110"/>
              <pc:sldLayoutMk cId="140206634" sldId="2147484112"/>
              <ac:spMk id="6" creationId="{00000000-0000-0000-0000-000000000000}"/>
            </ac:spMkLst>
          </pc:spChg>
          <pc:spChg chg="add del mod">
            <ac:chgData name="Jordan Williams" userId="269cec884350d245" providerId="LiveId" clId="{980DE7FA-F86F-481A-846A-3C1BE644D9FB}" dt="2022-05-06T20:42:00.054" v="643"/>
            <ac:spMkLst>
              <pc:docMk/>
              <pc:sldMasterMk cId="1512199015" sldId="2147484110"/>
              <pc:sldLayoutMk cId="140206634" sldId="2147484112"/>
              <ac:spMk id="7" creationId="{015771E0-A80E-512B-F13E-9DB771531DBF}"/>
            </ac:spMkLst>
          </pc:spChg>
          <pc:spChg chg="add del mod">
            <ac:chgData name="Jordan Williams" userId="269cec884350d245" providerId="LiveId" clId="{980DE7FA-F86F-481A-846A-3C1BE644D9FB}" dt="2022-05-06T20:30:30.332" v="494" actId="478"/>
            <ac:spMkLst>
              <pc:docMk/>
              <pc:sldMasterMk cId="1512199015" sldId="2147484110"/>
              <pc:sldLayoutMk cId="140206634" sldId="2147484112"/>
              <ac:spMk id="8" creationId="{D4B1020F-1028-CB76-9B4B-7716FA6D8A92}"/>
            </ac:spMkLst>
          </pc:spChg>
          <pc:spChg chg="add del mod">
            <ac:chgData name="Jordan Williams" userId="269cec884350d245" providerId="LiveId" clId="{980DE7FA-F86F-481A-846A-3C1BE644D9FB}" dt="2022-05-06T20:41:15.022" v="599"/>
            <ac:spMkLst>
              <pc:docMk/>
              <pc:sldMasterMk cId="1512199015" sldId="2147484110"/>
              <pc:sldLayoutMk cId="140206634" sldId="2147484112"/>
              <ac:spMk id="9" creationId="{CD3B4F59-86AB-65D7-8827-47A548A79453}"/>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0" creationId="{7860F4B8-BB01-9347-D99E-2AAD3FE46289}"/>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1" creationId="{41245CD5-A3A2-ACEF-0956-B36185D17A2D}"/>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2" creationId="{5397D740-37BD-13F1-E2AD-3B43296D0520}"/>
            </ac:spMkLst>
          </pc:spChg>
          <pc:spChg chg="add del mod">
            <ac:chgData name="Jordan Williams" userId="269cec884350d245" providerId="LiveId" clId="{980DE7FA-F86F-481A-846A-3C1BE644D9FB}" dt="2022-05-06T20:41:57.683" v="641"/>
            <ac:spMkLst>
              <pc:docMk/>
              <pc:sldMasterMk cId="1512199015" sldId="2147484110"/>
              <pc:sldLayoutMk cId="140206634" sldId="2147484112"/>
              <ac:spMk id="13" creationId="{6093A2AF-FF8D-2E87-2427-77ADA06564BC}"/>
            </ac:spMkLst>
          </pc:spChg>
          <pc:spChg chg="add del mod">
            <ac:chgData name="Jordan Williams" userId="269cec884350d245" providerId="LiveId" clId="{980DE7FA-F86F-481A-846A-3C1BE644D9FB}" dt="2022-05-06T20:41:57.140" v="639"/>
            <ac:spMkLst>
              <pc:docMk/>
              <pc:sldMasterMk cId="1512199015" sldId="2147484110"/>
              <pc:sldLayoutMk cId="140206634" sldId="2147484112"/>
              <ac:spMk id="14" creationId="{AF19A2D1-23C4-3514-587E-F968EE7D2AE0}"/>
            </ac:spMkLst>
          </pc:spChg>
          <pc:spChg chg="add mod">
            <ac:chgData name="Jordan Williams" userId="269cec884350d245" providerId="LiveId" clId="{980DE7FA-F86F-481A-846A-3C1BE644D9FB}" dt="2022-05-06T20:42:23.977" v="653" actId="113"/>
            <ac:spMkLst>
              <pc:docMk/>
              <pc:sldMasterMk cId="1512199015" sldId="2147484110"/>
              <pc:sldLayoutMk cId="140206634" sldId="2147484112"/>
              <ac:spMk id="15" creationId="{CBBD2A65-9952-89EE-DBB3-03DEA2B723C6}"/>
            </ac:spMkLst>
          </pc:spChg>
          <pc:spChg chg="add del mod">
            <ac:chgData name="Jordan Williams" userId="269cec884350d245" providerId="LiveId" clId="{980DE7FA-F86F-481A-846A-3C1BE644D9FB}" dt="2022-05-06T20:42:15.404" v="649" actId="478"/>
            <ac:spMkLst>
              <pc:docMk/>
              <pc:sldMasterMk cId="1512199015" sldId="2147484110"/>
              <pc:sldLayoutMk cId="140206634" sldId="2147484112"/>
              <ac:spMk id="16" creationId="{18F767AD-2039-0C43-381D-B9D0470D4889}"/>
            </ac:spMkLst>
          </pc:spChg>
        </pc:sldLayoutChg>
        <pc:sldLayoutChg chg="addSp delSp modSp mod">
          <pc:chgData name="Jordan Williams" userId="269cec884350d245" providerId="LiveId" clId="{980DE7FA-F86F-481A-846A-3C1BE644D9FB}" dt="2022-05-06T20:36:35.706" v="553" actId="20577"/>
          <pc:sldLayoutMkLst>
            <pc:docMk/>
            <pc:sldMasterMk cId="1512199015" sldId="2147484110"/>
            <pc:sldLayoutMk cId="122003148" sldId="2147484113"/>
          </pc:sldLayoutMkLst>
          <pc:spChg chg="add del mod">
            <ac:chgData name="Jordan Williams" userId="269cec884350d245" providerId="LiveId" clId="{980DE7FA-F86F-481A-846A-3C1BE644D9FB}" dt="2022-05-06T20:36:35.706" v="553" actId="20577"/>
            <ac:spMkLst>
              <pc:docMk/>
              <pc:sldMasterMk cId="1512199015" sldId="2147484110"/>
              <pc:sldLayoutMk cId="122003148" sldId="2147484113"/>
              <ac:spMk id="2" creationId="{00000000-0000-0000-0000-000000000000}"/>
            </ac:spMkLst>
          </pc:spChg>
          <pc:spChg chg="del">
            <ac:chgData name="Jordan Williams" userId="269cec884350d245" providerId="LiveId" clId="{980DE7FA-F86F-481A-846A-3C1BE644D9FB}" dt="2022-05-06T20:34:39.213" v="525" actId="478"/>
            <ac:spMkLst>
              <pc:docMk/>
              <pc:sldMasterMk cId="1512199015" sldId="2147484110"/>
              <pc:sldLayoutMk cId="122003148" sldId="2147484113"/>
              <ac:spMk id="3" creationId="{00000000-0000-0000-0000-000000000000}"/>
            </ac:spMkLst>
          </pc:spChg>
          <pc:spChg chg="del">
            <ac:chgData name="Jordan Williams" userId="269cec884350d245" providerId="LiveId" clId="{980DE7FA-F86F-481A-846A-3C1BE644D9FB}" dt="2022-05-06T20:34:45.486" v="528" actId="478"/>
            <ac:spMkLst>
              <pc:docMk/>
              <pc:sldMasterMk cId="1512199015" sldId="2147484110"/>
              <pc:sldLayoutMk cId="122003148" sldId="2147484113"/>
              <ac:spMk id="4" creationId="{00000000-0000-0000-0000-000000000000}"/>
            </ac:spMkLst>
          </pc:spChg>
          <pc:spChg chg="del">
            <ac:chgData name="Jordan Williams" userId="269cec884350d245" providerId="LiveId" clId="{980DE7FA-F86F-481A-846A-3C1BE644D9FB}" dt="2022-05-06T20:34:41.557" v="527" actId="478"/>
            <ac:spMkLst>
              <pc:docMk/>
              <pc:sldMasterMk cId="1512199015" sldId="2147484110"/>
              <pc:sldLayoutMk cId="122003148" sldId="2147484113"/>
              <ac:spMk id="5" creationId="{00000000-0000-0000-0000-000000000000}"/>
            </ac:spMkLst>
          </pc:spChg>
          <pc:spChg chg="del">
            <ac:chgData name="Jordan Williams" userId="269cec884350d245" providerId="LiveId" clId="{980DE7FA-F86F-481A-846A-3C1BE644D9FB}" dt="2022-05-06T20:34:40.957" v="526" actId="478"/>
            <ac:spMkLst>
              <pc:docMk/>
              <pc:sldMasterMk cId="1512199015" sldId="2147484110"/>
              <pc:sldLayoutMk cId="122003148" sldId="2147484113"/>
              <ac:spMk id="6" creationId="{00000000-0000-0000-0000-000000000000}"/>
            </ac:spMkLst>
          </pc:spChg>
          <pc:spChg chg="add del mod">
            <ac:chgData name="Jordan Williams" userId="269cec884350d245" providerId="LiveId" clId="{980DE7FA-F86F-481A-846A-3C1BE644D9FB}" dt="2022-05-06T20:34:08.362" v="520" actId="478"/>
            <ac:spMkLst>
              <pc:docMk/>
              <pc:sldMasterMk cId="1512199015" sldId="2147484110"/>
              <pc:sldLayoutMk cId="122003148" sldId="2147484113"/>
              <ac:spMk id="7" creationId="{4CDE58A9-60CC-916F-8D22-FB807E0C37C8}"/>
            </ac:spMkLst>
          </pc:spChg>
          <pc:spChg chg="add del">
            <ac:chgData name="Jordan Williams" userId="269cec884350d245" providerId="LiveId" clId="{980DE7FA-F86F-481A-846A-3C1BE644D9FB}" dt="2022-05-06T20:34:37.110" v="524" actId="11529"/>
            <ac:spMkLst>
              <pc:docMk/>
              <pc:sldMasterMk cId="1512199015" sldId="2147484110"/>
              <pc:sldLayoutMk cId="122003148" sldId="2147484113"/>
              <ac:spMk id="8" creationId="{61C80B5F-D059-2566-1C1A-CDF483B534B8}"/>
            </ac:spMkLst>
          </pc:spChg>
          <pc:spChg chg="add mod">
            <ac:chgData name="Jordan Williams" userId="269cec884350d245" providerId="LiveId" clId="{980DE7FA-F86F-481A-846A-3C1BE644D9FB}" dt="2022-05-06T20:36:13.570" v="547" actId="113"/>
            <ac:spMkLst>
              <pc:docMk/>
              <pc:sldMasterMk cId="1512199015" sldId="2147484110"/>
              <pc:sldLayoutMk cId="122003148" sldId="2147484113"/>
              <ac:spMk id="9" creationId="{8DA05436-66BE-3014-4AAF-7B62B51C22C1}"/>
            </ac:spMkLst>
          </pc:spChg>
          <pc:spChg chg="add del mod">
            <ac:chgData name="Jordan Williams" userId="269cec884350d245" providerId="LiveId" clId="{980DE7FA-F86F-481A-846A-3C1BE644D9FB}" dt="2022-05-06T20:35:05.008" v="533" actId="478"/>
            <ac:spMkLst>
              <pc:docMk/>
              <pc:sldMasterMk cId="1512199015" sldId="2147484110"/>
              <pc:sldLayoutMk cId="122003148" sldId="2147484113"/>
              <ac:spMk id="10" creationId="{2D401976-1D0A-0F86-37D7-C4C45C668CB1}"/>
            </ac:spMkLst>
          </pc:spChg>
        </pc:sldLayoutChg>
        <pc:sldLayoutChg chg="del">
          <pc:chgData name="Jordan Williams" userId="269cec884350d245" providerId="LiveId" clId="{980DE7FA-F86F-481A-846A-3C1BE644D9FB}" dt="2022-05-06T20:36:51.589" v="554" actId="2696"/>
          <pc:sldLayoutMkLst>
            <pc:docMk/>
            <pc:sldMasterMk cId="1512199015" sldId="2147484110"/>
            <pc:sldLayoutMk cId="2556652678" sldId="2147484114"/>
          </pc:sldLayoutMkLst>
        </pc:sldLayoutChg>
        <pc:sldLayoutChg chg="add del">
          <pc:chgData name="Jordan Williams" userId="269cec884350d245" providerId="LiveId" clId="{980DE7FA-F86F-481A-846A-3C1BE644D9FB}" dt="2022-05-06T20:31:58.587" v="507" actId="2696"/>
          <pc:sldLayoutMkLst>
            <pc:docMk/>
            <pc:sldMasterMk cId="1512199015" sldId="2147484110"/>
            <pc:sldLayoutMk cId="2696210873" sldId="2147484115"/>
          </pc:sldLayoutMkLst>
        </pc:sldLayoutChg>
        <pc:sldLayoutChg chg="del">
          <pc:chgData name="Jordan Williams" userId="269cec884350d245" providerId="LiveId" clId="{980DE7FA-F86F-481A-846A-3C1BE644D9FB}" dt="2022-05-06T20:30:47.817" v="499" actId="2696"/>
          <pc:sldLayoutMkLst>
            <pc:docMk/>
            <pc:sldMasterMk cId="1512199015" sldId="2147484110"/>
            <pc:sldLayoutMk cId="3854889259" sldId="2147484116"/>
          </pc:sldLayoutMkLst>
        </pc:sldLayoutChg>
        <pc:sldLayoutChg chg="delSp mod">
          <pc:chgData name="Jordan Williams" userId="269cec884350d245" providerId="LiveId" clId="{980DE7FA-F86F-481A-846A-3C1BE644D9FB}" dt="2022-05-06T20:30:52.149" v="502" actId="478"/>
          <pc:sldLayoutMkLst>
            <pc:docMk/>
            <pc:sldMasterMk cId="1512199015" sldId="2147484110"/>
            <pc:sldLayoutMk cId="1170938428" sldId="2147484117"/>
          </pc:sldLayoutMkLst>
          <pc:spChg chg="del">
            <ac:chgData name="Jordan Williams" userId="269cec884350d245" providerId="LiveId" clId="{980DE7FA-F86F-481A-846A-3C1BE644D9FB}" dt="2022-05-06T20:30:49.677" v="500" actId="478"/>
            <ac:spMkLst>
              <pc:docMk/>
              <pc:sldMasterMk cId="1512199015" sldId="2147484110"/>
              <pc:sldLayoutMk cId="1170938428" sldId="2147484117"/>
              <ac:spMk id="2" creationId="{00000000-0000-0000-0000-000000000000}"/>
            </ac:spMkLst>
          </pc:spChg>
          <pc:spChg chg="del">
            <ac:chgData name="Jordan Williams" userId="269cec884350d245" providerId="LiveId" clId="{980DE7FA-F86F-481A-846A-3C1BE644D9FB}" dt="2022-05-06T20:30:50.869" v="501" actId="478"/>
            <ac:spMkLst>
              <pc:docMk/>
              <pc:sldMasterMk cId="1512199015" sldId="2147484110"/>
              <pc:sldLayoutMk cId="1170938428" sldId="2147484117"/>
              <ac:spMk id="3" creationId="{00000000-0000-0000-0000-000000000000}"/>
            </ac:spMkLst>
          </pc:spChg>
          <pc:spChg chg="del">
            <ac:chgData name="Jordan Williams" userId="269cec884350d245" providerId="LiveId" clId="{980DE7FA-F86F-481A-846A-3C1BE644D9FB}" dt="2022-05-06T20:30:52.149" v="502" actId="478"/>
            <ac:spMkLst>
              <pc:docMk/>
              <pc:sldMasterMk cId="1512199015" sldId="2147484110"/>
              <pc:sldLayoutMk cId="1170938428" sldId="2147484117"/>
              <ac:spMk id="4" creationId="{00000000-0000-0000-0000-000000000000}"/>
            </ac:spMkLst>
          </pc:spChg>
        </pc:sldLayoutChg>
        <pc:sldLayoutChg chg="new del mod">
          <pc:chgData name="Jordan Williams" userId="269cec884350d245" providerId="LiveId" clId="{980DE7FA-F86F-481A-846A-3C1BE644D9FB}" dt="2022-05-06T20:31:05.526" v="505" actId="11236"/>
          <pc:sldLayoutMkLst>
            <pc:docMk/>
            <pc:sldMasterMk cId="1512199015" sldId="2147484110"/>
            <pc:sldLayoutMk cId="327293547" sldId="2147484118"/>
          </pc:sldLayoutMkLst>
        </pc:sldLayoutChg>
        <pc:sldLayoutChg chg="del">
          <pc:chgData name="Jordan Williams" userId="269cec884350d245" providerId="LiveId" clId="{980DE7FA-F86F-481A-846A-3C1BE644D9FB}" dt="2022-05-06T20:30:45.516" v="498" actId="2696"/>
          <pc:sldLayoutMkLst>
            <pc:docMk/>
            <pc:sldMasterMk cId="1512199015" sldId="2147484110"/>
            <pc:sldLayoutMk cId="3578872200" sldId="2147484118"/>
          </pc:sldLayoutMkLst>
        </pc:sldLayoutChg>
        <pc:sldLayoutChg chg="del">
          <pc:chgData name="Jordan Williams" userId="269cec884350d245" providerId="LiveId" clId="{980DE7FA-F86F-481A-846A-3C1BE644D9FB}" dt="2022-05-06T20:30:43.796" v="497" actId="2696"/>
          <pc:sldLayoutMkLst>
            <pc:docMk/>
            <pc:sldMasterMk cId="1512199015" sldId="2147484110"/>
            <pc:sldLayoutMk cId="2591328542" sldId="2147484119"/>
          </pc:sldLayoutMkLst>
        </pc:sldLayoutChg>
        <pc:sldLayoutChg chg="del">
          <pc:chgData name="Jordan Williams" userId="269cec884350d245" providerId="LiveId" clId="{980DE7FA-F86F-481A-846A-3C1BE644D9FB}" dt="2022-05-06T20:30:40.754" v="495" actId="2696"/>
          <pc:sldLayoutMkLst>
            <pc:docMk/>
            <pc:sldMasterMk cId="1512199015" sldId="2147484110"/>
            <pc:sldLayoutMk cId="3196964776" sldId="2147484120"/>
          </pc:sldLayoutMkLst>
        </pc:sldLayoutChg>
        <pc:sldLayoutChg chg="del">
          <pc:chgData name="Jordan Williams" userId="269cec884350d245" providerId="LiveId" clId="{980DE7FA-F86F-481A-846A-3C1BE644D9FB}" dt="2022-05-06T20:30:41.993" v="496" actId="2696"/>
          <pc:sldLayoutMkLst>
            <pc:docMk/>
            <pc:sldMasterMk cId="1512199015" sldId="2147484110"/>
            <pc:sldLayoutMk cId="874145254" sldId="214748412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87518-335D-4040-B1C0-8BA3A92B8CFE}" type="datetimeFigureOut">
              <a:rPr lang="en-US"/>
              <a:t>12/3/2022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8FF8-367A-BD46-929B-28241155A64D}" type="slidenum">
              <a:rPr lang="en-US"/>
              <a:t>‹#›</a:t>
            </a:fld>
            <a:endParaRPr lang="en-US"/>
          </a:p>
        </p:txBody>
      </p:sp>
    </p:spTree>
    <p:extLst>
      <p:ext uri="{BB962C8B-B14F-4D97-AF65-F5344CB8AC3E}">
        <p14:creationId xmlns:p14="http://schemas.microsoft.com/office/powerpoint/2010/main" val="173395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2902"/>
            <a:ext cx="7886700" cy="5212983"/>
          </a:xfrm>
        </p:spPr>
        <p:txBody>
          <a:bodyPr/>
          <a:lstStyle>
            <a:lvl1pPr>
              <a:defRPr sz="2600"/>
            </a:lvl1pPr>
            <a:lvl2pPr>
              <a:defRPr sz="2200"/>
            </a:lvl2pPr>
            <a:lvl3pPr>
              <a:defRPr sz="18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CBBD2A65-9952-89EE-DBB3-03DEA2B723C6}"/>
              </a:ext>
            </a:extLst>
          </p:cNvPr>
          <p:cNvSpPr>
            <a:spLocks noGrp="1"/>
          </p:cNvSpPr>
          <p:nvPr>
            <p:ph type="title"/>
          </p:nvPr>
        </p:nvSpPr>
        <p:spPr>
          <a:xfrm>
            <a:off x="628650" y="365127"/>
            <a:ext cx="7886700" cy="481502"/>
          </a:xfrm>
        </p:spPr>
        <p:txBody>
          <a:bodyPr>
            <a:normAutofit/>
          </a:bodyPr>
          <a:lstStyle>
            <a:lvl1pPr algn="ctr">
              <a:defRPr sz="2800" b="1">
                <a:solidFill>
                  <a:srgbClr val="B0DCFF"/>
                </a:solidFill>
              </a:defRPr>
            </a:lvl1pPr>
          </a:lstStyle>
          <a:p>
            <a:r>
              <a:rPr lang="en-US" dirty="0"/>
              <a:t>Click to edit Master title style</a:t>
            </a:r>
          </a:p>
        </p:txBody>
      </p:sp>
    </p:spTree>
    <p:extLst>
      <p:ext uri="{BB962C8B-B14F-4D97-AF65-F5344CB8AC3E}">
        <p14:creationId xmlns:p14="http://schemas.microsoft.com/office/powerpoint/2010/main" val="14020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B0DCFF"/>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1430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65127"/>
            <a:ext cx="7886700" cy="1325562"/>
          </a:xfrm>
        </p:spPr>
        <p:txBody>
          <a:bodyPr anchor="ctr"/>
          <a:lstStyle>
            <a:lvl1pPr>
              <a:defRPr sz="4800">
                <a:solidFill>
                  <a:srgbClr val="B0DCFF"/>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8DA05436-66BE-3014-4AAF-7B62B51C22C1}"/>
              </a:ext>
            </a:extLst>
          </p:cNvPr>
          <p:cNvSpPr>
            <a:spLocks noGrp="1"/>
          </p:cNvSpPr>
          <p:nvPr>
            <p:ph sz="quarter" idx="13"/>
          </p:nvPr>
        </p:nvSpPr>
        <p:spPr>
          <a:xfrm>
            <a:off x="623888" y="1825624"/>
            <a:ext cx="7886700" cy="4351337"/>
          </a:xfrm>
        </p:spPr>
        <p:txBody>
          <a:bodyPr/>
          <a:lstStyle>
            <a:lvl1pPr marL="571500" indent="-571500">
              <a:buFont typeface="+mj-lt"/>
              <a:buAutoNum type="romanUcPeriod"/>
              <a:defRPr b="1">
                <a:solidFill>
                  <a:srgbClr val="B0DCFF"/>
                </a:solidFill>
              </a:defRPr>
            </a:lvl1pPr>
            <a:lvl2pPr marL="457200" indent="0">
              <a:buFont typeface="+mj-lt"/>
              <a:buNone/>
              <a:defRPr/>
            </a:lvl2pPr>
            <a:lvl3pPr marL="1428750" indent="-514350">
              <a:buFont typeface="+mj-lt"/>
              <a:buAutoNum type="romanUcPeriod"/>
              <a:defRPr/>
            </a:lvl3pPr>
            <a:lvl4pPr marL="1771650" indent="-400050">
              <a:buFont typeface="+mj-lt"/>
              <a:buAutoNum type="romanUcPeriod"/>
              <a:defRPr/>
            </a:lvl4pPr>
            <a:lvl5pPr marL="2228850" indent="-400050">
              <a:buFont typeface="+mj-lt"/>
              <a:buAutoNum type="romanUcPeriod"/>
              <a:defRPr/>
            </a:lvl5pPr>
          </a:lstStyle>
          <a:p>
            <a:pPr lvl="0"/>
            <a:r>
              <a:rPr lang="en-US" dirty="0"/>
              <a:t>Click to edit Master text styles</a:t>
            </a:r>
          </a:p>
        </p:txBody>
      </p:sp>
    </p:spTree>
    <p:extLst>
      <p:ext uri="{BB962C8B-B14F-4D97-AF65-F5344CB8AC3E}">
        <p14:creationId xmlns:p14="http://schemas.microsoft.com/office/powerpoint/2010/main" val="1220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38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12/3/2022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2199015"/>
      </p:ext>
    </p:extLst>
  </p:cSld>
  <p:clrMap bg1="dk1" tx1="lt1" bg2="dk2" tx2="lt2" accent1="accent1" accent2="accent2" accent3="accent3" accent4="accent4" accent5="accent5" accent6="accent6" hlink="hlink" folHlink="folHlink"/>
  <p:sldLayoutIdLst>
    <p:sldLayoutId id="2147484112" r:id="rId1"/>
    <p:sldLayoutId id="2147484111" r:id="rId2"/>
    <p:sldLayoutId id="2147484113" r:id="rId3"/>
    <p:sldLayoutId id="214748411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07685-CCE8-4488-8EBE-7572B84FBA64}"/>
              </a:ext>
            </a:extLst>
          </p:cNvPr>
          <p:cNvSpPr>
            <a:spLocks noGrp="1"/>
          </p:cNvSpPr>
          <p:nvPr>
            <p:ph type="ctrTitle"/>
          </p:nvPr>
        </p:nvSpPr>
        <p:spPr/>
        <p:txBody>
          <a:bodyPr/>
          <a:lstStyle/>
          <a:p>
            <a:r>
              <a:rPr lang="en-US" dirty="0">
                <a:solidFill>
                  <a:srgbClr val="B0DCFF"/>
                </a:solidFill>
              </a:rPr>
              <a:t>Eyes on God</a:t>
            </a:r>
            <a:endParaRPr lang="en-US" dirty="0"/>
          </a:p>
        </p:txBody>
      </p:sp>
      <p:sp>
        <p:nvSpPr>
          <p:cNvPr id="3" name="Subtitle 2"/>
          <p:cNvSpPr>
            <a:spLocks noGrp="1"/>
          </p:cNvSpPr>
          <p:nvPr>
            <p:ph type="subTitle" idx="1"/>
          </p:nvPr>
        </p:nvSpPr>
        <p:spPr/>
        <p:txBody>
          <a:bodyPr vert="horz" lIns="68580" tIns="34290" rIns="68580" bIns="34290" rtlCol="0" anchor="t">
            <a:normAutofit/>
          </a:bodyPr>
          <a:lstStyle/>
          <a:p>
            <a:pPr marL="0" indent="0">
              <a:buNone/>
            </a:pPr>
            <a:endParaRPr lang="en-US"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E29539-237A-0802-F454-67BEFEF1BA6B}"/>
              </a:ext>
            </a:extLst>
          </p:cNvPr>
          <p:cNvSpPr>
            <a:spLocks noGrp="1"/>
          </p:cNvSpPr>
          <p:nvPr>
            <p:ph idx="1"/>
          </p:nvPr>
        </p:nvSpPr>
        <p:spPr/>
        <p:txBody>
          <a:bodyPr>
            <a:noAutofit/>
          </a:bodyPr>
          <a:lstStyle/>
          <a:p>
            <a:r>
              <a:rPr lang="en-US" dirty="0"/>
              <a:t>Numbers 20:1-12</a:t>
            </a:r>
          </a:p>
          <a:p>
            <a:pPr lvl="1"/>
            <a:r>
              <a:rPr lang="en-US" baseline="30000" dirty="0"/>
              <a:t>1</a:t>
            </a:r>
            <a:r>
              <a:rPr lang="en-US" dirty="0"/>
              <a:t> Then the children of Israel, the whole congregation, came into the Wilderness of Zin in the first month, and the people stayed in Kadesh; and Miriam died there and was buried there.</a:t>
            </a:r>
            <a:br>
              <a:rPr lang="en-US" dirty="0"/>
            </a:br>
            <a:br>
              <a:rPr lang="en-US" dirty="0"/>
            </a:br>
            <a:r>
              <a:rPr lang="en-US" baseline="30000" dirty="0"/>
              <a:t>2</a:t>
            </a:r>
            <a:r>
              <a:rPr lang="en-US" dirty="0"/>
              <a:t> Now there was no water for the congregation; so they gathered together against Moses and Aaron. </a:t>
            </a:r>
            <a:r>
              <a:rPr lang="en-US" baseline="30000" dirty="0"/>
              <a:t>3</a:t>
            </a:r>
            <a:r>
              <a:rPr lang="en-US" dirty="0"/>
              <a:t> And the people contended with Moses and spoke, saying: “If only we had died when our brethren died before the Lord! </a:t>
            </a:r>
            <a:r>
              <a:rPr lang="en-US" baseline="30000" dirty="0"/>
              <a:t>4</a:t>
            </a:r>
            <a:r>
              <a:rPr lang="en-US" dirty="0"/>
              <a:t> Why have you brought up the assembly of the Lord into this wilderness, that we and our animals should die here? </a:t>
            </a:r>
            <a:r>
              <a:rPr lang="en-US" baseline="30000" dirty="0"/>
              <a:t>5</a:t>
            </a:r>
            <a:r>
              <a:rPr lang="en-US" dirty="0"/>
              <a:t> And why have you made us come up out of Egypt, to bring us to this evil place? It is not a place of grain or figs or vines or pomegranates; nor is there any water to drink.”</a:t>
            </a:r>
          </a:p>
        </p:txBody>
      </p:sp>
      <p:sp>
        <p:nvSpPr>
          <p:cNvPr id="3" name="Title 2">
            <a:extLst>
              <a:ext uri="{FF2B5EF4-FFF2-40B4-BE49-F238E27FC236}">
                <a16:creationId xmlns:a16="http://schemas.microsoft.com/office/drawing/2014/main" id="{D8268091-EF62-980A-90BB-DDADEFD87188}"/>
              </a:ext>
            </a:extLst>
          </p:cNvPr>
          <p:cNvSpPr>
            <a:spLocks noGrp="1"/>
          </p:cNvSpPr>
          <p:nvPr>
            <p:ph type="title"/>
          </p:nvPr>
        </p:nvSpPr>
        <p:spPr/>
        <p:txBody>
          <a:bodyPr/>
          <a:lstStyle/>
          <a:p>
            <a:r>
              <a:rPr lang="en-US" dirty="0"/>
              <a:t>II. Anger – Moses</a:t>
            </a:r>
          </a:p>
        </p:txBody>
      </p:sp>
    </p:spTree>
    <p:extLst>
      <p:ext uri="{BB962C8B-B14F-4D97-AF65-F5344CB8AC3E}">
        <p14:creationId xmlns:p14="http://schemas.microsoft.com/office/powerpoint/2010/main" val="204966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E29539-237A-0802-F454-67BEFEF1BA6B}"/>
              </a:ext>
            </a:extLst>
          </p:cNvPr>
          <p:cNvSpPr>
            <a:spLocks noGrp="1"/>
          </p:cNvSpPr>
          <p:nvPr>
            <p:ph idx="1"/>
          </p:nvPr>
        </p:nvSpPr>
        <p:spPr/>
        <p:txBody>
          <a:bodyPr>
            <a:noAutofit/>
          </a:bodyPr>
          <a:lstStyle/>
          <a:p>
            <a:r>
              <a:rPr lang="en-US" dirty="0"/>
              <a:t>Numbers 20:1-12</a:t>
            </a:r>
          </a:p>
          <a:p>
            <a:pPr lvl="1"/>
            <a:r>
              <a:rPr lang="en-US" baseline="30000" dirty="0"/>
              <a:t>6</a:t>
            </a:r>
            <a:r>
              <a:rPr lang="en-US" dirty="0"/>
              <a:t> So Moses and Aaron went from the presence of the assembly to the door of the tabernacle of meeting, and they fell on their faces. And the glory of the Lord appeared to them. </a:t>
            </a:r>
            <a:r>
              <a:rPr lang="en-US" baseline="30000" dirty="0"/>
              <a:t>7</a:t>
            </a:r>
            <a:r>
              <a:rPr lang="en-US" dirty="0"/>
              <a:t> Then the Lord spoke to Moses, saying, </a:t>
            </a:r>
            <a:r>
              <a:rPr lang="en-US" baseline="30000" dirty="0"/>
              <a:t>8</a:t>
            </a:r>
            <a:r>
              <a:rPr lang="en-US" dirty="0"/>
              <a:t> “Take the rod; you and your brother Aaron gather the congregation together. Speak to the rock before their eyes, and it will yield its water; thus you shall bring water for them out of the rock, and give drink to the congregation and their animals.” </a:t>
            </a:r>
            <a:r>
              <a:rPr lang="en-US" baseline="30000" dirty="0"/>
              <a:t>9</a:t>
            </a:r>
            <a:r>
              <a:rPr lang="en-US" dirty="0"/>
              <a:t> So Moses took the rod from before the Lord as He commanded him.</a:t>
            </a:r>
          </a:p>
          <a:p>
            <a:pPr lvl="1"/>
            <a:endParaRPr lang="en-US" dirty="0"/>
          </a:p>
          <a:p>
            <a:r>
              <a:rPr lang="en-US" dirty="0"/>
              <a:t>God gives a solution</a:t>
            </a:r>
          </a:p>
          <a:p>
            <a:pPr lvl="1"/>
            <a:r>
              <a:rPr lang="en-US" dirty="0"/>
              <a:t>Specific, straightforward instructions</a:t>
            </a:r>
          </a:p>
          <a:p>
            <a:pPr lvl="1"/>
            <a:r>
              <a:rPr lang="en-US" dirty="0"/>
              <a:t>No clarifying questions recorded</a:t>
            </a:r>
          </a:p>
        </p:txBody>
      </p:sp>
      <p:sp>
        <p:nvSpPr>
          <p:cNvPr id="3" name="Title 2">
            <a:extLst>
              <a:ext uri="{FF2B5EF4-FFF2-40B4-BE49-F238E27FC236}">
                <a16:creationId xmlns:a16="http://schemas.microsoft.com/office/drawing/2014/main" id="{D8268091-EF62-980A-90BB-DDADEFD87188}"/>
              </a:ext>
            </a:extLst>
          </p:cNvPr>
          <p:cNvSpPr>
            <a:spLocks noGrp="1"/>
          </p:cNvSpPr>
          <p:nvPr>
            <p:ph type="title"/>
          </p:nvPr>
        </p:nvSpPr>
        <p:spPr/>
        <p:txBody>
          <a:bodyPr/>
          <a:lstStyle/>
          <a:p>
            <a:r>
              <a:rPr lang="en-US" dirty="0"/>
              <a:t>II. Anger – Moses</a:t>
            </a:r>
          </a:p>
        </p:txBody>
      </p:sp>
    </p:spTree>
    <p:extLst>
      <p:ext uri="{BB962C8B-B14F-4D97-AF65-F5344CB8AC3E}">
        <p14:creationId xmlns:p14="http://schemas.microsoft.com/office/powerpoint/2010/main" val="248277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E29539-237A-0802-F454-67BEFEF1BA6B}"/>
              </a:ext>
            </a:extLst>
          </p:cNvPr>
          <p:cNvSpPr>
            <a:spLocks noGrp="1"/>
          </p:cNvSpPr>
          <p:nvPr>
            <p:ph idx="1"/>
          </p:nvPr>
        </p:nvSpPr>
        <p:spPr/>
        <p:txBody>
          <a:bodyPr>
            <a:noAutofit/>
          </a:bodyPr>
          <a:lstStyle/>
          <a:p>
            <a:r>
              <a:rPr lang="en-US" dirty="0"/>
              <a:t>Numbers 20:1-12</a:t>
            </a:r>
          </a:p>
          <a:p>
            <a:pPr lvl="1"/>
            <a:r>
              <a:rPr lang="en-US" baseline="30000" dirty="0"/>
              <a:t>10</a:t>
            </a:r>
            <a:r>
              <a:rPr lang="en-US" dirty="0"/>
              <a:t> And Moses and Aaron gathered the assembly together before the rock; and he said to them, “Hear now, you rebels! Must we bring water for you out of this rock?” </a:t>
            </a:r>
            <a:r>
              <a:rPr lang="en-US" baseline="30000" dirty="0"/>
              <a:t>11</a:t>
            </a:r>
            <a:r>
              <a:rPr lang="en-US" dirty="0"/>
              <a:t> Then Moses lifted his hand and struck the rock twice with his rod; and water came out abundantly, and the congregation and their animals drank.</a:t>
            </a:r>
          </a:p>
          <a:p>
            <a:pPr lvl="1"/>
            <a:endParaRPr lang="en-US" dirty="0"/>
          </a:p>
          <a:p>
            <a:pPr lvl="1"/>
            <a:r>
              <a:rPr lang="en-US" dirty="0"/>
              <a:t>Psalm 106:32-33</a:t>
            </a:r>
          </a:p>
          <a:p>
            <a:pPr lvl="2"/>
            <a:r>
              <a:rPr lang="en-US" baseline="30000" dirty="0"/>
              <a:t>32</a:t>
            </a:r>
            <a:r>
              <a:rPr lang="en-US" dirty="0"/>
              <a:t> They angered Him also at the waters of strife,</a:t>
            </a:r>
            <a:br>
              <a:rPr lang="en-US" dirty="0"/>
            </a:br>
            <a:r>
              <a:rPr lang="en-US" dirty="0"/>
              <a:t>So that it went ill with Moses on account of them;</a:t>
            </a:r>
            <a:br>
              <a:rPr lang="en-US" dirty="0"/>
            </a:br>
            <a:r>
              <a:rPr lang="en-US" baseline="30000" dirty="0"/>
              <a:t>33</a:t>
            </a:r>
            <a:r>
              <a:rPr lang="en-US" dirty="0"/>
              <a:t> Because they rebelled against His Spirit,</a:t>
            </a:r>
            <a:br>
              <a:rPr lang="en-US" dirty="0"/>
            </a:br>
            <a:r>
              <a:rPr lang="en-US" dirty="0"/>
              <a:t>So that he spoke rashly with his lips.</a:t>
            </a:r>
          </a:p>
          <a:p>
            <a:pPr lvl="2"/>
            <a:endParaRPr lang="en-US" dirty="0"/>
          </a:p>
          <a:p>
            <a:r>
              <a:rPr lang="en-US" dirty="0"/>
              <a:t>Moses looks at the people, not God</a:t>
            </a:r>
          </a:p>
          <a:p>
            <a:pPr lvl="1"/>
            <a:r>
              <a:rPr lang="en-US" dirty="0"/>
              <a:t>Rashly speaks and strikes – lets his anger get the best of him</a:t>
            </a:r>
          </a:p>
        </p:txBody>
      </p:sp>
      <p:sp>
        <p:nvSpPr>
          <p:cNvPr id="3" name="Title 2">
            <a:extLst>
              <a:ext uri="{FF2B5EF4-FFF2-40B4-BE49-F238E27FC236}">
                <a16:creationId xmlns:a16="http://schemas.microsoft.com/office/drawing/2014/main" id="{D8268091-EF62-980A-90BB-DDADEFD87188}"/>
              </a:ext>
            </a:extLst>
          </p:cNvPr>
          <p:cNvSpPr>
            <a:spLocks noGrp="1"/>
          </p:cNvSpPr>
          <p:nvPr>
            <p:ph type="title"/>
          </p:nvPr>
        </p:nvSpPr>
        <p:spPr/>
        <p:txBody>
          <a:bodyPr/>
          <a:lstStyle/>
          <a:p>
            <a:r>
              <a:rPr lang="en-US" dirty="0"/>
              <a:t>II. Anger – Moses</a:t>
            </a:r>
          </a:p>
        </p:txBody>
      </p:sp>
    </p:spTree>
    <p:extLst>
      <p:ext uri="{BB962C8B-B14F-4D97-AF65-F5344CB8AC3E}">
        <p14:creationId xmlns:p14="http://schemas.microsoft.com/office/powerpoint/2010/main" val="31117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E29539-237A-0802-F454-67BEFEF1BA6B}"/>
              </a:ext>
            </a:extLst>
          </p:cNvPr>
          <p:cNvSpPr>
            <a:spLocks noGrp="1"/>
          </p:cNvSpPr>
          <p:nvPr>
            <p:ph idx="1"/>
          </p:nvPr>
        </p:nvSpPr>
        <p:spPr/>
        <p:txBody>
          <a:bodyPr>
            <a:noAutofit/>
          </a:bodyPr>
          <a:lstStyle/>
          <a:p>
            <a:r>
              <a:rPr lang="en-US" dirty="0"/>
              <a:t>Numbers 20:1-12</a:t>
            </a:r>
          </a:p>
          <a:p>
            <a:pPr lvl="1"/>
            <a:r>
              <a:rPr lang="en-US" baseline="30000" dirty="0"/>
              <a:t>12</a:t>
            </a:r>
            <a:r>
              <a:rPr lang="en-US" dirty="0"/>
              <a:t> Then the Lord spoke to Moses and Aaron, “Because you did not believe Me, to hallow Me in the eyes of the children of Israel, therefore you shall not bring this assembly into the land which I have given them.”</a:t>
            </a:r>
          </a:p>
          <a:p>
            <a:pPr lvl="1"/>
            <a:endParaRPr lang="en-US" dirty="0"/>
          </a:p>
          <a:p>
            <a:r>
              <a:rPr lang="en-US" dirty="0"/>
              <a:t>Moses’s unbelief</a:t>
            </a:r>
          </a:p>
          <a:p>
            <a:pPr lvl="1"/>
            <a:r>
              <a:rPr lang="en-US" dirty="0"/>
              <a:t>In his rashness did not </a:t>
            </a:r>
            <a:r>
              <a:rPr lang="en-US" i="1" dirty="0"/>
              <a:t>act</a:t>
            </a:r>
            <a:r>
              <a:rPr lang="en-US" dirty="0"/>
              <a:t> with belief and trust</a:t>
            </a:r>
          </a:p>
          <a:p>
            <a:pPr lvl="1"/>
            <a:r>
              <a:rPr lang="en-US" dirty="0"/>
              <a:t>Actions showed a trust in himself in his striking,</a:t>
            </a:r>
            <a:br>
              <a:rPr lang="en-US" dirty="0"/>
            </a:br>
            <a:r>
              <a:rPr lang="en-US" dirty="0"/>
              <a:t>not a trust in God in his speaking</a:t>
            </a:r>
          </a:p>
          <a:p>
            <a:pPr lvl="1"/>
            <a:r>
              <a:rPr lang="en-US" dirty="0"/>
              <a:t>Momentary lapse, lasting consequences</a:t>
            </a:r>
          </a:p>
          <a:p>
            <a:pPr lvl="2"/>
            <a:r>
              <a:rPr lang="en-US" dirty="0"/>
              <a:t>“If our leaders don’t treat God as holy, why should we?”</a:t>
            </a:r>
          </a:p>
        </p:txBody>
      </p:sp>
      <p:sp>
        <p:nvSpPr>
          <p:cNvPr id="3" name="Title 2">
            <a:extLst>
              <a:ext uri="{FF2B5EF4-FFF2-40B4-BE49-F238E27FC236}">
                <a16:creationId xmlns:a16="http://schemas.microsoft.com/office/drawing/2014/main" id="{D8268091-EF62-980A-90BB-DDADEFD87188}"/>
              </a:ext>
            </a:extLst>
          </p:cNvPr>
          <p:cNvSpPr>
            <a:spLocks noGrp="1"/>
          </p:cNvSpPr>
          <p:nvPr>
            <p:ph type="title"/>
          </p:nvPr>
        </p:nvSpPr>
        <p:spPr/>
        <p:txBody>
          <a:bodyPr/>
          <a:lstStyle/>
          <a:p>
            <a:r>
              <a:rPr lang="en-US" dirty="0"/>
              <a:t>II. Anger – Moses</a:t>
            </a:r>
          </a:p>
        </p:txBody>
      </p:sp>
    </p:spTree>
    <p:extLst>
      <p:ext uri="{BB962C8B-B14F-4D97-AF65-F5344CB8AC3E}">
        <p14:creationId xmlns:p14="http://schemas.microsoft.com/office/powerpoint/2010/main" val="361971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E29539-237A-0802-F454-67BEFEF1BA6B}"/>
              </a:ext>
            </a:extLst>
          </p:cNvPr>
          <p:cNvSpPr>
            <a:spLocks noGrp="1"/>
          </p:cNvSpPr>
          <p:nvPr>
            <p:ph idx="1"/>
          </p:nvPr>
        </p:nvSpPr>
        <p:spPr/>
        <p:txBody>
          <a:bodyPr>
            <a:noAutofit/>
          </a:bodyPr>
          <a:lstStyle/>
          <a:p>
            <a:r>
              <a:rPr lang="en-US" dirty="0"/>
              <a:t>Avoiding Anger</a:t>
            </a:r>
          </a:p>
          <a:p>
            <a:pPr lvl="1"/>
            <a:r>
              <a:rPr lang="en-US" dirty="0"/>
              <a:t>Proverbs 14:17, 29</a:t>
            </a:r>
          </a:p>
          <a:p>
            <a:pPr lvl="2"/>
            <a:r>
              <a:rPr lang="en-US" baseline="30000" dirty="0"/>
              <a:t>17</a:t>
            </a:r>
            <a:r>
              <a:rPr lang="en-US" dirty="0"/>
              <a:t> A quick-tempered man acts foolishly,</a:t>
            </a:r>
            <a:br>
              <a:rPr lang="en-US" dirty="0"/>
            </a:br>
            <a:r>
              <a:rPr lang="en-US" dirty="0"/>
              <a:t>And a man of wicked intentions is hated.</a:t>
            </a:r>
          </a:p>
          <a:p>
            <a:pPr lvl="2"/>
            <a:r>
              <a:rPr lang="en-US" baseline="30000" dirty="0"/>
              <a:t>29</a:t>
            </a:r>
            <a:r>
              <a:rPr lang="en-US" dirty="0"/>
              <a:t> He who is slow to wrath has great understanding,</a:t>
            </a:r>
            <a:br>
              <a:rPr lang="en-US" dirty="0"/>
            </a:br>
            <a:r>
              <a:rPr lang="en-US" dirty="0"/>
              <a:t>But he who is impulsive exalts folly.</a:t>
            </a:r>
          </a:p>
          <a:p>
            <a:pPr lvl="2"/>
            <a:r>
              <a:rPr lang="en-US" dirty="0"/>
              <a:t>Moses’s quick temper cost him dearly</a:t>
            </a:r>
          </a:p>
          <a:p>
            <a:pPr lvl="1"/>
            <a:r>
              <a:rPr lang="en-US" dirty="0"/>
              <a:t>James 1:19-20</a:t>
            </a:r>
          </a:p>
          <a:p>
            <a:pPr lvl="2"/>
            <a:r>
              <a:rPr lang="en-US" baseline="30000" dirty="0"/>
              <a:t>19</a:t>
            </a:r>
            <a:r>
              <a:rPr lang="en-US" dirty="0"/>
              <a:t> So then, my beloved brethren, let every man be swift to hear, slow to speak, slow to wrath; </a:t>
            </a:r>
            <a:r>
              <a:rPr lang="en-US" baseline="30000" dirty="0"/>
              <a:t>20</a:t>
            </a:r>
            <a:r>
              <a:rPr lang="en-US" dirty="0"/>
              <a:t> for the wrath of man does not produce the righteousness of God.</a:t>
            </a:r>
          </a:p>
          <a:p>
            <a:pPr lvl="2"/>
            <a:r>
              <a:rPr lang="en-US" dirty="0"/>
              <a:t>It can be tempting to be quick to speak and quick to wrath, like Moses</a:t>
            </a:r>
          </a:p>
          <a:p>
            <a:pPr lvl="1"/>
            <a:r>
              <a:rPr lang="en-US" dirty="0"/>
              <a:t>Ephesians 4:26-27</a:t>
            </a:r>
          </a:p>
          <a:p>
            <a:pPr lvl="2"/>
            <a:r>
              <a:rPr lang="en-US" baseline="30000" dirty="0"/>
              <a:t>26</a:t>
            </a:r>
            <a:r>
              <a:rPr lang="en-US" dirty="0"/>
              <a:t> “Be angry, and do not sin”: do not let the sun go down on your wrath, </a:t>
            </a:r>
            <a:r>
              <a:rPr lang="en-US" baseline="30000" dirty="0"/>
              <a:t>27</a:t>
            </a:r>
            <a:r>
              <a:rPr lang="en-US" dirty="0"/>
              <a:t> nor give place to the devil.</a:t>
            </a:r>
          </a:p>
          <a:p>
            <a:pPr lvl="2"/>
            <a:r>
              <a:rPr lang="en-US" dirty="0"/>
              <a:t>Clear danger even in righteous anger, an opportunity for temptation</a:t>
            </a:r>
          </a:p>
          <a:p>
            <a:pPr lvl="1"/>
            <a:r>
              <a:rPr lang="en-US" dirty="0"/>
              <a:t>Proper focus on God keeps us from acting foolishly</a:t>
            </a:r>
          </a:p>
          <a:p>
            <a:pPr lvl="1"/>
            <a:endParaRPr lang="en-US" dirty="0"/>
          </a:p>
        </p:txBody>
      </p:sp>
      <p:sp>
        <p:nvSpPr>
          <p:cNvPr id="3" name="Title 2">
            <a:extLst>
              <a:ext uri="{FF2B5EF4-FFF2-40B4-BE49-F238E27FC236}">
                <a16:creationId xmlns:a16="http://schemas.microsoft.com/office/drawing/2014/main" id="{D8268091-EF62-980A-90BB-DDADEFD87188}"/>
              </a:ext>
            </a:extLst>
          </p:cNvPr>
          <p:cNvSpPr>
            <a:spLocks noGrp="1"/>
          </p:cNvSpPr>
          <p:nvPr>
            <p:ph type="title"/>
          </p:nvPr>
        </p:nvSpPr>
        <p:spPr/>
        <p:txBody>
          <a:bodyPr/>
          <a:lstStyle/>
          <a:p>
            <a:r>
              <a:rPr lang="en-US" dirty="0"/>
              <a:t>II. Anger</a:t>
            </a:r>
          </a:p>
        </p:txBody>
      </p:sp>
    </p:spTree>
    <p:extLst>
      <p:ext uri="{BB962C8B-B14F-4D97-AF65-F5344CB8AC3E}">
        <p14:creationId xmlns:p14="http://schemas.microsoft.com/office/powerpoint/2010/main" val="340360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Eyes on God</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rgbClr val="999999"/>
                </a:solidFill>
              </a:rPr>
              <a:t>Fear</a:t>
            </a:r>
          </a:p>
          <a:p>
            <a:r>
              <a:rPr lang="en-US" b="0" dirty="0">
                <a:solidFill>
                  <a:srgbClr val="999999"/>
                </a:solidFill>
              </a:rPr>
              <a:t>Anger</a:t>
            </a:r>
          </a:p>
          <a:p>
            <a:r>
              <a:rPr lang="en-US" dirty="0"/>
              <a:t>Desires</a:t>
            </a:r>
          </a:p>
        </p:txBody>
      </p:sp>
    </p:spTree>
    <p:extLst>
      <p:ext uri="{BB962C8B-B14F-4D97-AF65-F5344CB8AC3E}">
        <p14:creationId xmlns:p14="http://schemas.microsoft.com/office/powerpoint/2010/main" val="1470495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E29539-237A-0802-F454-67BEFEF1BA6B}"/>
              </a:ext>
            </a:extLst>
          </p:cNvPr>
          <p:cNvSpPr>
            <a:spLocks noGrp="1"/>
          </p:cNvSpPr>
          <p:nvPr>
            <p:ph idx="1"/>
          </p:nvPr>
        </p:nvSpPr>
        <p:spPr/>
        <p:txBody>
          <a:bodyPr>
            <a:noAutofit/>
          </a:bodyPr>
          <a:lstStyle/>
          <a:p>
            <a:r>
              <a:rPr lang="en-US" dirty="0"/>
              <a:t>Genesis 3:1-6</a:t>
            </a:r>
          </a:p>
          <a:p>
            <a:pPr lvl="1"/>
            <a:r>
              <a:rPr lang="en-US" baseline="30000" dirty="0"/>
              <a:t>1</a:t>
            </a:r>
            <a:r>
              <a:rPr lang="en-US" dirty="0"/>
              <a:t> Now the serpent was more cunning than any beast of the field which the Lord God had made. And he said to the woman, “Has God indeed said, ‘You shall not eat of every tree of the garden’?” </a:t>
            </a:r>
            <a:r>
              <a:rPr lang="en-US" baseline="30000" dirty="0"/>
              <a:t>2</a:t>
            </a:r>
            <a:r>
              <a:rPr lang="en-US" dirty="0"/>
              <a:t> And the woman said to the serpent, “We may eat the fruit of the trees of the garden; </a:t>
            </a:r>
            <a:r>
              <a:rPr lang="en-US" baseline="30000" dirty="0"/>
              <a:t>3</a:t>
            </a:r>
            <a:r>
              <a:rPr lang="en-US" dirty="0"/>
              <a:t> but of the fruit of the tree which is in the midst of the garden, God has said, ‘You shall not eat it, nor shall you touch it, lest you die.’ ” </a:t>
            </a:r>
            <a:r>
              <a:rPr lang="en-US" baseline="30000" dirty="0"/>
              <a:t>4</a:t>
            </a:r>
            <a:r>
              <a:rPr lang="en-US" dirty="0"/>
              <a:t> Then the serpent said to the woman, “You will not surely die. </a:t>
            </a:r>
            <a:r>
              <a:rPr lang="en-US" baseline="30000" dirty="0"/>
              <a:t>5</a:t>
            </a:r>
            <a:r>
              <a:rPr lang="en-US" dirty="0"/>
              <a:t> For God knows that in the day you eat of it your eyes will be opened, and you will be like God, knowing good and evil.”</a:t>
            </a:r>
          </a:p>
          <a:p>
            <a:pPr lvl="1"/>
            <a:endParaRPr lang="en-US" dirty="0"/>
          </a:p>
          <a:p>
            <a:r>
              <a:rPr lang="en-US" dirty="0"/>
              <a:t>First temptation</a:t>
            </a:r>
          </a:p>
          <a:p>
            <a:pPr lvl="1"/>
            <a:r>
              <a:rPr lang="en-US" dirty="0"/>
              <a:t>Targeted at Eve’s desires</a:t>
            </a:r>
          </a:p>
          <a:p>
            <a:pPr lvl="1"/>
            <a:r>
              <a:rPr lang="en-US" dirty="0"/>
              <a:t>Draws her attention away from God</a:t>
            </a:r>
          </a:p>
        </p:txBody>
      </p:sp>
      <p:sp>
        <p:nvSpPr>
          <p:cNvPr id="3" name="Title 2">
            <a:extLst>
              <a:ext uri="{FF2B5EF4-FFF2-40B4-BE49-F238E27FC236}">
                <a16:creationId xmlns:a16="http://schemas.microsoft.com/office/drawing/2014/main" id="{D8268091-EF62-980A-90BB-DDADEFD87188}"/>
              </a:ext>
            </a:extLst>
          </p:cNvPr>
          <p:cNvSpPr>
            <a:spLocks noGrp="1"/>
          </p:cNvSpPr>
          <p:nvPr>
            <p:ph type="title"/>
          </p:nvPr>
        </p:nvSpPr>
        <p:spPr/>
        <p:txBody>
          <a:bodyPr/>
          <a:lstStyle/>
          <a:p>
            <a:r>
              <a:rPr lang="en-US" dirty="0"/>
              <a:t>III. Desire – Eve</a:t>
            </a:r>
          </a:p>
        </p:txBody>
      </p:sp>
    </p:spTree>
    <p:extLst>
      <p:ext uri="{BB962C8B-B14F-4D97-AF65-F5344CB8AC3E}">
        <p14:creationId xmlns:p14="http://schemas.microsoft.com/office/powerpoint/2010/main" val="382181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E29539-237A-0802-F454-67BEFEF1BA6B}"/>
              </a:ext>
            </a:extLst>
          </p:cNvPr>
          <p:cNvSpPr>
            <a:spLocks noGrp="1"/>
          </p:cNvSpPr>
          <p:nvPr>
            <p:ph idx="1"/>
          </p:nvPr>
        </p:nvSpPr>
        <p:spPr/>
        <p:txBody>
          <a:bodyPr>
            <a:noAutofit/>
          </a:bodyPr>
          <a:lstStyle/>
          <a:p>
            <a:r>
              <a:rPr lang="en-US" dirty="0"/>
              <a:t>Genesis 3:1-6</a:t>
            </a:r>
          </a:p>
          <a:p>
            <a:pPr lvl="1"/>
            <a:r>
              <a:rPr lang="en-US" baseline="30000" dirty="0"/>
              <a:t>6</a:t>
            </a:r>
            <a:r>
              <a:rPr lang="en-US" dirty="0"/>
              <a:t> So when the woman saw that the tree was good for food, that it was pleasant to the eyes, and a tree desirable to make one wise, she took of its fruit and ate. She also gave to her husband with her, and he ate.</a:t>
            </a:r>
          </a:p>
          <a:p>
            <a:pPr lvl="1"/>
            <a:endParaRPr lang="en-US" dirty="0"/>
          </a:p>
          <a:p>
            <a:r>
              <a:rPr lang="en-US" dirty="0"/>
              <a:t>The “forbidden fruit”</a:t>
            </a:r>
          </a:p>
          <a:p>
            <a:pPr lvl="1"/>
            <a:r>
              <a:rPr lang="en-US" dirty="0"/>
              <a:t>Tree was a </a:t>
            </a:r>
            <a:r>
              <a:rPr lang="en-US" i="1" dirty="0"/>
              <a:t>danger</a:t>
            </a:r>
            <a:r>
              <a:rPr lang="en-US" dirty="0"/>
              <a:t>, but she saw only </a:t>
            </a:r>
            <a:r>
              <a:rPr lang="en-US" i="1" dirty="0"/>
              <a:t>desire</a:t>
            </a:r>
            <a:endParaRPr lang="en-US" dirty="0"/>
          </a:p>
          <a:p>
            <a:pPr lvl="1"/>
            <a:r>
              <a:rPr lang="en-US" dirty="0"/>
              <a:t>Saw the physical, not the spiritual</a:t>
            </a:r>
          </a:p>
        </p:txBody>
      </p:sp>
      <p:sp>
        <p:nvSpPr>
          <p:cNvPr id="3" name="Title 2">
            <a:extLst>
              <a:ext uri="{FF2B5EF4-FFF2-40B4-BE49-F238E27FC236}">
                <a16:creationId xmlns:a16="http://schemas.microsoft.com/office/drawing/2014/main" id="{D8268091-EF62-980A-90BB-DDADEFD87188}"/>
              </a:ext>
            </a:extLst>
          </p:cNvPr>
          <p:cNvSpPr>
            <a:spLocks noGrp="1"/>
          </p:cNvSpPr>
          <p:nvPr>
            <p:ph type="title"/>
          </p:nvPr>
        </p:nvSpPr>
        <p:spPr/>
        <p:txBody>
          <a:bodyPr/>
          <a:lstStyle/>
          <a:p>
            <a:r>
              <a:rPr lang="en-US" dirty="0"/>
              <a:t>III. Desire – Eve</a:t>
            </a:r>
          </a:p>
        </p:txBody>
      </p:sp>
    </p:spTree>
    <p:extLst>
      <p:ext uri="{BB962C8B-B14F-4D97-AF65-F5344CB8AC3E}">
        <p14:creationId xmlns:p14="http://schemas.microsoft.com/office/powerpoint/2010/main" val="407645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D519A6-7F2F-C1F0-4529-18FC12F727F0}"/>
              </a:ext>
            </a:extLst>
          </p:cNvPr>
          <p:cNvSpPr>
            <a:spLocks noGrp="1"/>
          </p:cNvSpPr>
          <p:nvPr>
            <p:ph idx="1"/>
          </p:nvPr>
        </p:nvSpPr>
        <p:spPr/>
        <p:txBody>
          <a:bodyPr>
            <a:noAutofit/>
          </a:bodyPr>
          <a:lstStyle/>
          <a:p>
            <a:r>
              <a:rPr lang="en-US" dirty="0"/>
              <a:t>2 Samuel 11:1-5</a:t>
            </a:r>
          </a:p>
          <a:p>
            <a:pPr lvl="1"/>
            <a:r>
              <a:rPr lang="en-US" baseline="30000" dirty="0"/>
              <a:t>1</a:t>
            </a:r>
            <a:r>
              <a:rPr lang="en-US" dirty="0"/>
              <a:t> It happened in the spring of the year, at the time when kings go out to battle, that David sent Joab and his servants with him, and all Israel; and they destroyed the people of Ammon and besieged Rabbah. But David remained at Jerusalem.</a:t>
            </a:r>
            <a:br>
              <a:rPr lang="en-US" dirty="0"/>
            </a:br>
            <a:br>
              <a:rPr lang="en-US" dirty="0"/>
            </a:br>
            <a:r>
              <a:rPr lang="en-US" baseline="30000" dirty="0"/>
              <a:t>2</a:t>
            </a:r>
            <a:r>
              <a:rPr lang="en-US" dirty="0"/>
              <a:t> Then it happened one evening that David arose from his bed and walked on the roof of the king’s house. And from the roof he saw a woman bathing, and the woman was very beautiful to behold.</a:t>
            </a:r>
          </a:p>
          <a:p>
            <a:pPr lvl="1"/>
            <a:endParaRPr lang="en-US" dirty="0"/>
          </a:p>
          <a:p>
            <a:r>
              <a:rPr lang="en-US" dirty="0"/>
              <a:t>“In the wrong place at the wrong time”</a:t>
            </a:r>
          </a:p>
          <a:p>
            <a:pPr lvl="1"/>
            <a:r>
              <a:rPr lang="en-US" dirty="0"/>
              <a:t>Should have been leading his people as he had done before</a:t>
            </a:r>
          </a:p>
          <a:p>
            <a:pPr lvl="1"/>
            <a:r>
              <a:rPr lang="en-US" dirty="0"/>
              <a:t>Instead, he finds himself watching a woman bathing</a:t>
            </a:r>
          </a:p>
        </p:txBody>
      </p:sp>
      <p:sp>
        <p:nvSpPr>
          <p:cNvPr id="3" name="Title 2">
            <a:extLst>
              <a:ext uri="{FF2B5EF4-FFF2-40B4-BE49-F238E27FC236}">
                <a16:creationId xmlns:a16="http://schemas.microsoft.com/office/drawing/2014/main" id="{7BEC22C6-5BCC-19D2-63FA-160EA02CEE8E}"/>
              </a:ext>
            </a:extLst>
          </p:cNvPr>
          <p:cNvSpPr>
            <a:spLocks noGrp="1"/>
          </p:cNvSpPr>
          <p:nvPr>
            <p:ph type="title"/>
          </p:nvPr>
        </p:nvSpPr>
        <p:spPr/>
        <p:txBody>
          <a:bodyPr/>
          <a:lstStyle/>
          <a:p>
            <a:r>
              <a:rPr lang="en-US" dirty="0"/>
              <a:t>III. Desire – David</a:t>
            </a:r>
          </a:p>
        </p:txBody>
      </p:sp>
    </p:spTree>
    <p:extLst>
      <p:ext uri="{BB962C8B-B14F-4D97-AF65-F5344CB8AC3E}">
        <p14:creationId xmlns:p14="http://schemas.microsoft.com/office/powerpoint/2010/main" val="100709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D519A6-7F2F-C1F0-4529-18FC12F727F0}"/>
              </a:ext>
            </a:extLst>
          </p:cNvPr>
          <p:cNvSpPr>
            <a:spLocks noGrp="1"/>
          </p:cNvSpPr>
          <p:nvPr>
            <p:ph idx="1"/>
          </p:nvPr>
        </p:nvSpPr>
        <p:spPr/>
        <p:txBody>
          <a:bodyPr>
            <a:noAutofit/>
          </a:bodyPr>
          <a:lstStyle/>
          <a:p>
            <a:r>
              <a:rPr lang="en-US" dirty="0"/>
              <a:t>2 Samuel 11:1-5</a:t>
            </a:r>
          </a:p>
          <a:p>
            <a:pPr lvl="1"/>
            <a:r>
              <a:rPr lang="en-US" baseline="30000" dirty="0"/>
              <a:t>3</a:t>
            </a:r>
            <a:r>
              <a:rPr lang="en-US" dirty="0"/>
              <a:t> So David sent and inquired about the woman. And someone said, “Is this not Bathsheba, the daughter of </a:t>
            </a:r>
            <a:r>
              <a:rPr lang="en-US" dirty="0" err="1"/>
              <a:t>Eliam</a:t>
            </a:r>
            <a:r>
              <a:rPr lang="en-US" dirty="0"/>
              <a:t>, the wife of Uriah the Hittite?” </a:t>
            </a:r>
            <a:r>
              <a:rPr lang="en-US" baseline="30000" dirty="0"/>
              <a:t>4</a:t>
            </a:r>
            <a:r>
              <a:rPr lang="en-US" dirty="0"/>
              <a:t> Then David sent messengers, and took her; and she came to him, and he lay with her, for she was cleansed from her impurity; and she returned to her house. </a:t>
            </a:r>
            <a:r>
              <a:rPr lang="en-US" baseline="30000" dirty="0"/>
              <a:t>5</a:t>
            </a:r>
            <a:r>
              <a:rPr lang="en-US" dirty="0"/>
              <a:t> And the woman conceived; so she sent and told David, and said, “I am with child.”</a:t>
            </a:r>
          </a:p>
          <a:p>
            <a:pPr lvl="1"/>
            <a:endParaRPr lang="en-US" dirty="0"/>
          </a:p>
          <a:p>
            <a:r>
              <a:rPr lang="en-US" dirty="0"/>
              <a:t>David piles on sin after sin</a:t>
            </a:r>
          </a:p>
          <a:p>
            <a:pPr lvl="1"/>
            <a:r>
              <a:rPr lang="en-US" dirty="0"/>
              <a:t>By the end of chapter 12:</a:t>
            </a:r>
          </a:p>
          <a:p>
            <a:pPr lvl="2"/>
            <a:r>
              <a:rPr lang="en-US" dirty="0"/>
              <a:t>Bathsheba’s husband is dead</a:t>
            </a:r>
          </a:p>
          <a:p>
            <a:pPr lvl="2"/>
            <a:r>
              <a:rPr lang="en-US" dirty="0"/>
              <a:t>The “sword shall never depart” from David’s house</a:t>
            </a:r>
          </a:p>
          <a:p>
            <a:pPr lvl="2"/>
            <a:r>
              <a:rPr lang="en-US" dirty="0"/>
              <a:t>Their first child dies</a:t>
            </a:r>
          </a:p>
          <a:p>
            <a:pPr lvl="1"/>
            <a:r>
              <a:rPr lang="en-US" i="1" dirty="0"/>
              <a:t>David’s</a:t>
            </a:r>
            <a:r>
              <a:rPr lang="en-US" dirty="0"/>
              <a:t> “forbidden fruit”</a:t>
            </a:r>
          </a:p>
        </p:txBody>
      </p:sp>
      <p:sp>
        <p:nvSpPr>
          <p:cNvPr id="3" name="Title 2">
            <a:extLst>
              <a:ext uri="{FF2B5EF4-FFF2-40B4-BE49-F238E27FC236}">
                <a16:creationId xmlns:a16="http://schemas.microsoft.com/office/drawing/2014/main" id="{7BEC22C6-5BCC-19D2-63FA-160EA02CEE8E}"/>
              </a:ext>
            </a:extLst>
          </p:cNvPr>
          <p:cNvSpPr>
            <a:spLocks noGrp="1"/>
          </p:cNvSpPr>
          <p:nvPr>
            <p:ph type="title"/>
          </p:nvPr>
        </p:nvSpPr>
        <p:spPr/>
        <p:txBody>
          <a:bodyPr/>
          <a:lstStyle/>
          <a:p>
            <a:r>
              <a:rPr lang="en-US" dirty="0"/>
              <a:t>III. Desire – David</a:t>
            </a:r>
          </a:p>
        </p:txBody>
      </p:sp>
    </p:spTree>
    <p:extLst>
      <p:ext uri="{BB962C8B-B14F-4D97-AF65-F5344CB8AC3E}">
        <p14:creationId xmlns:p14="http://schemas.microsoft.com/office/powerpoint/2010/main" val="65686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Eyes on God</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dirty="0"/>
              <a:t>Fear</a:t>
            </a:r>
          </a:p>
        </p:txBody>
      </p:sp>
    </p:spTree>
    <p:extLst>
      <p:ext uri="{BB962C8B-B14F-4D97-AF65-F5344CB8AC3E}">
        <p14:creationId xmlns:p14="http://schemas.microsoft.com/office/powerpoint/2010/main" val="1663058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D519A6-7F2F-C1F0-4529-18FC12F727F0}"/>
              </a:ext>
            </a:extLst>
          </p:cNvPr>
          <p:cNvSpPr>
            <a:spLocks noGrp="1"/>
          </p:cNvSpPr>
          <p:nvPr>
            <p:ph idx="1"/>
          </p:nvPr>
        </p:nvSpPr>
        <p:spPr/>
        <p:txBody>
          <a:bodyPr>
            <a:noAutofit/>
          </a:bodyPr>
          <a:lstStyle/>
          <a:p>
            <a:r>
              <a:rPr lang="en-US" dirty="0"/>
              <a:t>Denying Desire</a:t>
            </a:r>
          </a:p>
          <a:p>
            <a:pPr lvl="1"/>
            <a:r>
              <a:rPr lang="en-US" dirty="0"/>
              <a:t>1 John 2:15-17</a:t>
            </a:r>
          </a:p>
          <a:p>
            <a:pPr lvl="2"/>
            <a:r>
              <a:rPr lang="en-US" baseline="30000" dirty="0"/>
              <a:t>15</a:t>
            </a:r>
            <a:r>
              <a:rPr lang="en-US" dirty="0"/>
              <a:t> Do not love the world or the things in the world. If anyone loves the world, the love of the Father is not in him. </a:t>
            </a:r>
            <a:r>
              <a:rPr lang="en-US" baseline="30000" dirty="0"/>
              <a:t>16</a:t>
            </a:r>
            <a:r>
              <a:rPr lang="en-US" dirty="0"/>
              <a:t> For all that is in the world—the lust of the flesh, the lust of the eyes, and the pride of life—is not of the Father but is of the world. </a:t>
            </a:r>
            <a:r>
              <a:rPr lang="en-US" baseline="30000" dirty="0"/>
              <a:t>17</a:t>
            </a:r>
            <a:r>
              <a:rPr lang="en-US" dirty="0"/>
              <a:t> And the world is passing away, and the lust of it; but he who does the will of God abides forever.</a:t>
            </a:r>
          </a:p>
          <a:p>
            <a:pPr lvl="2"/>
            <a:r>
              <a:rPr lang="en-US" dirty="0"/>
              <a:t>We cannot allow the things in this world to divert our attention</a:t>
            </a:r>
          </a:p>
          <a:p>
            <a:pPr lvl="1"/>
            <a:r>
              <a:rPr lang="en-US" dirty="0"/>
              <a:t>James 1:12-15</a:t>
            </a:r>
          </a:p>
          <a:p>
            <a:pPr lvl="2"/>
            <a:r>
              <a:rPr lang="en-US" baseline="30000" dirty="0"/>
              <a:t>12</a:t>
            </a:r>
            <a:r>
              <a:rPr lang="en-US" dirty="0"/>
              <a:t> Blessed is the man who endures temptation; for when he has been approved, he will receive the crown of life which the Lord has promised to those who love Him. </a:t>
            </a:r>
            <a:r>
              <a:rPr lang="en-US" baseline="30000" dirty="0"/>
              <a:t>13</a:t>
            </a:r>
            <a:r>
              <a:rPr lang="en-US" dirty="0"/>
              <a:t> Let no one say when he is tempted, “I am tempted by God”; for God cannot be tempted by evil, nor does He Himself tempt anyone. </a:t>
            </a:r>
            <a:r>
              <a:rPr lang="en-US" baseline="30000" dirty="0"/>
              <a:t>14</a:t>
            </a:r>
            <a:r>
              <a:rPr lang="en-US" dirty="0"/>
              <a:t> But each one is tempted when he is drawn away by his own desires and enticed. </a:t>
            </a:r>
            <a:r>
              <a:rPr lang="en-US" baseline="30000" dirty="0"/>
              <a:t>15</a:t>
            </a:r>
            <a:r>
              <a:rPr lang="en-US" dirty="0"/>
              <a:t> Then, when desire has conceived, it gives birth to sin; and sin, when it is full-grown, brings forth death.</a:t>
            </a:r>
          </a:p>
          <a:p>
            <a:pPr lvl="2"/>
            <a:r>
              <a:rPr lang="en-US" dirty="0"/>
              <a:t>The source of temptation is the desires that entice us</a:t>
            </a:r>
          </a:p>
        </p:txBody>
      </p:sp>
      <p:sp>
        <p:nvSpPr>
          <p:cNvPr id="3" name="Title 2">
            <a:extLst>
              <a:ext uri="{FF2B5EF4-FFF2-40B4-BE49-F238E27FC236}">
                <a16:creationId xmlns:a16="http://schemas.microsoft.com/office/drawing/2014/main" id="{7BEC22C6-5BCC-19D2-63FA-160EA02CEE8E}"/>
              </a:ext>
            </a:extLst>
          </p:cNvPr>
          <p:cNvSpPr>
            <a:spLocks noGrp="1"/>
          </p:cNvSpPr>
          <p:nvPr>
            <p:ph type="title"/>
          </p:nvPr>
        </p:nvSpPr>
        <p:spPr/>
        <p:txBody>
          <a:bodyPr/>
          <a:lstStyle/>
          <a:p>
            <a:r>
              <a:rPr lang="en-US" dirty="0"/>
              <a:t>III. Desire</a:t>
            </a:r>
          </a:p>
        </p:txBody>
      </p:sp>
    </p:spTree>
    <p:extLst>
      <p:ext uri="{BB962C8B-B14F-4D97-AF65-F5344CB8AC3E}">
        <p14:creationId xmlns:p14="http://schemas.microsoft.com/office/powerpoint/2010/main" val="66594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D519A6-7F2F-C1F0-4529-18FC12F727F0}"/>
              </a:ext>
            </a:extLst>
          </p:cNvPr>
          <p:cNvSpPr>
            <a:spLocks noGrp="1"/>
          </p:cNvSpPr>
          <p:nvPr>
            <p:ph idx="1"/>
          </p:nvPr>
        </p:nvSpPr>
        <p:spPr/>
        <p:txBody>
          <a:bodyPr>
            <a:noAutofit/>
          </a:bodyPr>
          <a:lstStyle/>
          <a:p>
            <a:r>
              <a:rPr lang="en-US" dirty="0"/>
              <a:t>Denying Desire</a:t>
            </a:r>
          </a:p>
          <a:p>
            <a:pPr lvl="1"/>
            <a:r>
              <a:rPr lang="en-US" dirty="0">
                <a:solidFill>
                  <a:srgbClr val="999999"/>
                </a:solidFill>
              </a:rPr>
              <a:t>1 John 2:15-17</a:t>
            </a:r>
          </a:p>
          <a:p>
            <a:pPr lvl="1"/>
            <a:r>
              <a:rPr lang="en-US" dirty="0">
                <a:solidFill>
                  <a:srgbClr val="999999"/>
                </a:solidFill>
              </a:rPr>
              <a:t>James 1:12-15</a:t>
            </a:r>
          </a:p>
          <a:p>
            <a:pPr lvl="1"/>
            <a:r>
              <a:rPr lang="en-US" dirty="0"/>
              <a:t>James 4:1-5</a:t>
            </a:r>
          </a:p>
          <a:p>
            <a:pPr lvl="2"/>
            <a:r>
              <a:rPr lang="en-US" baseline="30000" dirty="0"/>
              <a:t>1</a:t>
            </a:r>
            <a:r>
              <a:rPr lang="en-US" dirty="0"/>
              <a:t> Where do wars and fights come from among you? Do they not come from your desires for pleasure that war in your members? </a:t>
            </a:r>
            <a:r>
              <a:rPr lang="en-US" baseline="30000" dirty="0"/>
              <a:t>2</a:t>
            </a:r>
            <a:r>
              <a:rPr lang="en-US" dirty="0"/>
              <a:t> You lust and do not have. You murder and covet and cannot obtain. You fight and war. Yet you do not have because you do not ask. </a:t>
            </a:r>
            <a:r>
              <a:rPr lang="en-US" baseline="30000" dirty="0"/>
              <a:t>3</a:t>
            </a:r>
            <a:r>
              <a:rPr lang="en-US" dirty="0"/>
              <a:t> You ask and do not receive, because you ask amiss, that you may spend it on your pleasures. </a:t>
            </a:r>
            <a:r>
              <a:rPr lang="en-US" baseline="30000" dirty="0"/>
              <a:t>4</a:t>
            </a:r>
            <a:r>
              <a:rPr lang="en-US" dirty="0"/>
              <a:t> Adulterers and adulteresses! Do you not know that friendship with the world is enmity with God? Whoever therefore wants to be a friend of the world makes himself an enemy of God. </a:t>
            </a:r>
            <a:r>
              <a:rPr lang="en-US" baseline="30000" dirty="0"/>
              <a:t>5</a:t>
            </a:r>
            <a:r>
              <a:rPr lang="en-US" dirty="0"/>
              <a:t> Or do you think that the Scripture says in vain, “The Spirit who dwells in us yearns jealously”?</a:t>
            </a:r>
          </a:p>
          <a:p>
            <a:pPr lvl="1"/>
            <a:r>
              <a:rPr lang="en-US" dirty="0"/>
              <a:t>Proper focus on God requires looking away from temptation</a:t>
            </a:r>
          </a:p>
        </p:txBody>
      </p:sp>
      <p:sp>
        <p:nvSpPr>
          <p:cNvPr id="3" name="Title 2">
            <a:extLst>
              <a:ext uri="{FF2B5EF4-FFF2-40B4-BE49-F238E27FC236}">
                <a16:creationId xmlns:a16="http://schemas.microsoft.com/office/drawing/2014/main" id="{7BEC22C6-5BCC-19D2-63FA-160EA02CEE8E}"/>
              </a:ext>
            </a:extLst>
          </p:cNvPr>
          <p:cNvSpPr>
            <a:spLocks noGrp="1"/>
          </p:cNvSpPr>
          <p:nvPr>
            <p:ph type="title"/>
          </p:nvPr>
        </p:nvSpPr>
        <p:spPr/>
        <p:txBody>
          <a:bodyPr/>
          <a:lstStyle/>
          <a:p>
            <a:r>
              <a:rPr lang="en-US" dirty="0"/>
              <a:t>III. Desire</a:t>
            </a:r>
          </a:p>
        </p:txBody>
      </p:sp>
    </p:spTree>
    <p:extLst>
      <p:ext uri="{BB962C8B-B14F-4D97-AF65-F5344CB8AC3E}">
        <p14:creationId xmlns:p14="http://schemas.microsoft.com/office/powerpoint/2010/main" val="106950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Eyes on God</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rgbClr val="999999"/>
                </a:solidFill>
              </a:rPr>
              <a:t>Fear</a:t>
            </a:r>
          </a:p>
          <a:p>
            <a:r>
              <a:rPr lang="en-US" b="0" dirty="0">
                <a:solidFill>
                  <a:srgbClr val="999999"/>
                </a:solidFill>
              </a:rPr>
              <a:t>Anger</a:t>
            </a:r>
          </a:p>
          <a:p>
            <a:r>
              <a:rPr lang="en-US" b="0" dirty="0">
                <a:solidFill>
                  <a:srgbClr val="999999"/>
                </a:solidFill>
              </a:rPr>
              <a:t>Desires</a:t>
            </a:r>
          </a:p>
          <a:p>
            <a:r>
              <a:rPr lang="en-US"/>
              <a:t>Pride</a:t>
            </a:r>
            <a:endParaRPr lang="en-US" dirty="0"/>
          </a:p>
        </p:txBody>
      </p:sp>
    </p:spTree>
    <p:extLst>
      <p:ext uri="{BB962C8B-B14F-4D97-AF65-F5344CB8AC3E}">
        <p14:creationId xmlns:p14="http://schemas.microsoft.com/office/powerpoint/2010/main" val="1988546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9D9B6E-189D-BCAB-28DC-449E5247877E}"/>
              </a:ext>
            </a:extLst>
          </p:cNvPr>
          <p:cNvSpPr>
            <a:spLocks noGrp="1"/>
          </p:cNvSpPr>
          <p:nvPr>
            <p:ph idx="1"/>
          </p:nvPr>
        </p:nvSpPr>
        <p:spPr/>
        <p:txBody>
          <a:bodyPr>
            <a:noAutofit/>
          </a:bodyPr>
          <a:lstStyle/>
          <a:p>
            <a:r>
              <a:rPr lang="en-US" dirty="0"/>
              <a:t>Daniel 4</a:t>
            </a:r>
          </a:p>
          <a:p>
            <a:pPr lvl="1"/>
            <a:r>
              <a:rPr lang="en-US" dirty="0"/>
              <a:t>Nebuchadnezzar has another dream, asks Daniel to interpret</a:t>
            </a:r>
          </a:p>
          <a:p>
            <a:pPr lvl="1"/>
            <a:r>
              <a:rPr lang="en-US" dirty="0"/>
              <a:t>Daniel 4:24-27</a:t>
            </a:r>
          </a:p>
          <a:p>
            <a:pPr lvl="2"/>
            <a:r>
              <a:rPr lang="en-US" baseline="30000" dirty="0"/>
              <a:t>24</a:t>
            </a:r>
            <a:r>
              <a:rPr lang="en-US" dirty="0"/>
              <a:t> this is the interpretation, O king, and this is the decree of the Most High, which has come upon my lord the king: </a:t>
            </a:r>
            <a:r>
              <a:rPr lang="en-US" baseline="30000" dirty="0"/>
              <a:t>25</a:t>
            </a:r>
            <a:r>
              <a:rPr lang="en-US" dirty="0"/>
              <a:t> They shall drive you from men, your dwelling shall be with the beasts of the field, and they shall make you eat grass like oxen. They shall wet you with the dew of heaven, and seven times shall pass over you, till you know that the Most High rules in the kingdom of men, and gives it to whomever He chooses.</a:t>
            </a:r>
            <a:br>
              <a:rPr lang="en-US" dirty="0"/>
            </a:br>
            <a:br>
              <a:rPr lang="en-US" dirty="0"/>
            </a:br>
            <a:r>
              <a:rPr lang="en-US" baseline="30000" dirty="0"/>
              <a:t>26</a:t>
            </a:r>
            <a:r>
              <a:rPr lang="en-US" dirty="0"/>
              <a:t> “And inasmuch as they gave the command to leave the stump and roots of the tree, your kingdom shall be assured to you, after you come to know that Heaven rules. </a:t>
            </a:r>
            <a:r>
              <a:rPr lang="en-US" baseline="30000" dirty="0"/>
              <a:t>27</a:t>
            </a:r>
            <a:r>
              <a:rPr lang="en-US" dirty="0"/>
              <a:t> Therefore, O king, let my advice be acceptable to you; break off your sins by being righteous, and your iniquities by showing mercy to the poor. Perhaps there may be a lengthening of your prosperity.”</a:t>
            </a:r>
          </a:p>
          <a:p>
            <a:pPr lvl="1"/>
            <a:r>
              <a:rPr lang="en-US" dirty="0"/>
              <a:t>David gives Nebuchadnezzar a direct warning: remember that </a:t>
            </a:r>
            <a:r>
              <a:rPr lang="en-US" i="1" dirty="0"/>
              <a:t>God</a:t>
            </a:r>
            <a:r>
              <a:rPr lang="en-US" dirty="0"/>
              <a:t> rules and blesses those He chooses</a:t>
            </a:r>
          </a:p>
        </p:txBody>
      </p:sp>
      <p:sp>
        <p:nvSpPr>
          <p:cNvPr id="2" name="Title 1">
            <a:extLst>
              <a:ext uri="{FF2B5EF4-FFF2-40B4-BE49-F238E27FC236}">
                <a16:creationId xmlns:a16="http://schemas.microsoft.com/office/drawing/2014/main" id="{30C0F0D1-0EAE-A54C-121B-7CEDE4AEB351}"/>
              </a:ext>
            </a:extLst>
          </p:cNvPr>
          <p:cNvSpPr>
            <a:spLocks noGrp="1"/>
          </p:cNvSpPr>
          <p:nvPr>
            <p:ph type="title"/>
          </p:nvPr>
        </p:nvSpPr>
        <p:spPr/>
        <p:txBody>
          <a:bodyPr/>
          <a:lstStyle/>
          <a:p>
            <a:r>
              <a:rPr lang="en-US"/>
              <a:t>IV. Pride – Nebuchadnezzar</a:t>
            </a:r>
          </a:p>
        </p:txBody>
      </p:sp>
    </p:spTree>
    <p:extLst>
      <p:ext uri="{BB962C8B-B14F-4D97-AF65-F5344CB8AC3E}">
        <p14:creationId xmlns:p14="http://schemas.microsoft.com/office/powerpoint/2010/main" val="176905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9D9B6E-189D-BCAB-28DC-449E5247877E}"/>
              </a:ext>
            </a:extLst>
          </p:cNvPr>
          <p:cNvSpPr>
            <a:spLocks noGrp="1"/>
          </p:cNvSpPr>
          <p:nvPr>
            <p:ph idx="1"/>
          </p:nvPr>
        </p:nvSpPr>
        <p:spPr/>
        <p:txBody>
          <a:bodyPr>
            <a:noAutofit/>
          </a:bodyPr>
          <a:lstStyle/>
          <a:p>
            <a:r>
              <a:rPr lang="en-US" dirty="0"/>
              <a:t>Daniel 4:28-32</a:t>
            </a:r>
          </a:p>
          <a:p>
            <a:pPr lvl="1"/>
            <a:r>
              <a:rPr lang="en-US" baseline="30000" dirty="0"/>
              <a:t>28</a:t>
            </a:r>
            <a:r>
              <a:rPr lang="en-US" dirty="0"/>
              <a:t> All this came upon King Nebuchadnezzar. </a:t>
            </a:r>
            <a:r>
              <a:rPr lang="en-US" baseline="30000" dirty="0"/>
              <a:t>29</a:t>
            </a:r>
            <a:r>
              <a:rPr lang="en-US" dirty="0"/>
              <a:t> At the end of the twelve months he was walking about the royal palace of Babylon. </a:t>
            </a:r>
            <a:r>
              <a:rPr lang="en-US" baseline="30000" dirty="0"/>
              <a:t>30</a:t>
            </a:r>
            <a:r>
              <a:rPr lang="en-US" dirty="0"/>
              <a:t> The king spoke, saying, “Is not this great Babylon, that I have built for a royal dwelling by my mighty power and for the honor of my majesty?”</a:t>
            </a:r>
            <a:br>
              <a:rPr lang="en-US" dirty="0"/>
            </a:br>
            <a:br>
              <a:rPr lang="en-US" dirty="0"/>
            </a:br>
            <a:r>
              <a:rPr lang="en-US" baseline="30000" dirty="0"/>
              <a:t>31</a:t>
            </a:r>
            <a:r>
              <a:rPr lang="en-US" dirty="0"/>
              <a:t> While the word was still in the king’s mouth, a voice fell from heaven: “King Nebuchadnezzar, to you it is spoken: the kingdom has departed from you! </a:t>
            </a:r>
            <a:r>
              <a:rPr lang="en-US" baseline="30000" dirty="0"/>
              <a:t>32</a:t>
            </a:r>
            <a:r>
              <a:rPr lang="en-US" dirty="0"/>
              <a:t> And they shall drive you from men, and your dwelling shall be with the beasts of the field. They shall make you eat grass like oxen; and seven times shall pass over you, until you know that the Most High rules in the kingdom of men, and gives it to whomever He chooses.”</a:t>
            </a:r>
          </a:p>
          <a:p>
            <a:r>
              <a:rPr lang="en-US" dirty="0"/>
              <a:t>He claims God’s blessings as a result of </a:t>
            </a:r>
            <a:r>
              <a:rPr lang="en-US" i="1" dirty="0"/>
              <a:t>his</a:t>
            </a:r>
            <a:r>
              <a:rPr lang="en-US" dirty="0"/>
              <a:t> power</a:t>
            </a:r>
          </a:p>
        </p:txBody>
      </p:sp>
      <p:sp>
        <p:nvSpPr>
          <p:cNvPr id="2" name="Title 1">
            <a:extLst>
              <a:ext uri="{FF2B5EF4-FFF2-40B4-BE49-F238E27FC236}">
                <a16:creationId xmlns:a16="http://schemas.microsoft.com/office/drawing/2014/main" id="{30C0F0D1-0EAE-A54C-121B-7CEDE4AEB351}"/>
              </a:ext>
            </a:extLst>
          </p:cNvPr>
          <p:cNvSpPr>
            <a:spLocks noGrp="1"/>
          </p:cNvSpPr>
          <p:nvPr>
            <p:ph type="title"/>
          </p:nvPr>
        </p:nvSpPr>
        <p:spPr/>
        <p:txBody>
          <a:bodyPr/>
          <a:lstStyle/>
          <a:p>
            <a:r>
              <a:rPr lang="en-US"/>
              <a:t>IV. Pride – Nebuchadnezzar</a:t>
            </a:r>
          </a:p>
        </p:txBody>
      </p:sp>
    </p:spTree>
    <p:extLst>
      <p:ext uri="{BB962C8B-B14F-4D97-AF65-F5344CB8AC3E}">
        <p14:creationId xmlns:p14="http://schemas.microsoft.com/office/powerpoint/2010/main" val="242835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9D9B6E-189D-BCAB-28DC-449E5247877E}"/>
              </a:ext>
            </a:extLst>
          </p:cNvPr>
          <p:cNvSpPr>
            <a:spLocks noGrp="1"/>
          </p:cNvSpPr>
          <p:nvPr>
            <p:ph idx="1"/>
          </p:nvPr>
        </p:nvSpPr>
        <p:spPr/>
        <p:txBody>
          <a:bodyPr>
            <a:noAutofit/>
          </a:bodyPr>
          <a:lstStyle/>
          <a:p>
            <a:r>
              <a:rPr lang="en-US" dirty="0"/>
              <a:t>Revelation 3:17-18</a:t>
            </a:r>
          </a:p>
          <a:p>
            <a:pPr lvl="1"/>
            <a:r>
              <a:rPr lang="en-US" baseline="30000" dirty="0"/>
              <a:t>17</a:t>
            </a:r>
            <a:r>
              <a:rPr lang="en-US" dirty="0"/>
              <a:t> Because you say, ‘I am rich, have become wealthy, and have need of nothing’—and do not know that you are wretched, miserable, poor, blind, and naked— </a:t>
            </a:r>
            <a:r>
              <a:rPr lang="en-US" baseline="30000" dirty="0"/>
              <a:t>18</a:t>
            </a:r>
            <a:r>
              <a:rPr lang="en-US" dirty="0"/>
              <a:t> I counsel you to buy from Me gold refined in the fire, that you may be rich; and white garments, that you may be clothed, that the shame of your nakedness may not be revealed; and anoint your eyes with eye salve, that you may see.</a:t>
            </a:r>
          </a:p>
          <a:p>
            <a:r>
              <a:rPr lang="en-US" dirty="0"/>
              <a:t>Laodiceans thought they were fine!</a:t>
            </a:r>
          </a:p>
          <a:p>
            <a:pPr lvl="1"/>
            <a:r>
              <a:rPr lang="en-US" dirty="0"/>
              <a:t>Physical riches or perceived spiritual ones, both can lead to self-satisfaction and complacency</a:t>
            </a:r>
          </a:p>
          <a:p>
            <a:pPr lvl="1"/>
            <a:r>
              <a:rPr lang="en-US" dirty="0"/>
              <a:t>Likely would have said they </a:t>
            </a:r>
            <a:r>
              <a:rPr lang="en-US" i="1" dirty="0"/>
              <a:t>did</a:t>
            </a:r>
            <a:r>
              <a:rPr lang="en-US" dirty="0"/>
              <a:t> have eyes on God</a:t>
            </a:r>
          </a:p>
          <a:p>
            <a:pPr lvl="1"/>
            <a:r>
              <a:rPr lang="en-US" dirty="0"/>
              <a:t>Complacency quickly turns to lukewarmness – no motivation</a:t>
            </a:r>
          </a:p>
        </p:txBody>
      </p:sp>
      <p:sp>
        <p:nvSpPr>
          <p:cNvPr id="2" name="Title 1">
            <a:extLst>
              <a:ext uri="{FF2B5EF4-FFF2-40B4-BE49-F238E27FC236}">
                <a16:creationId xmlns:a16="http://schemas.microsoft.com/office/drawing/2014/main" id="{30C0F0D1-0EAE-A54C-121B-7CEDE4AEB351}"/>
              </a:ext>
            </a:extLst>
          </p:cNvPr>
          <p:cNvSpPr>
            <a:spLocks noGrp="1"/>
          </p:cNvSpPr>
          <p:nvPr>
            <p:ph type="title"/>
          </p:nvPr>
        </p:nvSpPr>
        <p:spPr/>
        <p:txBody>
          <a:bodyPr/>
          <a:lstStyle/>
          <a:p>
            <a:r>
              <a:rPr lang="en-US" dirty="0"/>
              <a:t>IV. Pride – Laodiceans</a:t>
            </a:r>
          </a:p>
        </p:txBody>
      </p:sp>
    </p:spTree>
    <p:extLst>
      <p:ext uri="{BB962C8B-B14F-4D97-AF65-F5344CB8AC3E}">
        <p14:creationId xmlns:p14="http://schemas.microsoft.com/office/powerpoint/2010/main" val="30648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9D9B6E-189D-BCAB-28DC-449E5247877E}"/>
              </a:ext>
            </a:extLst>
          </p:cNvPr>
          <p:cNvSpPr>
            <a:spLocks noGrp="1"/>
          </p:cNvSpPr>
          <p:nvPr>
            <p:ph idx="1"/>
          </p:nvPr>
        </p:nvSpPr>
        <p:spPr/>
        <p:txBody>
          <a:bodyPr>
            <a:noAutofit/>
          </a:bodyPr>
          <a:lstStyle/>
          <a:p>
            <a:r>
              <a:rPr lang="en-US" dirty="0"/>
              <a:t>Preventing Pride</a:t>
            </a:r>
          </a:p>
          <a:p>
            <a:pPr lvl="1"/>
            <a:r>
              <a:rPr lang="en-US" dirty="0"/>
              <a:t>1 Timothy 6:6-8; 17-19</a:t>
            </a:r>
          </a:p>
          <a:p>
            <a:pPr lvl="2"/>
            <a:r>
              <a:rPr lang="en-US" baseline="30000" dirty="0"/>
              <a:t>6</a:t>
            </a:r>
            <a:r>
              <a:rPr lang="en-US" dirty="0"/>
              <a:t> Now godliness with contentment is great gain. </a:t>
            </a:r>
            <a:r>
              <a:rPr lang="en-US" baseline="30000" dirty="0"/>
              <a:t>7</a:t>
            </a:r>
            <a:r>
              <a:rPr lang="en-US" dirty="0"/>
              <a:t> For we brought nothing into this world, and it is certain we can carry nothing out. </a:t>
            </a:r>
            <a:r>
              <a:rPr lang="en-US" baseline="30000" dirty="0"/>
              <a:t>8</a:t>
            </a:r>
            <a:r>
              <a:rPr lang="en-US" dirty="0"/>
              <a:t> And having food and clothing, with these we shall be content. . . .</a:t>
            </a:r>
          </a:p>
          <a:p>
            <a:pPr lvl="2"/>
            <a:r>
              <a:rPr lang="en-US" baseline="30000" dirty="0"/>
              <a:t>17</a:t>
            </a:r>
            <a:r>
              <a:rPr lang="en-US" dirty="0"/>
              <a:t> Command those who are rich in this present age not to be haughty, nor to trust in uncertain riches but in the living God, who gives us richly all things to enjoy. </a:t>
            </a:r>
            <a:r>
              <a:rPr lang="en-US" baseline="30000" dirty="0"/>
              <a:t>18</a:t>
            </a:r>
            <a:r>
              <a:rPr lang="en-US" dirty="0"/>
              <a:t> Let them do good, that they be rich in good works, ready to give, willing to share, </a:t>
            </a:r>
            <a:r>
              <a:rPr lang="en-US" baseline="30000" dirty="0"/>
              <a:t>19</a:t>
            </a:r>
            <a:r>
              <a:rPr lang="en-US" dirty="0"/>
              <a:t> storing up for themselves a good foundation for the time to come, that they may lay hold on eternal life.</a:t>
            </a:r>
          </a:p>
          <a:p>
            <a:pPr lvl="1"/>
            <a:r>
              <a:rPr lang="en-US" dirty="0"/>
              <a:t>Not a call to </a:t>
            </a:r>
            <a:r>
              <a:rPr lang="en-US" i="1" dirty="0"/>
              <a:t>forsake</a:t>
            </a:r>
            <a:r>
              <a:rPr lang="en-US" dirty="0"/>
              <a:t> riches, the danger is being dissatisfied</a:t>
            </a:r>
          </a:p>
          <a:p>
            <a:pPr lvl="1"/>
            <a:r>
              <a:rPr lang="en-US" dirty="0"/>
              <a:t>For those who </a:t>
            </a:r>
            <a:r>
              <a:rPr lang="en-US" i="1" dirty="0"/>
              <a:t>are</a:t>
            </a:r>
            <a:r>
              <a:rPr lang="en-US" dirty="0"/>
              <a:t> well-off, the danger is also complacency</a:t>
            </a:r>
          </a:p>
          <a:p>
            <a:pPr lvl="2"/>
            <a:r>
              <a:rPr lang="en-US" dirty="0"/>
              <a:t>Riches are </a:t>
            </a:r>
            <a:r>
              <a:rPr lang="en-US" i="1" dirty="0"/>
              <a:t>uncertain</a:t>
            </a:r>
            <a:r>
              <a:rPr lang="en-US" dirty="0"/>
              <a:t>, could suddenly be without these blessings</a:t>
            </a:r>
          </a:p>
          <a:p>
            <a:pPr lvl="2"/>
            <a:r>
              <a:rPr lang="en-US" dirty="0"/>
              <a:t>Solution is being rich in </a:t>
            </a:r>
            <a:r>
              <a:rPr lang="en-US" i="1" dirty="0"/>
              <a:t>good works</a:t>
            </a:r>
            <a:r>
              <a:rPr lang="en-US" dirty="0"/>
              <a:t> – keep zealously serving</a:t>
            </a:r>
          </a:p>
          <a:p>
            <a:pPr lvl="1"/>
            <a:r>
              <a:rPr lang="en-US" dirty="0"/>
              <a:t>Proper focus on God includes storing treasures in heaven</a:t>
            </a:r>
          </a:p>
          <a:p>
            <a:pPr lvl="1"/>
            <a:endParaRPr lang="en-US" dirty="0"/>
          </a:p>
        </p:txBody>
      </p:sp>
      <p:sp>
        <p:nvSpPr>
          <p:cNvPr id="2" name="Title 1">
            <a:extLst>
              <a:ext uri="{FF2B5EF4-FFF2-40B4-BE49-F238E27FC236}">
                <a16:creationId xmlns:a16="http://schemas.microsoft.com/office/drawing/2014/main" id="{30C0F0D1-0EAE-A54C-121B-7CEDE4AEB351}"/>
              </a:ext>
            </a:extLst>
          </p:cNvPr>
          <p:cNvSpPr>
            <a:spLocks noGrp="1"/>
          </p:cNvSpPr>
          <p:nvPr>
            <p:ph type="title"/>
          </p:nvPr>
        </p:nvSpPr>
        <p:spPr/>
        <p:txBody>
          <a:bodyPr/>
          <a:lstStyle/>
          <a:p>
            <a:r>
              <a:rPr lang="en-US" dirty="0"/>
              <a:t>IV. Pride</a:t>
            </a:r>
          </a:p>
        </p:txBody>
      </p:sp>
    </p:spTree>
    <p:extLst>
      <p:ext uri="{BB962C8B-B14F-4D97-AF65-F5344CB8AC3E}">
        <p14:creationId xmlns:p14="http://schemas.microsoft.com/office/powerpoint/2010/main" val="408181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9D9B6E-189D-BCAB-28DC-449E5247877E}"/>
              </a:ext>
            </a:extLst>
          </p:cNvPr>
          <p:cNvSpPr>
            <a:spLocks noGrp="1"/>
          </p:cNvSpPr>
          <p:nvPr>
            <p:ph idx="1"/>
          </p:nvPr>
        </p:nvSpPr>
        <p:spPr/>
        <p:txBody>
          <a:bodyPr>
            <a:noAutofit/>
          </a:bodyPr>
          <a:lstStyle/>
          <a:p>
            <a:r>
              <a:rPr lang="en-US" dirty="0"/>
              <a:t>Many things can take our eyes off God:</a:t>
            </a:r>
          </a:p>
          <a:p>
            <a:pPr lvl="1"/>
            <a:r>
              <a:rPr lang="en-US" dirty="0"/>
              <a:t>Fears, anger, desires, pride…</a:t>
            </a:r>
          </a:p>
          <a:p>
            <a:pPr lvl="1"/>
            <a:r>
              <a:rPr lang="en-US" dirty="0"/>
              <a:t>Philippians 4:8</a:t>
            </a:r>
          </a:p>
          <a:p>
            <a:pPr lvl="2"/>
            <a:r>
              <a:rPr lang="en-US" dirty="0"/>
              <a:t>Finally, brethren, whatever things are true, whatever things are noble, whatever things are just, whatever things are pure, whatever things are lovely, whatever things are of good report, if there is any virtue and if there is anything praiseworthy—meditate on these things.</a:t>
            </a:r>
          </a:p>
          <a:p>
            <a:pPr lvl="2"/>
            <a:r>
              <a:rPr lang="en-US" dirty="0"/>
              <a:t>What is it that </a:t>
            </a:r>
            <a:r>
              <a:rPr lang="en-US" i="1" dirty="0"/>
              <a:t>we’re</a:t>
            </a:r>
            <a:r>
              <a:rPr lang="en-US" dirty="0"/>
              <a:t> looking at?</a:t>
            </a:r>
          </a:p>
          <a:p>
            <a:pPr lvl="1"/>
            <a:r>
              <a:rPr lang="en-US" dirty="0"/>
              <a:t>Hebrews 12:1-2</a:t>
            </a:r>
          </a:p>
          <a:p>
            <a:pPr lvl="2"/>
            <a:r>
              <a:rPr lang="en-US" baseline="30000" dirty="0"/>
              <a:t>1</a:t>
            </a:r>
            <a:r>
              <a:rPr lang="en-US" dirty="0"/>
              <a:t> Therefore we also, since we are surrounded by so great a cloud of witnesses, let us lay aside every weight, and the sin which so easily ensnares us, and let us run with endurance the race that is set before us, </a:t>
            </a:r>
            <a:r>
              <a:rPr lang="en-US" baseline="30000" dirty="0"/>
              <a:t>2</a:t>
            </a:r>
            <a:r>
              <a:rPr lang="en-US" dirty="0"/>
              <a:t> looking unto Jesus, the author and finisher of our faith, who for the joy that was set before Him endured the cross, despising the shame, and has sat down at the right hand of the throne of God.</a:t>
            </a:r>
          </a:p>
        </p:txBody>
      </p:sp>
      <p:sp>
        <p:nvSpPr>
          <p:cNvPr id="2" name="Title 1">
            <a:extLst>
              <a:ext uri="{FF2B5EF4-FFF2-40B4-BE49-F238E27FC236}">
                <a16:creationId xmlns:a16="http://schemas.microsoft.com/office/drawing/2014/main" id="{30C0F0D1-0EAE-A54C-121B-7CEDE4AEB351}"/>
              </a:ext>
            </a:extLst>
          </p:cNvPr>
          <p:cNvSpPr>
            <a:spLocks noGrp="1"/>
          </p:cNvSpPr>
          <p:nvPr>
            <p:ph type="title"/>
          </p:nvPr>
        </p:nvSpPr>
        <p:spPr/>
        <p:txBody>
          <a:bodyPr/>
          <a:lstStyle/>
          <a:p>
            <a:r>
              <a:rPr lang="en-US" dirty="0"/>
              <a:t>Eyes on God</a:t>
            </a:r>
          </a:p>
        </p:txBody>
      </p:sp>
    </p:spTree>
    <p:extLst>
      <p:ext uri="{BB962C8B-B14F-4D97-AF65-F5344CB8AC3E}">
        <p14:creationId xmlns:p14="http://schemas.microsoft.com/office/powerpoint/2010/main" val="125361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E2BEE1-605E-8CA8-AC3E-9AC1F6F1379D}"/>
              </a:ext>
            </a:extLst>
          </p:cNvPr>
          <p:cNvSpPr>
            <a:spLocks noGrp="1"/>
          </p:cNvSpPr>
          <p:nvPr>
            <p:ph idx="1"/>
          </p:nvPr>
        </p:nvSpPr>
        <p:spPr/>
        <p:txBody>
          <a:bodyPr>
            <a:noAutofit/>
          </a:bodyPr>
          <a:lstStyle/>
          <a:p>
            <a:r>
              <a:rPr lang="en-US" dirty="0"/>
              <a:t>Matthew 14:22-33</a:t>
            </a:r>
          </a:p>
          <a:p>
            <a:pPr lvl="1"/>
            <a:r>
              <a:rPr lang="en-US" baseline="30000" dirty="0"/>
              <a:t>22</a:t>
            </a:r>
            <a:r>
              <a:rPr lang="en-US" dirty="0"/>
              <a:t> Immediately Jesus made His disciples get into the boat and go before Him to the other side, while He sent the multitudes away. </a:t>
            </a:r>
            <a:r>
              <a:rPr lang="en-US" baseline="30000" dirty="0"/>
              <a:t>23</a:t>
            </a:r>
            <a:r>
              <a:rPr lang="en-US" dirty="0"/>
              <a:t> And when He had sent the multitudes away, He went up on the mountain by Himself to pray. Now when evening came, He was alone there. </a:t>
            </a:r>
            <a:r>
              <a:rPr lang="en-US" baseline="30000" dirty="0"/>
              <a:t>24</a:t>
            </a:r>
            <a:r>
              <a:rPr lang="en-US" dirty="0"/>
              <a:t> But the boat was now in the middle of the sea, tossed by the waves, for the wind was contrary.</a:t>
            </a:r>
            <a:br>
              <a:rPr lang="en-US" dirty="0"/>
            </a:br>
            <a:br>
              <a:rPr lang="en-US" dirty="0"/>
            </a:br>
            <a:r>
              <a:rPr lang="en-US" baseline="30000" dirty="0"/>
              <a:t>25</a:t>
            </a:r>
            <a:r>
              <a:rPr lang="en-US" dirty="0"/>
              <a:t> Now in the fourth watch of the night Jesus went to them, walking on the sea. </a:t>
            </a:r>
            <a:r>
              <a:rPr lang="en-US" baseline="30000" dirty="0"/>
              <a:t>26</a:t>
            </a:r>
            <a:r>
              <a:rPr lang="en-US" dirty="0"/>
              <a:t> And when the disciples saw Him walking on the sea, they were troubled, saying, “It is a ghost!” And they cried out for fear.</a:t>
            </a:r>
            <a:br>
              <a:rPr lang="en-US" dirty="0"/>
            </a:br>
            <a:br>
              <a:rPr lang="en-US" dirty="0"/>
            </a:br>
            <a:r>
              <a:rPr lang="en-US" baseline="30000" dirty="0"/>
              <a:t>27</a:t>
            </a:r>
            <a:r>
              <a:rPr lang="en-US" dirty="0"/>
              <a:t> But immediately Jesus spoke to them, saying, “Be of good cheer! It is I; do not be afraid.”</a:t>
            </a:r>
          </a:p>
        </p:txBody>
      </p:sp>
      <p:sp>
        <p:nvSpPr>
          <p:cNvPr id="3" name="Title 2">
            <a:extLst>
              <a:ext uri="{FF2B5EF4-FFF2-40B4-BE49-F238E27FC236}">
                <a16:creationId xmlns:a16="http://schemas.microsoft.com/office/drawing/2014/main" id="{FDF021C0-A618-4275-93A3-9BF7D7520665}"/>
              </a:ext>
            </a:extLst>
          </p:cNvPr>
          <p:cNvSpPr>
            <a:spLocks noGrp="1"/>
          </p:cNvSpPr>
          <p:nvPr>
            <p:ph type="title"/>
          </p:nvPr>
        </p:nvSpPr>
        <p:spPr/>
        <p:txBody>
          <a:bodyPr/>
          <a:lstStyle/>
          <a:p>
            <a:r>
              <a:rPr lang="en-US" dirty="0"/>
              <a:t>I. Fear – Peter</a:t>
            </a:r>
          </a:p>
        </p:txBody>
      </p:sp>
    </p:spTree>
    <p:extLst>
      <p:ext uri="{BB962C8B-B14F-4D97-AF65-F5344CB8AC3E}">
        <p14:creationId xmlns:p14="http://schemas.microsoft.com/office/powerpoint/2010/main" val="127162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E2BEE1-605E-8CA8-AC3E-9AC1F6F1379D}"/>
              </a:ext>
            </a:extLst>
          </p:cNvPr>
          <p:cNvSpPr>
            <a:spLocks noGrp="1"/>
          </p:cNvSpPr>
          <p:nvPr>
            <p:ph idx="1"/>
          </p:nvPr>
        </p:nvSpPr>
        <p:spPr/>
        <p:txBody>
          <a:bodyPr>
            <a:noAutofit/>
          </a:bodyPr>
          <a:lstStyle/>
          <a:p>
            <a:r>
              <a:rPr lang="en-US" dirty="0"/>
              <a:t>Matthew 14:22-33</a:t>
            </a:r>
          </a:p>
          <a:p>
            <a:pPr lvl="1"/>
            <a:r>
              <a:rPr lang="en-US" baseline="30000" dirty="0"/>
              <a:t>28</a:t>
            </a:r>
            <a:r>
              <a:rPr lang="en-US" dirty="0"/>
              <a:t> And Peter answered Him and said, “Lord, if it is You, command me to come to You on the water.”</a:t>
            </a:r>
            <a:br>
              <a:rPr lang="en-US" dirty="0"/>
            </a:br>
            <a:br>
              <a:rPr lang="en-US" dirty="0"/>
            </a:br>
            <a:r>
              <a:rPr lang="en-US" baseline="30000" dirty="0"/>
              <a:t>29</a:t>
            </a:r>
            <a:r>
              <a:rPr lang="en-US" dirty="0"/>
              <a:t> So He said, “Come.” And when Peter had come down out of the boat, he walked on the water to go to Jesus.</a:t>
            </a:r>
          </a:p>
          <a:p>
            <a:pPr lvl="1"/>
            <a:endParaRPr lang="en-US" dirty="0"/>
          </a:p>
          <a:p>
            <a:r>
              <a:rPr lang="en-US" dirty="0"/>
              <a:t>Peter asks to walk on the water</a:t>
            </a:r>
          </a:p>
          <a:p>
            <a:pPr lvl="1"/>
            <a:r>
              <a:rPr lang="en-US" dirty="0"/>
              <a:t>This is </a:t>
            </a:r>
            <a:r>
              <a:rPr lang="en-US" i="1" dirty="0"/>
              <a:t>Peter’s</a:t>
            </a:r>
            <a:r>
              <a:rPr lang="en-US" dirty="0"/>
              <a:t> idea, not something Jesus suggested</a:t>
            </a:r>
          </a:p>
          <a:p>
            <a:pPr lvl="1"/>
            <a:r>
              <a:rPr lang="en-US" dirty="0"/>
              <a:t>He knows it’s storming, knows what he’s getting into</a:t>
            </a:r>
          </a:p>
        </p:txBody>
      </p:sp>
      <p:sp>
        <p:nvSpPr>
          <p:cNvPr id="3" name="Title 2">
            <a:extLst>
              <a:ext uri="{FF2B5EF4-FFF2-40B4-BE49-F238E27FC236}">
                <a16:creationId xmlns:a16="http://schemas.microsoft.com/office/drawing/2014/main" id="{FDF021C0-A618-4275-93A3-9BF7D7520665}"/>
              </a:ext>
            </a:extLst>
          </p:cNvPr>
          <p:cNvSpPr>
            <a:spLocks noGrp="1"/>
          </p:cNvSpPr>
          <p:nvPr>
            <p:ph type="title"/>
          </p:nvPr>
        </p:nvSpPr>
        <p:spPr/>
        <p:txBody>
          <a:bodyPr/>
          <a:lstStyle/>
          <a:p>
            <a:r>
              <a:rPr lang="en-US" dirty="0"/>
              <a:t>I. Fear – Peter</a:t>
            </a:r>
          </a:p>
        </p:txBody>
      </p:sp>
    </p:spTree>
    <p:extLst>
      <p:ext uri="{BB962C8B-B14F-4D97-AF65-F5344CB8AC3E}">
        <p14:creationId xmlns:p14="http://schemas.microsoft.com/office/powerpoint/2010/main" val="422373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E2BEE1-605E-8CA8-AC3E-9AC1F6F1379D}"/>
              </a:ext>
            </a:extLst>
          </p:cNvPr>
          <p:cNvSpPr>
            <a:spLocks noGrp="1"/>
          </p:cNvSpPr>
          <p:nvPr>
            <p:ph idx="1"/>
          </p:nvPr>
        </p:nvSpPr>
        <p:spPr/>
        <p:txBody>
          <a:bodyPr>
            <a:noAutofit/>
          </a:bodyPr>
          <a:lstStyle/>
          <a:p>
            <a:r>
              <a:rPr lang="en-US" dirty="0"/>
              <a:t>Matthew 14:22-33</a:t>
            </a:r>
          </a:p>
          <a:p>
            <a:pPr lvl="1"/>
            <a:r>
              <a:rPr lang="en-US" baseline="30000" dirty="0"/>
              <a:t>30</a:t>
            </a:r>
            <a:r>
              <a:rPr lang="en-US" dirty="0"/>
              <a:t> But when he saw that the wind was boisterous, he was afraid; and beginning to sink he cried out, saying, “Lord, save me!”</a:t>
            </a:r>
            <a:br>
              <a:rPr lang="en-US" dirty="0"/>
            </a:br>
            <a:br>
              <a:rPr lang="en-US" dirty="0"/>
            </a:br>
            <a:r>
              <a:rPr lang="en-US" baseline="30000" dirty="0"/>
              <a:t>31</a:t>
            </a:r>
            <a:r>
              <a:rPr lang="en-US" dirty="0"/>
              <a:t> And immediately Jesus stretched out His hand and caught him, and said to him, “O you of little faith, why did you doubt?” </a:t>
            </a:r>
            <a:r>
              <a:rPr lang="en-US" baseline="30000" dirty="0"/>
              <a:t>32</a:t>
            </a:r>
            <a:r>
              <a:rPr lang="en-US" dirty="0"/>
              <a:t> And when they got into the boat, the wind ceased.</a:t>
            </a:r>
          </a:p>
          <a:p>
            <a:pPr lvl="1"/>
            <a:endParaRPr lang="en-US" dirty="0"/>
          </a:p>
          <a:p>
            <a:r>
              <a:rPr lang="en-US" dirty="0"/>
              <a:t>Peter underestimates his courage</a:t>
            </a:r>
          </a:p>
          <a:p>
            <a:pPr lvl="1"/>
            <a:r>
              <a:rPr lang="en-US" dirty="0"/>
              <a:t>“It seemed like a good idea at the time”</a:t>
            </a:r>
          </a:p>
          <a:p>
            <a:pPr lvl="1"/>
            <a:r>
              <a:rPr lang="en-US" dirty="0"/>
              <a:t>He lets his fear get the best of him – it probably looked easier from the boat!</a:t>
            </a:r>
          </a:p>
        </p:txBody>
      </p:sp>
      <p:sp>
        <p:nvSpPr>
          <p:cNvPr id="3" name="Title 2">
            <a:extLst>
              <a:ext uri="{FF2B5EF4-FFF2-40B4-BE49-F238E27FC236}">
                <a16:creationId xmlns:a16="http://schemas.microsoft.com/office/drawing/2014/main" id="{FDF021C0-A618-4275-93A3-9BF7D7520665}"/>
              </a:ext>
            </a:extLst>
          </p:cNvPr>
          <p:cNvSpPr>
            <a:spLocks noGrp="1"/>
          </p:cNvSpPr>
          <p:nvPr>
            <p:ph type="title"/>
          </p:nvPr>
        </p:nvSpPr>
        <p:spPr/>
        <p:txBody>
          <a:bodyPr/>
          <a:lstStyle/>
          <a:p>
            <a:r>
              <a:rPr lang="en-US" dirty="0"/>
              <a:t>I. Fear – Peter</a:t>
            </a:r>
          </a:p>
        </p:txBody>
      </p:sp>
    </p:spTree>
    <p:extLst>
      <p:ext uri="{BB962C8B-B14F-4D97-AF65-F5344CB8AC3E}">
        <p14:creationId xmlns:p14="http://schemas.microsoft.com/office/powerpoint/2010/main" val="328818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E2BEE1-605E-8CA8-AC3E-9AC1F6F1379D}"/>
              </a:ext>
            </a:extLst>
          </p:cNvPr>
          <p:cNvSpPr>
            <a:spLocks noGrp="1"/>
          </p:cNvSpPr>
          <p:nvPr>
            <p:ph idx="1"/>
          </p:nvPr>
        </p:nvSpPr>
        <p:spPr/>
        <p:txBody>
          <a:bodyPr>
            <a:noAutofit/>
          </a:bodyPr>
          <a:lstStyle/>
          <a:p>
            <a:r>
              <a:rPr lang="en-US" dirty="0"/>
              <a:t>1 Kings 19:1-4; 8-10</a:t>
            </a:r>
          </a:p>
          <a:p>
            <a:pPr lvl="1"/>
            <a:r>
              <a:rPr lang="en-US" baseline="30000" dirty="0"/>
              <a:t>1</a:t>
            </a:r>
            <a:r>
              <a:rPr lang="en-US" dirty="0"/>
              <a:t> And Ahab told Jezebel all that Elijah had done, also how he had executed all the prophets with the sword. </a:t>
            </a:r>
            <a:r>
              <a:rPr lang="en-US" baseline="30000" dirty="0"/>
              <a:t>2</a:t>
            </a:r>
            <a:r>
              <a:rPr lang="en-US" dirty="0"/>
              <a:t> Then Jezebel sent a messenger to Elijah, saying, “So let the gods do to me, and more also, if I do not make your life as the life of one of them by tomorrow about this time.” </a:t>
            </a:r>
            <a:r>
              <a:rPr lang="en-US" baseline="30000" dirty="0"/>
              <a:t>3</a:t>
            </a:r>
            <a:r>
              <a:rPr lang="en-US" dirty="0"/>
              <a:t> And when he saw that, he arose and ran for his life, and went to Beersheba, which belongs to Judah, and left his servant there.</a:t>
            </a:r>
            <a:br>
              <a:rPr lang="en-US" dirty="0"/>
            </a:br>
            <a:br>
              <a:rPr lang="en-US" dirty="0"/>
            </a:br>
            <a:r>
              <a:rPr lang="en-US" baseline="30000" dirty="0"/>
              <a:t>4</a:t>
            </a:r>
            <a:r>
              <a:rPr lang="en-US" dirty="0"/>
              <a:t> But he himself went a day’s journey into the wilderness, and came and sat down under a broom tree. And he prayed that he might die, and said, “It is enough! Now, Lord, take my life, for I am no better than my fathers!”</a:t>
            </a:r>
          </a:p>
        </p:txBody>
      </p:sp>
      <p:sp>
        <p:nvSpPr>
          <p:cNvPr id="3" name="Title 2">
            <a:extLst>
              <a:ext uri="{FF2B5EF4-FFF2-40B4-BE49-F238E27FC236}">
                <a16:creationId xmlns:a16="http://schemas.microsoft.com/office/drawing/2014/main" id="{FDF021C0-A618-4275-93A3-9BF7D7520665}"/>
              </a:ext>
            </a:extLst>
          </p:cNvPr>
          <p:cNvSpPr>
            <a:spLocks noGrp="1"/>
          </p:cNvSpPr>
          <p:nvPr>
            <p:ph type="title"/>
          </p:nvPr>
        </p:nvSpPr>
        <p:spPr/>
        <p:txBody>
          <a:bodyPr/>
          <a:lstStyle/>
          <a:p>
            <a:r>
              <a:rPr lang="en-US" dirty="0"/>
              <a:t>I. Fear – Elijah</a:t>
            </a:r>
          </a:p>
        </p:txBody>
      </p:sp>
    </p:spTree>
    <p:extLst>
      <p:ext uri="{BB962C8B-B14F-4D97-AF65-F5344CB8AC3E}">
        <p14:creationId xmlns:p14="http://schemas.microsoft.com/office/powerpoint/2010/main" val="29914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E2BEE1-605E-8CA8-AC3E-9AC1F6F1379D}"/>
              </a:ext>
            </a:extLst>
          </p:cNvPr>
          <p:cNvSpPr>
            <a:spLocks noGrp="1"/>
          </p:cNvSpPr>
          <p:nvPr>
            <p:ph idx="1"/>
          </p:nvPr>
        </p:nvSpPr>
        <p:spPr/>
        <p:txBody>
          <a:bodyPr>
            <a:noAutofit/>
          </a:bodyPr>
          <a:lstStyle/>
          <a:p>
            <a:r>
              <a:rPr lang="en-US" dirty="0"/>
              <a:t>1 Kings 19:1-4; 8-10</a:t>
            </a:r>
          </a:p>
          <a:p>
            <a:pPr lvl="1"/>
            <a:r>
              <a:rPr lang="en-US" baseline="30000" dirty="0"/>
              <a:t>8</a:t>
            </a:r>
            <a:r>
              <a:rPr lang="en-US" dirty="0"/>
              <a:t> So he arose, and ate and drank; and he went in the strength of that food forty days and forty nights as far as Horeb, the mountain of God. </a:t>
            </a:r>
            <a:r>
              <a:rPr lang="en-US" baseline="30000" dirty="0"/>
              <a:t>9</a:t>
            </a:r>
            <a:r>
              <a:rPr lang="en-US" dirty="0"/>
              <a:t> And there he went into a cave, and spent the night in that place; and behold, the word of the Lord came to him, and He said to him, “What are you doing here, Elijah?” </a:t>
            </a:r>
            <a:r>
              <a:rPr lang="en-US" baseline="30000" dirty="0"/>
              <a:t>10</a:t>
            </a:r>
            <a:r>
              <a:rPr lang="en-US" dirty="0"/>
              <a:t> So he said, “I have been very zealous for the Lord God of hosts; for the children of Israel have forsaken Your covenant, torn down Your altars, and killed Your prophets with the sword. I alone am left; and they seek to take my life.”</a:t>
            </a:r>
          </a:p>
          <a:p>
            <a:pPr lvl="1"/>
            <a:endParaRPr lang="en-US" dirty="0"/>
          </a:p>
          <a:p>
            <a:r>
              <a:rPr lang="en-US" dirty="0"/>
              <a:t>From Carmel to Horeb</a:t>
            </a:r>
          </a:p>
          <a:p>
            <a:pPr lvl="1"/>
            <a:r>
              <a:rPr lang="en-US" dirty="0"/>
              <a:t>Fear overshadowed faith</a:t>
            </a:r>
          </a:p>
          <a:p>
            <a:pPr lvl="1"/>
            <a:r>
              <a:rPr lang="en-US" dirty="0"/>
              <a:t>Like Peter, he took his eyes off God, saw danger, and panicked</a:t>
            </a:r>
          </a:p>
        </p:txBody>
      </p:sp>
      <p:sp>
        <p:nvSpPr>
          <p:cNvPr id="3" name="Title 2">
            <a:extLst>
              <a:ext uri="{FF2B5EF4-FFF2-40B4-BE49-F238E27FC236}">
                <a16:creationId xmlns:a16="http://schemas.microsoft.com/office/drawing/2014/main" id="{FDF021C0-A618-4275-93A3-9BF7D7520665}"/>
              </a:ext>
            </a:extLst>
          </p:cNvPr>
          <p:cNvSpPr>
            <a:spLocks noGrp="1"/>
          </p:cNvSpPr>
          <p:nvPr>
            <p:ph type="title"/>
          </p:nvPr>
        </p:nvSpPr>
        <p:spPr/>
        <p:txBody>
          <a:bodyPr/>
          <a:lstStyle/>
          <a:p>
            <a:r>
              <a:rPr lang="en-US" dirty="0"/>
              <a:t>I. Fear – Elijah</a:t>
            </a:r>
          </a:p>
        </p:txBody>
      </p:sp>
    </p:spTree>
    <p:extLst>
      <p:ext uri="{BB962C8B-B14F-4D97-AF65-F5344CB8AC3E}">
        <p14:creationId xmlns:p14="http://schemas.microsoft.com/office/powerpoint/2010/main" val="53039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E2BEE1-605E-8CA8-AC3E-9AC1F6F1379D}"/>
              </a:ext>
            </a:extLst>
          </p:cNvPr>
          <p:cNvSpPr>
            <a:spLocks noGrp="1"/>
          </p:cNvSpPr>
          <p:nvPr>
            <p:ph idx="1"/>
          </p:nvPr>
        </p:nvSpPr>
        <p:spPr/>
        <p:txBody>
          <a:bodyPr>
            <a:noAutofit/>
          </a:bodyPr>
          <a:lstStyle/>
          <a:p>
            <a:r>
              <a:rPr lang="en-US" dirty="0"/>
              <a:t>Facing Fear</a:t>
            </a:r>
          </a:p>
          <a:p>
            <a:pPr lvl="1"/>
            <a:r>
              <a:rPr lang="en-US" dirty="0"/>
              <a:t>2 Corinthians 1:8-9</a:t>
            </a:r>
          </a:p>
          <a:p>
            <a:pPr lvl="2"/>
            <a:r>
              <a:rPr lang="en-US" baseline="30000" dirty="0"/>
              <a:t>8</a:t>
            </a:r>
            <a:r>
              <a:rPr lang="en-US" dirty="0"/>
              <a:t> For we do not want you to be ignorant, brethren, of our trouble which came to us in Asia: that we were burdened beyond measure, above strength, so that we despaired even of life. </a:t>
            </a:r>
            <a:r>
              <a:rPr lang="en-US" baseline="30000" dirty="0"/>
              <a:t>9</a:t>
            </a:r>
            <a:r>
              <a:rPr lang="en-US" dirty="0"/>
              <a:t> Yes, we had the sentence of death in ourselves, that we should not trust in ourselves but in God who raises the dead</a:t>
            </a:r>
          </a:p>
          <a:p>
            <a:pPr lvl="2"/>
            <a:r>
              <a:rPr lang="en-US" dirty="0"/>
              <a:t>Paul expected to die – done to remind them to keep focus on God!</a:t>
            </a:r>
          </a:p>
          <a:p>
            <a:pPr lvl="1"/>
            <a:r>
              <a:rPr lang="en-US" dirty="0"/>
              <a:t>Psalm 56:1-4</a:t>
            </a:r>
          </a:p>
          <a:p>
            <a:pPr lvl="2"/>
            <a:r>
              <a:rPr lang="en-US" baseline="30000" dirty="0"/>
              <a:t>1</a:t>
            </a:r>
            <a:r>
              <a:rPr lang="en-US" dirty="0"/>
              <a:t> Be merciful to me, O God, for man would swallow me up; Fighting all day he oppresses me. </a:t>
            </a:r>
            <a:r>
              <a:rPr lang="en-US" baseline="30000" dirty="0"/>
              <a:t>2</a:t>
            </a:r>
            <a:r>
              <a:rPr lang="en-US" dirty="0"/>
              <a:t> My enemies would hound me all day, for there are many who fight against me, O Most High.</a:t>
            </a:r>
            <a:br>
              <a:rPr lang="en-US" dirty="0"/>
            </a:br>
            <a:r>
              <a:rPr lang="en-US" baseline="30000" dirty="0"/>
              <a:t>3</a:t>
            </a:r>
            <a:r>
              <a:rPr lang="en-US" dirty="0"/>
              <a:t> Whenever I am afraid, I will trust in You. </a:t>
            </a:r>
            <a:r>
              <a:rPr lang="en-US" baseline="30000" dirty="0"/>
              <a:t>4</a:t>
            </a:r>
            <a:r>
              <a:rPr lang="en-US" dirty="0"/>
              <a:t> In God (I will praise His word), In God I have put my trust; I will not fear. What can flesh do to me?</a:t>
            </a:r>
          </a:p>
          <a:p>
            <a:pPr lvl="2"/>
            <a:r>
              <a:rPr lang="en-US" dirty="0"/>
              <a:t>David puts things into perspective – “what can </a:t>
            </a:r>
            <a:r>
              <a:rPr lang="en-US" i="1" dirty="0"/>
              <a:t>flesh</a:t>
            </a:r>
            <a:r>
              <a:rPr lang="en-US" dirty="0"/>
              <a:t> do to me?”</a:t>
            </a:r>
          </a:p>
          <a:p>
            <a:pPr lvl="1"/>
            <a:r>
              <a:rPr lang="en-US" dirty="0"/>
              <a:t>Proper focus on God trusts in Him rather than giving into fear</a:t>
            </a:r>
          </a:p>
        </p:txBody>
      </p:sp>
      <p:sp>
        <p:nvSpPr>
          <p:cNvPr id="3" name="Title 2">
            <a:extLst>
              <a:ext uri="{FF2B5EF4-FFF2-40B4-BE49-F238E27FC236}">
                <a16:creationId xmlns:a16="http://schemas.microsoft.com/office/drawing/2014/main" id="{FDF021C0-A618-4275-93A3-9BF7D7520665}"/>
              </a:ext>
            </a:extLst>
          </p:cNvPr>
          <p:cNvSpPr>
            <a:spLocks noGrp="1"/>
          </p:cNvSpPr>
          <p:nvPr>
            <p:ph type="title"/>
          </p:nvPr>
        </p:nvSpPr>
        <p:spPr/>
        <p:txBody>
          <a:bodyPr/>
          <a:lstStyle/>
          <a:p>
            <a:r>
              <a:rPr lang="en-US" dirty="0"/>
              <a:t>I. Fear</a:t>
            </a:r>
          </a:p>
        </p:txBody>
      </p:sp>
    </p:spTree>
    <p:extLst>
      <p:ext uri="{BB962C8B-B14F-4D97-AF65-F5344CB8AC3E}">
        <p14:creationId xmlns:p14="http://schemas.microsoft.com/office/powerpoint/2010/main" val="292596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Eyes on God</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rgbClr val="999999"/>
                </a:solidFill>
              </a:rPr>
              <a:t>Fear</a:t>
            </a:r>
          </a:p>
          <a:p>
            <a:r>
              <a:rPr lang="en-US" dirty="0"/>
              <a:t>Anger</a:t>
            </a:r>
          </a:p>
        </p:txBody>
      </p:sp>
    </p:spTree>
    <p:extLst>
      <p:ext uri="{BB962C8B-B14F-4D97-AF65-F5344CB8AC3E}">
        <p14:creationId xmlns:p14="http://schemas.microsoft.com/office/powerpoint/2010/main" val="15367130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2457</TotalTime>
  <Words>3425</Words>
  <Application>Microsoft Office PowerPoint</Application>
  <PresentationFormat>On-screen Show (4:3)</PresentationFormat>
  <Paragraphs>173</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Eyes on God</vt:lpstr>
      <vt:lpstr>Eyes on God</vt:lpstr>
      <vt:lpstr>I. Fear – Peter</vt:lpstr>
      <vt:lpstr>I. Fear – Peter</vt:lpstr>
      <vt:lpstr>I. Fear – Peter</vt:lpstr>
      <vt:lpstr>I. Fear – Elijah</vt:lpstr>
      <vt:lpstr>I. Fear – Elijah</vt:lpstr>
      <vt:lpstr>I. Fear</vt:lpstr>
      <vt:lpstr>Eyes on God</vt:lpstr>
      <vt:lpstr>II. Anger – Moses</vt:lpstr>
      <vt:lpstr>II. Anger – Moses</vt:lpstr>
      <vt:lpstr>II. Anger – Moses</vt:lpstr>
      <vt:lpstr>II. Anger – Moses</vt:lpstr>
      <vt:lpstr>II. Anger</vt:lpstr>
      <vt:lpstr>Eyes on God</vt:lpstr>
      <vt:lpstr>III. Desire – Eve</vt:lpstr>
      <vt:lpstr>III. Desire – Eve</vt:lpstr>
      <vt:lpstr>III. Desire – David</vt:lpstr>
      <vt:lpstr>III. Desire – David</vt:lpstr>
      <vt:lpstr>III. Desire</vt:lpstr>
      <vt:lpstr>III. Desire</vt:lpstr>
      <vt:lpstr>Eyes on God</vt:lpstr>
      <vt:lpstr>IV. Pride – Nebuchadnezzar</vt:lpstr>
      <vt:lpstr>IV. Pride – Nebuchadnezzar</vt:lpstr>
      <vt:lpstr>IV. Pride – Laodiceans</vt:lpstr>
      <vt:lpstr>IV. Pride</vt:lpstr>
      <vt:lpstr>Eyes on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 Johnson</dc:creator>
  <cp:lastModifiedBy>Ty Johnson</cp:lastModifiedBy>
  <cp:revision>1821</cp:revision>
  <dcterms:created xsi:type="dcterms:W3CDTF">2022-01-14T13:50:44Z</dcterms:created>
  <dcterms:modified xsi:type="dcterms:W3CDTF">2022-12-03T21:19:54Z</dcterms:modified>
</cp:coreProperties>
</file>