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59"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07" autoAdjust="0"/>
    <p:restoredTop sz="94660"/>
  </p:normalViewPr>
  <p:slideViewPr>
    <p:cSldViewPr snapToGrid="0">
      <p:cViewPr varScale="1">
        <p:scale>
          <a:sx n="100" d="100"/>
          <a:sy n="100" d="100"/>
        </p:scale>
        <p:origin x="12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44B802-B5AD-4475-B41D-FDA9169E76A2}"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244564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44B802-B5AD-4475-B41D-FDA9169E76A2}"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124416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44B802-B5AD-4475-B41D-FDA9169E76A2}"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114999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44B802-B5AD-4475-B41D-FDA9169E76A2}"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362773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44B802-B5AD-4475-B41D-FDA9169E76A2}"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2812315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44B802-B5AD-4475-B41D-FDA9169E76A2}" type="datetimeFigureOut">
              <a:rPr lang="en-US" smtClean="0"/>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72998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44B802-B5AD-4475-B41D-FDA9169E76A2}" type="datetimeFigureOut">
              <a:rPr lang="en-US" smtClean="0"/>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106298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44B802-B5AD-4475-B41D-FDA9169E76A2}" type="datetimeFigureOut">
              <a:rPr lang="en-US" smtClean="0"/>
              <a:t>7/14/2023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142036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4B802-B5AD-4475-B41D-FDA9169E76A2}" type="datetimeFigureOut">
              <a:rPr lang="en-US" smtClean="0"/>
              <a:t>7/14/2023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90516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44B802-B5AD-4475-B41D-FDA9169E76A2}" type="datetimeFigureOut">
              <a:rPr lang="en-US" smtClean="0"/>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222129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44B802-B5AD-4475-B41D-FDA9169E76A2}" type="datetimeFigureOut">
              <a:rPr lang="en-US" smtClean="0"/>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65F72-5817-48F1-8F5F-B0E78A3DF633}" type="slidenum">
              <a:rPr lang="en-US" smtClean="0"/>
              <a:t>‹#›</a:t>
            </a:fld>
            <a:endParaRPr lang="en-US"/>
          </a:p>
        </p:txBody>
      </p:sp>
    </p:spTree>
    <p:extLst>
      <p:ext uri="{BB962C8B-B14F-4D97-AF65-F5344CB8AC3E}">
        <p14:creationId xmlns:p14="http://schemas.microsoft.com/office/powerpoint/2010/main" val="187531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4B802-B5AD-4475-B41D-FDA9169E76A2}" type="datetimeFigureOut">
              <a:rPr lang="en-US" smtClean="0"/>
              <a:t>7/14/2023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65F72-5817-48F1-8F5F-B0E78A3DF633}" type="slidenum">
              <a:rPr lang="en-US" smtClean="0"/>
              <a:t>‹#›</a:t>
            </a:fld>
            <a:endParaRPr lang="en-US"/>
          </a:p>
        </p:txBody>
      </p:sp>
    </p:spTree>
    <p:extLst>
      <p:ext uri="{BB962C8B-B14F-4D97-AF65-F5344CB8AC3E}">
        <p14:creationId xmlns:p14="http://schemas.microsoft.com/office/powerpoint/2010/main" val="2992878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DDDC26-706A-4139-7210-D3F4E8B8E5F6}"/>
              </a:ext>
            </a:extLst>
          </p:cNvPr>
          <p:cNvSpPr txBox="1"/>
          <p:nvPr/>
        </p:nvSpPr>
        <p:spPr>
          <a:xfrm>
            <a:off x="689956" y="934054"/>
            <a:ext cx="7764088" cy="4989892"/>
          </a:xfrm>
          <a:prstGeom prst="rect">
            <a:avLst/>
          </a:prstGeom>
          <a:noFill/>
        </p:spPr>
        <p:txBody>
          <a:bodyPr wrap="square" rtlCol="0">
            <a:spAutoFit/>
          </a:bodyPr>
          <a:lstStyle/>
          <a:p>
            <a:pPr marL="45720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1:1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There was a man in the land of Uz whose name was Job, and that man was blameless and upright, one who feared God and turned away from evil.</a:t>
            </a:r>
          </a:p>
          <a:p>
            <a:pPr marL="457200" marR="0">
              <a:lnSpc>
                <a:spcPct val="107000"/>
              </a:lnSpc>
              <a:spcBef>
                <a:spcPts val="0"/>
              </a:spcBef>
              <a:spcAft>
                <a:spcPts val="800"/>
              </a:spcAft>
            </a:pPr>
            <a:endPar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1:8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the Lord said to Satan, “Have you considered my servant Job, that there is none like him on the earth, a blameless and upright man, who fears God and turns away from evil?”</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2055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676885"/>
            <a:ext cx="7764088" cy="3504229"/>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Mk 14:50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 they all forsook Him and fled.</a:t>
            </a:r>
          </a:p>
          <a:p>
            <a:pPr marL="0" marR="0">
              <a:lnSpc>
                <a:spcPct val="107000"/>
              </a:lnSpc>
              <a:spcBef>
                <a:spcPts val="0"/>
              </a:spcBef>
              <a:spcAft>
                <a:spcPts val="80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 26:73-73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a little later those who stood by came up and said to Peter, “Surely you also are one of them, for your speech betrays you.” Then he began to curse and swear, saying, “I do not know the Man!”</a:t>
            </a:r>
          </a:p>
        </p:txBody>
      </p:sp>
    </p:spTree>
    <p:extLst>
      <p:ext uri="{BB962C8B-B14F-4D97-AF65-F5344CB8AC3E}">
        <p14:creationId xmlns:p14="http://schemas.microsoft.com/office/powerpoint/2010/main" val="2591708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318454"/>
            <a:ext cx="7764088" cy="4221092"/>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42:10-11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the Lord restored the fortunes of Job, when he had prayed for his friends. And the Lord gave Job twice as much as he had before. Then came to him all his brothers and sisters and all who had known him before, and ate bread with him in his house. And they showed him sympathy and comforted him for all the evil that the Lord had brought upon him. And each of them gave him a piece of money and a ring of gold.</a:t>
            </a:r>
          </a:p>
        </p:txBody>
      </p:sp>
    </p:spTree>
    <p:extLst>
      <p:ext uri="{BB962C8B-B14F-4D97-AF65-F5344CB8AC3E}">
        <p14:creationId xmlns:p14="http://schemas.microsoft.com/office/powerpoint/2010/main" val="539055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020552"/>
            <a:ext cx="7764088" cy="4816896"/>
          </a:xfrm>
          <a:prstGeom prst="rect">
            <a:avLst/>
          </a:prstGeom>
          <a:noFill/>
        </p:spPr>
        <p:txBody>
          <a:bodyPr wrap="square" rtlCol="0">
            <a:spAutoFit/>
          </a:bodyPr>
          <a:lstStyle/>
          <a:p>
            <a:pPr marL="0" marR="0">
              <a:lnSpc>
                <a:spcPct val="107000"/>
              </a:lnSpc>
              <a:spcBef>
                <a:spcPts val="0"/>
              </a:spcBef>
              <a:spcAft>
                <a:spcPts val="800"/>
              </a:spcAft>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Phil 2:5-11 – </a:t>
            </a:r>
            <a:r>
              <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Let this mind be in you which was also in Christ Jesus, who, being in the form of God, did not consider it robbery to be equal with God, but made Himself of no reputation, taking the form of a bondservant, and coming in the likeness of men. And being found in appearance as a man, He humbled Himself and became obedient to the point of death, even the death of the cross. Therefore God also has highly exalted Him and given Him the name which is above every name, that at the name of Jesus every knee should bow, of those in heaven, and of those on earth, and of those under the earth, and that every tongue should confess that Jesus Christ is Lord, to the glory of God the Father.</a:t>
            </a:r>
          </a:p>
        </p:txBody>
      </p:sp>
    </p:spTree>
    <p:extLst>
      <p:ext uri="{BB962C8B-B14F-4D97-AF65-F5344CB8AC3E}">
        <p14:creationId xmlns:p14="http://schemas.microsoft.com/office/powerpoint/2010/main" val="122810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087942"/>
            <a:ext cx="7764088" cy="4682116"/>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Heb 1:2-4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Has in these last days spoken to us by His Son, whom He has appointed heir of all things, through whom also He made the worlds; who being the brightness of His glory and the express image of His person, and upholding all things by the word of His power, when He had by Himself purged our sins, sat down at the right hand of the Majesty on high, having become so much better than the angels, as He has by inheritance obtained a more excellent name than they.</a:t>
            </a:r>
          </a:p>
        </p:txBody>
      </p:sp>
    </p:spTree>
    <p:extLst>
      <p:ext uri="{BB962C8B-B14F-4D97-AF65-F5344CB8AC3E}">
        <p14:creationId xmlns:p14="http://schemas.microsoft.com/office/powerpoint/2010/main" val="107450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917960"/>
            <a:ext cx="7764088" cy="5022080"/>
          </a:xfrm>
          <a:prstGeom prst="rect">
            <a:avLst/>
          </a:prstGeom>
          <a:noFill/>
        </p:spPr>
        <p:txBody>
          <a:bodyPr wrap="square" rtlCol="0">
            <a:spAutoFit/>
          </a:bodyPr>
          <a:lstStyle/>
          <a:p>
            <a:pPr marL="0" marR="0">
              <a:lnSpc>
                <a:spcPct val="107000"/>
              </a:lnSpc>
              <a:spcBef>
                <a:spcPts val="0"/>
              </a:spcBef>
              <a:spcAft>
                <a:spcPts val="800"/>
              </a:spcAft>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42:10 – </a:t>
            </a:r>
            <a:r>
              <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“My anger burns against you and against your two friends, for you have not spoken of me what is right, as my servant Job has. 8 Now therefore take seven bulls and seven rams and go to my servant Job and offer up a burnt offering for yourselves. And my servant Job shall pray for you, for I will accept his prayer not to deal with you according to your folly. For you have not spoken of me what is right, as my servant Job has.”</a:t>
            </a:r>
          </a:p>
          <a:p>
            <a:pPr marL="0" marR="0">
              <a:lnSpc>
                <a:spcPct val="107000"/>
              </a:lnSpc>
              <a:spcBef>
                <a:spcPts val="0"/>
              </a:spcBef>
              <a:spcAft>
                <a:spcPts val="800"/>
              </a:spcAft>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Rom 8:34 – </a:t>
            </a:r>
            <a:r>
              <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Who is to condemn? Christ Jesus is the one who died—more than that, who was raised—who is at the right hand of God, who indeed is interceding for us.</a:t>
            </a:r>
          </a:p>
        </p:txBody>
      </p:sp>
    </p:spTree>
    <p:extLst>
      <p:ext uri="{BB962C8B-B14F-4D97-AF65-F5344CB8AC3E}">
        <p14:creationId xmlns:p14="http://schemas.microsoft.com/office/powerpoint/2010/main" val="145881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720374"/>
            <a:ext cx="7764088" cy="5417252"/>
          </a:xfrm>
          <a:prstGeom prst="rect">
            <a:avLst/>
          </a:prstGeom>
          <a:noFill/>
        </p:spPr>
        <p:txBody>
          <a:bodyPr wrap="square" rtlCol="0">
            <a:spAutoFit/>
          </a:bodyPr>
          <a:lstStyle/>
          <a:p>
            <a:pPr marL="0" marR="0">
              <a:lnSpc>
                <a:spcPct val="107000"/>
              </a:lnSpc>
              <a:spcBef>
                <a:spcPts val="0"/>
              </a:spcBef>
              <a:spcAft>
                <a:spcPts val="800"/>
              </a:spcAft>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Lk 18:31-33 –  </a:t>
            </a:r>
            <a:r>
              <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taking the twelve, he said to them, “See, we are going up to Jerusalem, and everything that is written about the Son of Man by the prophets will be accomplished. For he will be delivered over to the Gentiles and will be mocked and shamefully treated and spit upon.  And after flogging him, they will kill him, and on the third day he will rise.”</a:t>
            </a:r>
          </a:p>
          <a:p>
            <a:pPr marL="0" marR="0">
              <a:lnSpc>
                <a:spcPct val="107000"/>
              </a:lnSpc>
              <a:spcBef>
                <a:spcPts val="0"/>
              </a:spcBef>
              <a:spcAft>
                <a:spcPts val="800"/>
              </a:spcAft>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19:25-27 – </a:t>
            </a:r>
            <a:r>
              <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I know that my Redeemer lives, and at the last he will stand upon the earth [maybe better translated here dust or grave].  And after my skin has been thus destroyed, yet in my flesh I shall see God, whom I shall see for myself, and my eyes shall behold, and not another.</a:t>
            </a:r>
          </a:p>
        </p:txBody>
      </p:sp>
    </p:spTree>
    <p:extLst>
      <p:ext uri="{BB962C8B-B14F-4D97-AF65-F5344CB8AC3E}">
        <p14:creationId xmlns:p14="http://schemas.microsoft.com/office/powerpoint/2010/main" val="175335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754838"/>
            <a:ext cx="7764088" cy="5348324"/>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Thes 1:5-10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 is evidence of the righteous judgment of God…when the Lord Jesus is revealed from heaven with his mighty angels in flaming fire, inflicting vengeance on those who do not know God and on those who do not obey the gospel of our Lord Jesus. They will suffer the punishment of eternal destruction, away from the presence of the Lord and from the glory of his might.</a:t>
            </a:r>
          </a:p>
          <a:p>
            <a:pPr marL="0" marR="0">
              <a:lnSpc>
                <a:spcPct val="107000"/>
              </a:lnSpc>
              <a:spcBef>
                <a:spcPts val="0"/>
              </a:spcBef>
              <a:spcAft>
                <a:spcPts val="80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Jn 1:8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If we say we have no sin, we deceive ourselves, and the truth is not in us.</a:t>
            </a:r>
          </a:p>
        </p:txBody>
      </p:sp>
    </p:spTree>
    <p:extLst>
      <p:ext uri="{BB962C8B-B14F-4D97-AF65-F5344CB8AC3E}">
        <p14:creationId xmlns:p14="http://schemas.microsoft.com/office/powerpoint/2010/main" val="2124954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318454"/>
            <a:ext cx="7764088" cy="4221092"/>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9:1-6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 Job answered and said: “Truly I know that it is so: But how can a man be in the right before God? If one wished to contend with him, one could not answer him once in a thousand times. He is wise in heart and mighty in strength—who has hardened himself against him, and succeeded? —he who removes mountains, and they know it not, when he overturns them in his anger, who shakes the earth out of its place, and its pillars tremble.”</a:t>
            </a:r>
          </a:p>
        </p:txBody>
      </p:sp>
    </p:spTree>
    <p:extLst>
      <p:ext uri="{BB962C8B-B14F-4D97-AF65-F5344CB8AC3E}">
        <p14:creationId xmlns:p14="http://schemas.microsoft.com/office/powerpoint/2010/main" val="2660728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626918"/>
            <a:ext cx="7764088" cy="5604163"/>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9:14-20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then can I answer him, choosing my words with him? Though I am in the right, I cannot answer him; I must appeal for mercy to my accuser. If I summoned him and he answered me, I would not believe that he was listening to my voice. For he crushes me with a tempest and multiplies my wounds without cause; he will not let me get my breath, but fills me with bitterness. If it is a contest of strength, behold, he is mighty! If it is a matter of justice, who can summon him? Though I am in the right, my own mouth would condemn me; though I am blameless, he would prove me perverse.</a:t>
            </a:r>
          </a:p>
        </p:txBody>
      </p:sp>
    </p:spTree>
    <p:extLst>
      <p:ext uri="{BB962C8B-B14F-4D97-AF65-F5344CB8AC3E}">
        <p14:creationId xmlns:p14="http://schemas.microsoft.com/office/powerpoint/2010/main" val="1443323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2471013"/>
            <a:ext cx="7764088" cy="1915974"/>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9:29-31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 shall be condemned; why then do I labor in vain? If I wash myself with snow and cleanse my hands with lye, yet you will plunge me into a pit, and my own clothes will abhor me.</a:t>
            </a:r>
          </a:p>
        </p:txBody>
      </p:sp>
    </p:spTree>
    <p:extLst>
      <p:ext uri="{BB962C8B-B14F-4D97-AF65-F5344CB8AC3E}">
        <p14:creationId xmlns:p14="http://schemas.microsoft.com/office/powerpoint/2010/main" val="4285249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DDDC26-706A-4139-7210-D3F4E8B8E5F6}"/>
              </a:ext>
            </a:extLst>
          </p:cNvPr>
          <p:cNvSpPr txBox="1"/>
          <p:nvPr/>
        </p:nvSpPr>
        <p:spPr>
          <a:xfrm>
            <a:off x="689956" y="1087942"/>
            <a:ext cx="7764088" cy="4682116"/>
          </a:xfrm>
          <a:prstGeom prst="rect">
            <a:avLst/>
          </a:prstGeom>
          <a:noFill/>
        </p:spPr>
        <p:txBody>
          <a:bodyPr wrap="square" rtlCol="0">
            <a:spAutoFit/>
          </a:bodyPr>
          <a:lstStyle/>
          <a:p>
            <a:pPr marL="45720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1:9-12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“Does Job fear God for no reason? Have you not put a hedge around him and his house and all that he has, on every side? You have blessed the work of his hands, and his possessions have increased in the land. But stretch out your hand and touch all that he has, and he will curse you to your face.” And the Lord said to Satan, “Behold, all that he has is in your hand. Only against him do not stretch out your hand.”</a:t>
            </a:r>
          </a:p>
        </p:txBody>
      </p:sp>
    </p:spTree>
    <p:extLst>
      <p:ext uri="{BB962C8B-B14F-4D97-AF65-F5344CB8AC3E}">
        <p14:creationId xmlns:p14="http://schemas.microsoft.com/office/powerpoint/2010/main" val="2401009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2471013"/>
            <a:ext cx="7764088" cy="1915974"/>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9:32-33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he is not a man, as I am, that I might answer him, that we should come to trial together. If only there were an arbiter between us, who might lay his hand on us both.</a:t>
            </a:r>
          </a:p>
        </p:txBody>
      </p:sp>
    </p:spTree>
    <p:extLst>
      <p:ext uri="{BB962C8B-B14F-4D97-AF65-F5344CB8AC3E}">
        <p14:creationId xmlns:p14="http://schemas.microsoft.com/office/powerpoint/2010/main" val="703280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2009989"/>
            <a:ext cx="7764088" cy="2838021"/>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Jn 2:1-2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“My little children, these things I write to you, so that you may not sin. And if anyone sins, we have an Advocate with the Father, Jesus Christ the righteous. And He Himself is the propitiation for our sins, and not for ours only but also for the whole world.”</a:t>
            </a:r>
          </a:p>
        </p:txBody>
      </p:sp>
    </p:spTree>
    <p:extLst>
      <p:ext uri="{BB962C8B-B14F-4D97-AF65-F5344CB8AC3E}">
        <p14:creationId xmlns:p14="http://schemas.microsoft.com/office/powerpoint/2010/main" val="2642216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626918"/>
            <a:ext cx="7764088" cy="5143139"/>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Eph 2:4-9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But God, being rich in mercy, because of the great love with which he loved us, even when we were dead in our trespasses, made us alive together with Christ—by grace you have been saved— and raised us up with him and seated us with him in the heavenly places in Christ Jesus, so that in the coming ages he might show the immeasurable riches of his grace in kindness toward us in Christ Jesus. For by grace you have been saved through faith. And this is not your own doing; it is the gift of God, not a result of works, so that no one may boast.	</a:t>
            </a:r>
          </a:p>
        </p:txBody>
      </p:sp>
    </p:spTree>
    <p:extLst>
      <p:ext uri="{BB962C8B-B14F-4D97-AF65-F5344CB8AC3E}">
        <p14:creationId xmlns:p14="http://schemas.microsoft.com/office/powerpoint/2010/main" val="878839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524326"/>
            <a:ext cx="7764088" cy="5809347"/>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Rom 12:1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 appeal to you therefore, brothers, by the mercies of God, to present your bodies as a living sacrifice, holy and acceptable to God, which is your spiritual worship.</a:t>
            </a:r>
          </a:p>
          <a:p>
            <a:pPr marL="0" marR="0">
              <a:lnSpc>
                <a:spcPct val="107000"/>
              </a:lnSpc>
              <a:spcBef>
                <a:spcPts val="0"/>
              </a:spcBef>
              <a:spcAft>
                <a:spcPts val="80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Rom 6:12-13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Let not sin therefore reign in your mortal body, to make you obey its passions. Do not present your members to sin as instruments for unrighteousness, but present yourselves to God as those who have been brought from death to life, and your members to God as instruments for righteousness.</a:t>
            </a:r>
          </a:p>
        </p:txBody>
      </p:sp>
    </p:spTree>
    <p:extLst>
      <p:ext uri="{BB962C8B-B14F-4D97-AF65-F5344CB8AC3E}">
        <p14:creationId xmlns:p14="http://schemas.microsoft.com/office/powerpoint/2010/main" val="1976330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779477"/>
            <a:ext cx="7764088" cy="3299045"/>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Heb 9:13-14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if the blood of goats and bulls, and the sprinkling of defiled persons with the ashes of a heifer, sanctify for the purification of the flesh, how much more will the blood of Christ, who through the eternal Spirit offered himself without blemish to God, purify our conscience from dead works to serve the living God.</a:t>
            </a:r>
          </a:p>
        </p:txBody>
      </p:sp>
    </p:spTree>
    <p:extLst>
      <p:ext uri="{BB962C8B-B14F-4D97-AF65-F5344CB8AC3E}">
        <p14:creationId xmlns:p14="http://schemas.microsoft.com/office/powerpoint/2010/main" val="1472898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318454"/>
            <a:ext cx="7764088" cy="4221092"/>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Col 2:12-14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Having been buried with him in baptism, in which you were also raised with him through faith in the powerful working of God, who raised him from the dead. And you, who were dead in your trespasses and the uncircumcision of your flesh, God made alive together with him, having forgiven us all our trespasses, by canceling the record of debt that stood against us with its legal demands. This he set aside, nailing it to the cross.</a:t>
            </a:r>
          </a:p>
        </p:txBody>
      </p:sp>
    </p:spTree>
    <p:extLst>
      <p:ext uri="{BB962C8B-B14F-4D97-AF65-F5344CB8AC3E}">
        <p14:creationId xmlns:p14="http://schemas.microsoft.com/office/powerpoint/2010/main" val="1365938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2701525"/>
            <a:ext cx="7764088" cy="993926"/>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Pet 1:3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Born again to a living hope through the resurrection of Jesus Christ</a:t>
            </a:r>
          </a:p>
        </p:txBody>
      </p:sp>
    </p:spTree>
    <p:extLst>
      <p:ext uri="{BB962C8B-B14F-4D97-AF65-F5344CB8AC3E}">
        <p14:creationId xmlns:p14="http://schemas.microsoft.com/office/powerpoint/2010/main" val="2232019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318454"/>
            <a:ext cx="7764088" cy="4221092"/>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Pet 2:20-21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if, after they have escaped the defilements of the world through the knowledge of our Lord and Savior Jesus Christ, they are again entangled in them and overcome, the last state has become worse for them than the first. For it would have been better for them never to have known the way of righteousness than after knowing it to turn back from the holy commandment delivered to them.</a:t>
            </a:r>
          </a:p>
        </p:txBody>
      </p:sp>
    </p:spTree>
    <p:extLst>
      <p:ext uri="{BB962C8B-B14F-4D97-AF65-F5344CB8AC3E}">
        <p14:creationId xmlns:p14="http://schemas.microsoft.com/office/powerpoint/2010/main" val="3178098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985350"/>
            <a:ext cx="7764088" cy="4887300"/>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Job 3:3-4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Let the day perish on which I was born, and the night that said, ‘A man is conceived.’ Let that day be darkness! May God above not seek it, nor light shine upon it.</a:t>
            </a:r>
          </a:p>
          <a:p>
            <a:pPr marL="0" marR="0">
              <a:lnSpc>
                <a:spcPct val="107000"/>
              </a:lnSpc>
              <a:spcBef>
                <a:spcPts val="0"/>
              </a:spcBef>
              <a:spcAft>
                <a:spcPts val="80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Job 3:11-13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Why did I not die at birth, come out from the womb and expire? Why did the knees receive me? Or why the breasts, that I should nurse? For then I would have lain down and been quiet; I would have slept; then I would have been at rest.</a:t>
            </a:r>
          </a:p>
        </p:txBody>
      </p:sp>
    </p:spTree>
    <p:extLst>
      <p:ext uri="{BB962C8B-B14F-4D97-AF65-F5344CB8AC3E}">
        <p14:creationId xmlns:p14="http://schemas.microsoft.com/office/powerpoint/2010/main" val="2289492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DDDC26-706A-4139-7210-D3F4E8B8E5F6}"/>
              </a:ext>
            </a:extLst>
          </p:cNvPr>
          <p:cNvSpPr txBox="1"/>
          <p:nvPr/>
        </p:nvSpPr>
        <p:spPr>
          <a:xfrm>
            <a:off x="689956" y="1676885"/>
            <a:ext cx="7764088" cy="3504229"/>
          </a:xfrm>
          <a:prstGeom prst="rect">
            <a:avLst/>
          </a:prstGeom>
          <a:noFill/>
        </p:spPr>
        <p:txBody>
          <a:bodyPr wrap="square" rtlCol="0">
            <a:spAutoFit/>
          </a:bodyPr>
          <a:lstStyle/>
          <a:p>
            <a:pPr marL="45720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1:22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 all this Job did not sin or charge God with wrong.</a:t>
            </a:r>
          </a:p>
          <a:p>
            <a:pPr marL="457200" marR="0">
              <a:lnSpc>
                <a:spcPct val="107000"/>
              </a:lnSpc>
              <a:spcBef>
                <a:spcPts val="0"/>
              </a:spcBef>
              <a:spcAft>
                <a:spcPts val="80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2:4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“Skin for skin! All that a man has he will give for his life. But stretch out your hand and touch his bone and his flesh, and he will curse you to your face.”</a:t>
            </a:r>
          </a:p>
        </p:txBody>
      </p:sp>
    </p:spTree>
    <p:extLst>
      <p:ext uri="{BB962C8B-B14F-4D97-AF65-F5344CB8AC3E}">
        <p14:creationId xmlns:p14="http://schemas.microsoft.com/office/powerpoint/2010/main" val="353799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652246"/>
            <a:ext cx="7764088" cy="5553508"/>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Pet 2:22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committed no sin, neither was deceit found in his mouth.</a:t>
            </a:r>
          </a:p>
          <a:p>
            <a:pPr marL="0" marR="0">
              <a:lnSpc>
                <a:spcPct val="107000"/>
              </a:lnSpc>
              <a:spcBef>
                <a:spcPts val="0"/>
              </a:spcBef>
              <a:spcAft>
                <a:spcPts val="800"/>
              </a:spcAft>
            </a:pPr>
            <a:endParaRPr lang="en-US" sz="2800"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Lk 23:41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we indeed justly, for we are receiving the due reward of our deeds; but this man has done nothing wrong.</a:t>
            </a:r>
          </a:p>
          <a:p>
            <a:pPr marL="0" marR="0">
              <a:lnSpc>
                <a:spcPct val="107000"/>
              </a:lnSpc>
              <a:spcBef>
                <a:spcPts val="0"/>
              </a:spcBef>
              <a:spcAft>
                <a:spcPts val="800"/>
              </a:spcAft>
            </a:pPr>
            <a:endParaRPr lang="en-US" sz="2800" i="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Jn 3:4-5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Everyone who makes a practice of sinning also practices lawlessness; sin is lawlessness. You know that he appeared in order to take away sins, and in him there is no sin.</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320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2701525"/>
            <a:ext cx="7764088" cy="1454950"/>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Cor 10:11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Now these things happened to them as an example, but they were written down for our instruction, on whom the end of the ages has come.</a:t>
            </a:r>
          </a:p>
        </p:txBody>
      </p:sp>
    </p:spTree>
    <p:extLst>
      <p:ext uri="{BB962C8B-B14F-4D97-AF65-F5344CB8AC3E}">
        <p14:creationId xmlns:p14="http://schemas.microsoft.com/office/powerpoint/2010/main" val="1938683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720374"/>
            <a:ext cx="7764088" cy="5417252"/>
          </a:xfrm>
          <a:prstGeom prst="rect">
            <a:avLst/>
          </a:prstGeom>
          <a:noFill/>
        </p:spPr>
        <p:txBody>
          <a:bodyPr wrap="square" rtlCol="0">
            <a:spAutoFit/>
          </a:bodyPr>
          <a:lstStyle/>
          <a:p>
            <a:pPr marL="0" marR="0">
              <a:lnSpc>
                <a:spcPct val="107000"/>
              </a:lnSpc>
              <a:spcBef>
                <a:spcPts val="0"/>
              </a:spcBef>
              <a:spcAft>
                <a:spcPts val="800"/>
              </a:spcAft>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Cor 5:21 – </a:t>
            </a:r>
            <a:r>
              <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our sake he made him to be sin who knew no sin, so that in him we might become the righteousness of God.</a:t>
            </a:r>
          </a:p>
          <a:p>
            <a:pPr marL="0" marR="0">
              <a:lnSpc>
                <a:spcPct val="107000"/>
              </a:lnSpc>
              <a:spcBef>
                <a:spcPts val="0"/>
              </a:spcBef>
              <a:spcAft>
                <a:spcPts val="800"/>
              </a:spcAft>
            </a:pPr>
            <a:endPar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Heb 7:26-28 – </a:t>
            </a:r>
            <a:r>
              <a:rPr lang="en-US" sz="2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such a High Priest was fitting for us, who is holy, harmless, undefiled, separate from sinners, and has become higher than the heavens; who does not need daily, as those high priests, to offer up sacrifices, first for His own sins and then for the people’s, for this He did once for all when He offered up Himself. For the law appoints as high priests men who have weakness, but the word of the oath, which came after the law, appoints the Son who has been perfected forever.</a:t>
            </a:r>
          </a:p>
        </p:txBody>
      </p:sp>
    </p:spTree>
    <p:extLst>
      <p:ext uri="{BB962C8B-B14F-4D97-AF65-F5344CB8AC3E}">
        <p14:creationId xmlns:p14="http://schemas.microsoft.com/office/powerpoint/2010/main" val="806760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2009989"/>
            <a:ext cx="7764088" cy="2838021"/>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Job 2:9-10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 his wife said to him, “Do you still hold fast your integrity? Curse God and die.” But he said to her, “You speak as one of the foolish women would speak. Shall we receive good from God, and shall we not receive evil?” In all this Job did not sin with his lips.</a:t>
            </a:r>
          </a:p>
        </p:txBody>
      </p:sp>
    </p:spTree>
    <p:extLst>
      <p:ext uri="{BB962C8B-B14F-4D97-AF65-F5344CB8AC3E}">
        <p14:creationId xmlns:p14="http://schemas.microsoft.com/office/powerpoint/2010/main" val="303711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446373"/>
            <a:ext cx="7764088" cy="3965253"/>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Lk 4:21-22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He began to say to them, “Today this Scripture is fulfilled in your hearing.” So all bore witness to Him, and marveled at the gracious words which proceeded out of His mouth. And they said, “Is this not Joseph’s son?”</a:t>
            </a:r>
          </a:p>
          <a:p>
            <a:pPr marL="0" marR="0">
              <a:lnSpc>
                <a:spcPct val="107000"/>
              </a:lnSpc>
              <a:spcBef>
                <a:spcPts val="0"/>
              </a:spcBef>
              <a:spcAft>
                <a:spcPts val="80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Lk 4:24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 He said, “Assuredly, I say to you, no prophet is accepted in his own country.”</a:t>
            </a:r>
          </a:p>
        </p:txBody>
      </p:sp>
    </p:spTree>
    <p:extLst>
      <p:ext uri="{BB962C8B-B14F-4D97-AF65-F5344CB8AC3E}">
        <p14:creationId xmlns:p14="http://schemas.microsoft.com/office/powerpoint/2010/main" val="3019525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E9046-7E69-6C60-7C6E-473271324A36}"/>
              </a:ext>
            </a:extLst>
          </p:cNvPr>
          <p:cNvSpPr txBox="1"/>
          <p:nvPr/>
        </p:nvSpPr>
        <p:spPr>
          <a:xfrm>
            <a:off x="689956" y="1215862"/>
            <a:ext cx="7764088" cy="4426276"/>
          </a:xfrm>
          <a:prstGeom prst="rect">
            <a:avLst/>
          </a:prstGeom>
          <a:noFill/>
        </p:spPr>
        <p:txBody>
          <a:bodyPr wrap="square" rtlCol="0">
            <a:spAutoFit/>
          </a:bodyPr>
          <a:lstStyle/>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 27:22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Pilate said to them, “What then shall I do with Jesus who is called Christ?” They all said to him, “Let Him be crucified!”</a:t>
            </a:r>
          </a:p>
          <a:p>
            <a:pPr marL="0" marR="0">
              <a:lnSpc>
                <a:spcPct val="107000"/>
              </a:lnSpc>
              <a:spcBef>
                <a:spcPts val="0"/>
              </a:spcBef>
              <a:spcAft>
                <a:spcPts val="80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 13:46 – </a:t>
            </a:r>
            <a:r>
              <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 Paul and Barnabas grew bold and said, “It was necessary that the word of God should be spoken to you first; but since you reject it, and judge yourselves unworthy of everlasting life, behold, we turn to the Gentiles.”</a:t>
            </a:r>
          </a:p>
        </p:txBody>
      </p:sp>
    </p:spTree>
    <p:extLst>
      <p:ext uri="{BB962C8B-B14F-4D97-AF65-F5344CB8AC3E}">
        <p14:creationId xmlns:p14="http://schemas.microsoft.com/office/powerpoint/2010/main" val="27122831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2485</Words>
  <Application>Microsoft Office PowerPoint</Application>
  <PresentationFormat>On-screen Show (4:3)</PresentationFormat>
  <Paragraphs>54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Kendall Kirby</dc:creator>
  <cp:lastModifiedBy>Ty Johnson</cp:lastModifiedBy>
  <cp:revision>4</cp:revision>
  <dcterms:created xsi:type="dcterms:W3CDTF">2022-11-16T22:15:38Z</dcterms:created>
  <dcterms:modified xsi:type="dcterms:W3CDTF">2023-07-15T01:40:06Z</dcterms:modified>
</cp:coreProperties>
</file>