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21"/>
  </p:notesMasterIdLst>
  <p:sldIdLst>
    <p:sldId id="610" r:id="rId3"/>
    <p:sldId id="612" r:id="rId4"/>
    <p:sldId id="622" r:id="rId5"/>
    <p:sldId id="636" r:id="rId6"/>
    <p:sldId id="654" r:id="rId7"/>
    <p:sldId id="647" r:id="rId8"/>
    <p:sldId id="655" r:id="rId9"/>
    <p:sldId id="656" r:id="rId10"/>
    <p:sldId id="657" r:id="rId11"/>
    <p:sldId id="658" r:id="rId12"/>
    <p:sldId id="648" r:id="rId13"/>
    <p:sldId id="659" r:id="rId14"/>
    <p:sldId id="613" r:id="rId15"/>
    <p:sldId id="660" r:id="rId16"/>
    <p:sldId id="661" r:id="rId17"/>
    <p:sldId id="663" r:id="rId18"/>
    <p:sldId id="664" r:id="rId19"/>
    <p:sldId id="665" r:id="rId2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FFFFCC"/>
    <a:srgbClr val="CCECFF"/>
    <a:srgbClr val="FFFF66"/>
    <a:srgbClr val="FFFF99"/>
    <a:srgbClr val="CCFFCC"/>
    <a:srgbClr val="CC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94" d="100"/>
          <a:sy n="94" d="100"/>
        </p:scale>
        <p:origin x="1138" y="91"/>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microsoft.com/office/2016/11/relationships/changesInfo" Target="changesInfos/changesInfo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y Johnson" userId="2df4d96252200d5b" providerId="LiveId" clId="{5BBF401F-885C-4F28-9070-EBC4CE0772E1}"/>
    <pc:docChg chg="delSld">
      <pc:chgData name="Ty Johnson" userId="2df4d96252200d5b" providerId="LiveId" clId="{5BBF401F-885C-4F28-9070-EBC4CE0772E1}" dt="2023-08-05T00:55:55.534" v="1" actId="47"/>
      <pc:docMkLst>
        <pc:docMk/>
      </pc:docMkLst>
      <pc:sldChg chg="del">
        <pc:chgData name="Ty Johnson" userId="2df4d96252200d5b" providerId="LiveId" clId="{5BBF401F-885C-4F28-9070-EBC4CE0772E1}" dt="2023-08-05T00:55:55.534" v="1" actId="47"/>
        <pc:sldMkLst>
          <pc:docMk/>
          <pc:sldMk cId="0" sldId="276"/>
        </pc:sldMkLst>
      </pc:sldChg>
      <pc:sldChg chg="del">
        <pc:chgData name="Ty Johnson" userId="2df4d96252200d5b" providerId="LiveId" clId="{5BBF401F-885C-4F28-9070-EBC4CE0772E1}" dt="2023-08-05T00:55:55.534" v="1" actId="47"/>
        <pc:sldMkLst>
          <pc:docMk/>
          <pc:sldMk cId="0" sldId="277"/>
        </pc:sldMkLst>
      </pc:sldChg>
      <pc:sldChg chg="del">
        <pc:chgData name="Ty Johnson" userId="2df4d96252200d5b" providerId="LiveId" clId="{5BBF401F-885C-4F28-9070-EBC4CE0772E1}" dt="2023-08-05T00:55:55.534" v="1" actId="47"/>
        <pc:sldMkLst>
          <pc:docMk/>
          <pc:sldMk cId="0" sldId="278"/>
        </pc:sldMkLst>
      </pc:sldChg>
      <pc:sldChg chg="del">
        <pc:chgData name="Ty Johnson" userId="2df4d96252200d5b" providerId="LiveId" clId="{5BBF401F-885C-4F28-9070-EBC4CE0772E1}" dt="2023-08-05T00:55:48.475" v="0" actId="47"/>
        <pc:sldMkLst>
          <pc:docMk/>
          <pc:sldMk cId="0" sldId="611"/>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566A7F3A-0EB5-E767-B791-79563A8AA256}"/>
              </a:ext>
            </a:extLst>
          </p:cNvPr>
          <p:cNvSpPr>
            <a:spLocks noGrp="1" noChangeArrowheads="1"/>
          </p:cNvSpPr>
          <p:nvPr>
            <p:ph type="hdr" sz="quarter"/>
          </p:nvPr>
        </p:nvSpPr>
        <p:spPr bwMode="auto">
          <a:xfrm>
            <a:off x="0"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0243" name="Rectangle 3">
            <a:extLst>
              <a:ext uri="{FF2B5EF4-FFF2-40B4-BE49-F238E27FC236}">
                <a16:creationId xmlns:a16="http://schemas.microsoft.com/office/drawing/2014/main" id="{2DDDDA48-D3B6-9071-C185-2D2D8F6D7948}"/>
              </a:ext>
            </a:extLst>
          </p:cNvPr>
          <p:cNvSpPr>
            <a:spLocks noGrp="1" noChangeArrowheads="1"/>
          </p:cNvSpPr>
          <p:nvPr>
            <p:ph type="dt" idx="1"/>
          </p:nvPr>
        </p:nvSpPr>
        <p:spPr bwMode="auto">
          <a:xfrm>
            <a:off x="3884613" y="0"/>
            <a:ext cx="2971800" cy="45720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14340" name="Rectangle 4">
            <a:extLst>
              <a:ext uri="{FF2B5EF4-FFF2-40B4-BE49-F238E27FC236}">
                <a16:creationId xmlns:a16="http://schemas.microsoft.com/office/drawing/2014/main" id="{C258B14E-2C7E-9179-3333-0E00F091B088}"/>
              </a:ext>
            </a:extLst>
          </p:cNvPr>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a:extLst>
              <a:ext uri="{FF2B5EF4-FFF2-40B4-BE49-F238E27FC236}">
                <a16:creationId xmlns:a16="http://schemas.microsoft.com/office/drawing/2014/main" id="{D60EB007-4E32-032F-CD8C-F42EE3C13999}"/>
              </a:ext>
            </a:extLst>
          </p:cNvPr>
          <p:cNvSpPr>
            <a:spLocks noGrp="1" noChangeArrowheads="1"/>
          </p:cNvSpPr>
          <p:nvPr>
            <p:ph type="body" sz="quarter" idx="3"/>
          </p:nvPr>
        </p:nvSpPr>
        <p:spPr bwMode="auto">
          <a:xfrm>
            <a:off x="685800" y="4343400"/>
            <a:ext cx="5486400" cy="4114800"/>
          </a:xfrm>
          <a:prstGeom prst="rect">
            <a:avLst/>
          </a:prstGeom>
          <a:noFill/>
          <a:ln>
            <a:noFill/>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a:extLst>
              <a:ext uri="{FF2B5EF4-FFF2-40B4-BE49-F238E27FC236}">
                <a16:creationId xmlns:a16="http://schemas.microsoft.com/office/drawing/2014/main" id="{178761E3-D496-130B-69E6-EBD34A2AF657}"/>
              </a:ext>
            </a:extLst>
          </p:cNvPr>
          <p:cNvSpPr>
            <a:spLocks noGrp="1" noChangeArrowheads="1"/>
          </p:cNvSpPr>
          <p:nvPr>
            <p:ph type="ftr" sz="quarter" idx="4"/>
          </p:nvPr>
        </p:nvSpPr>
        <p:spPr bwMode="auto">
          <a:xfrm>
            <a:off x="0"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0247" name="Rectangle 7">
            <a:extLst>
              <a:ext uri="{FF2B5EF4-FFF2-40B4-BE49-F238E27FC236}">
                <a16:creationId xmlns:a16="http://schemas.microsoft.com/office/drawing/2014/main" id="{4F9961E7-70B9-AD56-2D33-3FD99D40D2B6}"/>
              </a:ext>
            </a:extLst>
          </p:cNvPr>
          <p:cNvSpPr>
            <a:spLocks noGrp="1" noChangeArrowheads="1"/>
          </p:cNvSpPr>
          <p:nvPr>
            <p:ph type="sldNum" sz="quarter" idx="5"/>
          </p:nvPr>
        </p:nvSpPr>
        <p:spPr bwMode="auto">
          <a:xfrm>
            <a:off x="3884613" y="8685213"/>
            <a:ext cx="2971800" cy="457200"/>
          </a:xfrm>
          <a:prstGeom prst="rect">
            <a:avLst/>
          </a:prstGeom>
          <a:noFill/>
          <a:ln>
            <a:noFill/>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DF80423-FBFB-40DB-A47A-719BF0EFC49E}"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1A8A81ED-2F7E-1FCD-889F-16E2C30E6776}"/>
              </a:ext>
            </a:extLst>
          </p:cNvPr>
          <p:cNvSpPr>
            <a:spLocks noGrp="1" noRot="1" noChangeAspect="1" noChangeArrowheads="1" noTextEdit="1"/>
          </p:cNvSpPr>
          <p:nvPr>
            <p:ph type="sldImg"/>
          </p:nvPr>
        </p:nvSpPr>
        <p:spPr>
          <a:ln/>
        </p:spPr>
      </p:sp>
      <p:sp>
        <p:nvSpPr>
          <p:cNvPr id="18435" name="Notes Placeholder 2">
            <a:extLst>
              <a:ext uri="{FF2B5EF4-FFF2-40B4-BE49-F238E27FC236}">
                <a16:creationId xmlns:a16="http://schemas.microsoft.com/office/drawing/2014/main" id="{D5FC4CD1-3111-84C6-9DC2-F5329E3B6A20}"/>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436" name="Slide Number Placeholder 3">
            <a:extLst>
              <a:ext uri="{FF2B5EF4-FFF2-40B4-BE49-F238E27FC236}">
                <a16:creationId xmlns:a16="http://schemas.microsoft.com/office/drawing/2014/main" id="{6113740A-DC7D-79BD-249A-F229B8A9433D}"/>
              </a:ext>
            </a:extLst>
          </p:cNvPr>
          <p:cNvSpPr>
            <a:spLocks noGrp="1" noChangeArrowheads="1"/>
          </p:cNvSpPr>
          <p:nvPr>
            <p:ph type="sldNum" sz="quarter" idx="5"/>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32B5BF6-0C99-45B3-86AB-A3150C674B06}" type="slidenum">
              <a:rPr lang="en-US" altLang="en-US" smtClean="0">
                <a:solidFill>
                  <a:srgbClr val="000000"/>
                </a:solidFill>
              </a:rPr>
              <a:pPr/>
              <a:t>1</a:t>
            </a:fld>
            <a:endParaRPr lang="en-US" altLang="en-US">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0B5A0C77-AF47-5FF9-D71B-E8EFA14BED7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9C67D6D8-5128-B2F1-F8BA-F4B99C8FA124}"/>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FC5B39F8-4D0D-8FAD-B327-86E600E2EF8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57199F5-5BFA-4426-B15F-02B62E542969}" type="slidenum">
              <a:rPr lang="en-US" altLang="en-US"/>
              <a:pPr>
                <a:defRPr/>
              </a:pPr>
              <a:t>‹#›</a:t>
            </a:fld>
            <a:endParaRPr lang="en-US" altLang="en-US"/>
          </a:p>
        </p:txBody>
      </p:sp>
    </p:spTree>
    <p:extLst>
      <p:ext uri="{BB962C8B-B14F-4D97-AF65-F5344CB8AC3E}">
        <p14:creationId xmlns:p14="http://schemas.microsoft.com/office/powerpoint/2010/main" val="586165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9A6253-7A85-2A99-64AF-62195FF4B33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12EE0232-4F33-EC2B-0F7E-4AEE03F03D03}"/>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B808E404-B3A9-0FB1-36CB-B88F2771862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BECD1BDC-CB9C-4321-B03B-CCF1E5F373C4}" type="slidenum">
              <a:rPr lang="en-US" altLang="en-US"/>
              <a:pPr>
                <a:defRPr/>
              </a:pPr>
              <a:t>‹#›</a:t>
            </a:fld>
            <a:endParaRPr lang="en-US" altLang="en-US"/>
          </a:p>
        </p:txBody>
      </p:sp>
    </p:spTree>
    <p:extLst>
      <p:ext uri="{BB962C8B-B14F-4D97-AF65-F5344CB8AC3E}">
        <p14:creationId xmlns:p14="http://schemas.microsoft.com/office/powerpoint/2010/main" val="3826653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7063194-C0BE-A38E-689C-31E734E9F0F0}"/>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ED5868EE-9A07-C4E8-4C5A-FCC023A7A20E}"/>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3331BA01-4461-970E-5B3F-C27D2C9C00C9}"/>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C47F2134-EB58-403B-9F58-0C91E921509E}" type="slidenum">
              <a:rPr lang="en-US" altLang="en-US"/>
              <a:pPr>
                <a:defRPr/>
              </a:pPr>
              <a:t>‹#›</a:t>
            </a:fld>
            <a:endParaRPr lang="en-US" altLang="en-US"/>
          </a:p>
        </p:txBody>
      </p:sp>
    </p:spTree>
    <p:extLst>
      <p:ext uri="{BB962C8B-B14F-4D97-AF65-F5344CB8AC3E}">
        <p14:creationId xmlns:p14="http://schemas.microsoft.com/office/powerpoint/2010/main" val="146894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a:extLst>
              <a:ext uri="{FF2B5EF4-FFF2-40B4-BE49-F238E27FC236}">
                <a16:creationId xmlns:a16="http://schemas.microsoft.com/office/drawing/2014/main" id="{3BD137EE-A04E-F31F-77E6-93368ED7B101}"/>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9065B921-97BD-47ED-B15D-A22BFB9BCAD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6333D970-C5B0-0337-5B9D-AC5649C75CFE}"/>
              </a:ext>
            </a:extLst>
          </p:cNvPr>
          <p:cNvSpPr>
            <a:spLocks noGrp="1" noChangeArrowheads="1"/>
          </p:cNvSpPr>
          <p:nvPr>
            <p:ph type="sldNum" sz="quarter" idx="12"/>
          </p:nvPr>
        </p:nvSpPr>
        <p:spPr>
          <a:ln/>
        </p:spPr>
        <p:txBody>
          <a:bodyPr/>
          <a:lstStyle>
            <a:lvl1pPr>
              <a:defRPr/>
            </a:lvl1pPr>
          </a:lstStyle>
          <a:p>
            <a:pPr>
              <a:defRPr/>
            </a:pPr>
            <a:fld id="{DC517783-3097-4F99-8513-F3E72001CB69}" type="slidenum">
              <a:rPr lang="en-US" altLang="en-US"/>
              <a:pPr>
                <a:defRPr/>
              </a:pPr>
              <a:t>‹#›</a:t>
            </a:fld>
            <a:endParaRPr lang="en-US" altLang="en-US"/>
          </a:p>
        </p:txBody>
      </p:sp>
    </p:spTree>
    <p:extLst>
      <p:ext uri="{BB962C8B-B14F-4D97-AF65-F5344CB8AC3E}">
        <p14:creationId xmlns:p14="http://schemas.microsoft.com/office/powerpoint/2010/main" val="37182072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DB543D25-A916-C7C5-192A-215EFBEEDB4F}"/>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4DEF4EE-EAB0-57A8-BF35-144578BDBD0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8B84D2A-4BEC-D687-B5B0-0097FFF1EFE3}"/>
              </a:ext>
            </a:extLst>
          </p:cNvPr>
          <p:cNvSpPr>
            <a:spLocks noGrp="1" noChangeArrowheads="1"/>
          </p:cNvSpPr>
          <p:nvPr>
            <p:ph type="sldNum" sz="quarter" idx="12"/>
          </p:nvPr>
        </p:nvSpPr>
        <p:spPr>
          <a:ln/>
        </p:spPr>
        <p:txBody>
          <a:bodyPr/>
          <a:lstStyle>
            <a:lvl1pPr>
              <a:defRPr/>
            </a:lvl1pPr>
          </a:lstStyle>
          <a:p>
            <a:pPr>
              <a:defRPr/>
            </a:pPr>
            <a:fld id="{0838D948-95F3-4E6B-96DA-D2E4A0F66258}" type="slidenum">
              <a:rPr lang="en-US" altLang="en-US"/>
              <a:pPr>
                <a:defRPr/>
              </a:pPr>
              <a:t>‹#›</a:t>
            </a:fld>
            <a:endParaRPr lang="en-US" altLang="en-US"/>
          </a:p>
        </p:txBody>
      </p:sp>
    </p:spTree>
    <p:extLst>
      <p:ext uri="{BB962C8B-B14F-4D97-AF65-F5344CB8AC3E}">
        <p14:creationId xmlns:p14="http://schemas.microsoft.com/office/powerpoint/2010/main" val="312905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a:extLst>
              <a:ext uri="{FF2B5EF4-FFF2-40B4-BE49-F238E27FC236}">
                <a16:creationId xmlns:a16="http://schemas.microsoft.com/office/drawing/2014/main" id="{57103156-617B-A114-F284-6343D1735AB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C01A9B97-88F4-A020-7361-874C3DA442E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9739719A-9577-9A54-5AB1-949AFB3E0C73}"/>
              </a:ext>
            </a:extLst>
          </p:cNvPr>
          <p:cNvSpPr>
            <a:spLocks noGrp="1" noChangeArrowheads="1"/>
          </p:cNvSpPr>
          <p:nvPr>
            <p:ph type="sldNum" sz="quarter" idx="12"/>
          </p:nvPr>
        </p:nvSpPr>
        <p:spPr>
          <a:ln/>
        </p:spPr>
        <p:txBody>
          <a:bodyPr/>
          <a:lstStyle>
            <a:lvl1pPr>
              <a:defRPr/>
            </a:lvl1pPr>
          </a:lstStyle>
          <a:p>
            <a:pPr>
              <a:defRPr/>
            </a:pPr>
            <a:fld id="{E03D7418-A44A-4064-8AAD-4698B5B8441F}" type="slidenum">
              <a:rPr lang="en-US" altLang="en-US"/>
              <a:pPr>
                <a:defRPr/>
              </a:pPr>
              <a:t>‹#›</a:t>
            </a:fld>
            <a:endParaRPr lang="en-US" altLang="en-US"/>
          </a:p>
        </p:txBody>
      </p:sp>
    </p:spTree>
    <p:extLst>
      <p:ext uri="{BB962C8B-B14F-4D97-AF65-F5344CB8AC3E}">
        <p14:creationId xmlns:p14="http://schemas.microsoft.com/office/powerpoint/2010/main" val="22120211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a:extLst>
              <a:ext uri="{FF2B5EF4-FFF2-40B4-BE49-F238E27FC236}">
                <a16:creationId xmlns:a16="http://schemas.microsoft.com/office/drawing/2014/main" id="{C7B953D7-A8C4-5C95-34F3-556560AE714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E5282ACA-FAF9-2827-3963-2E753DB71D9C}"/>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BD125D38-084D-6B76-B270-7A0A36A2231B}"/>
              </a:ext>
            </a:extLst>
          </p:cNvPr>
          <p:cNvSpPr>
            <a:spLocks noGrp="1" noChangeArrowheads="1"/>
          </p:cNvSpPr>
          <p:nvPr>
            <p:ph type="sldNum" sz="quarter" idx="12"/>
          </p:nvPr>
        </p:nvSpPr>
        <p:spPr>
          <a:ln/>
        </p:spPr>
        <p:txBody>
          <a:bodyPr/>
          <a:lstStyle>
            <a:lvl1pPr>
              <a:defRPr/>
            </a:lvl1pPr>
          </a:lstStyle>
          <a:p>
            <a:pPr>
              <a:defRPr/>
            </a:pPr>
            <a:fld id="{0A6C75F2-A9C4-4CEE-9495-9D8E26722618}" type="slidenum">
              <a:rPr lang="en-US" altLang="en-US"/>
              <a:pPr>
                <a:defRPr/>
              </a:pPr>
              <a:t>‹#›</a:t>
            </a:fld>
            <a:endParaRPr lang="en-US" altLang="en-US"/>
          </a:p>
        </p:txBody>
      </p:sp>
    </p:spTree>
    <p:extLst>
      <p:ext uri="{BB962C8B-B14F-4D97-AF65-F5344CB8AC3E}">
        <p14:creationId xmlns:p14="http://schemas.microsoft.com/office/powerpoint/2010/main" val="24687922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B5F5A9A7-3B0E-EFB9-3F89-E94C9D2FBBCE}"/>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a:extLst>
              <a:ext uri="{FF2B5EF4-FFF2-40B4-BE49-F238E27FC236}">
                <a16:creationId xmlns:a16="http://schemas.microsoft.com/office/drawing/2014/main" id="{69113318-085F-1506-6D2D-ED18E9B07F10}"/>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a:extLst>
              <a:ext uri="{FF2B5EF4-FFF2-40B4-BE49-F238E27FC236}">
                <a16:creationId xmlns:a16="http://schemas.microsoft.com/office/drawing/2014/main" id="{9085C7A6-7BAD-EF80-733A-6222E65D8F95}"/>
              </a:ext>
            </a:extLst>
          </p:cNvPr>
          <p:cNvSpPr>
            <a:spLocks noGrp="1" noChangeArrowheads="1"/>
          </p:cNvSpPr>
          <p:nvPr>
            <p:ph type="sldNum" sz="quarter" idx="12"/>
          </p:nvPr>
        </p:nvSpPr>
        <p:spPr>
          <a:ln/>
        </p:spPr>
        <p:txBody>
          <a:bodyPr/>
          <a:lstStyle>
            <a:lvl1pPr>
              <a:defRPr/>
            </a:lvl1pPr>
          </a:lstStyle>
          <a:p>
            <a:pPr>
              <a:defRPr/>
            </a:pPr>
            <a:fld id="{1A76FA6D-C6AD-4FFC-990C-87E8702C2E3D}" type="slidenum">
              <a:rPr lang="en-US" altLang="en-US"/>
              <a:pPr>
                <a:defRPr/>
              </a:pPr>
              <a:t>‹#›</a:t>
            </a:fld>
            <a:endParaRPr lang="en-US" altLang="en-US"/>
          </a:p>
        </p:txBody>
      </p:sp>
    </p:spTree>
    <p:extLst>
      <p:ext uri="{BB962C8B-B14F-4D97-AF65-F5344CB8AC3E}">
        <p14:creationId xmlns:p14="http://schemas.microsoft.com/office/powerpoint/2010/main" val="299772129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6ECFBF4F-DE33-DB73-4BAD-2B076754E542}"/>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a:extLst>
              <a:ext uri="{FF2B5EF4-FFF2-40B4-BE49-F238E27FC236}">
                <a16:creationId xmlns:a16="http://schemas.microsoft.com/office/drawing/2014/main" id="{7E4EA9A9-D2EB-8A0F-3ECA-5B834F631A3F}"/>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32CBE151-319F-0F45-3EF1-61474C551A94}"/>
              </a:ext>
            </a:extLst>
          </p:cNvPr>
          <p:cNvSpPr>
            <a:spLocks noGrp="1" noChangeArrowheads="1"/>
          </p:cNvSpPr>
          <p:nvPr>
            <p:ph type="sldNum" sz="quarter" idx="12"/>
          </p:nvPr>
        </p:nvSpPr>
        <p:spPr>
          <a:ln/>
        </p:spPr>
        <p:txBody>
          <a:bodyPr/>
          <a:lstStyle>
            <a:lvl1pPr>
              <a:defRPr/>
            </a:lvl1pPr>
          </a:lstStyle>
          <a:p>
            <a:pPr>
              <a:defRPr/>
            </a:pPr>
            <a:fld id="{A9C28FE9-D511-439D-BAE8-7D5A68B60CEF}" type="slidenum">
              <a:rPr lang="en-US" altLang="en-US"/>
              <a:pPr>
                <a:defRPr/>
              </a:pPr>
              <a:t>‹#›</a:t>
            </a:fld>
            <a:endParaRPr lang="en-US" altLang="en-US"/>
          </a:p>
        </p:txBody>
      </p:sp>
    </p:spTree>
    <p:extLst>
      <p:ext uri="{BB962C8B-B14F-4D97-AF65-F5344CB8AC3E}">
        <p14:creationId xmlns:p14="http://schemas.microsoft.com/office/powerpoint/2010/main" val="36813952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AD2CB8C-A1F8-AFEA-731A-67335337CD9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a:extLst>
              <a:ext uri="{FF2B5EF4-FFF2-40B4-BE49-F238E27FC236}">
                <a16:creationId xmlns:a16="http://schemas.microsoft.com/office/drawing/2014/main" id="{6D190BB6-5FD3-05D9-FB5B-F35052A51B6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65699C9-ADA3-3CC4-17B8-2CEE80D8288F}"/>
              </a:ext>
            </a:extLst>
          </p:cNvPr>
          <p:cNvSpPr>
            <a:spLocks noGrp="1" noChangeArrowheads="1"/>
          </p:cNvSpPr>
          <p:nvPr>
            <p:ph type="sldNum" sz="quarter" idx="12"/>
          </p:nvPr>
        </p:nvSpPr>
        <p:spPr>
          <a:ln/>
        </p:spPr>
        <p:txBody>
          <a:bodyPr/>
          <a:lstStyle>
            <a:lvl1pPr>
              <a:defRPr/>
            </a:lvl1pPr>
          </a:lstStyle>
          <a:p>
            <a:pPr>
              <a:defRPr/>
            </a:pPr>
            <a:fld id="{1931FAFC-7F97-494F-AC5E-1161570F5E48}" type="slidenum">
              <a:rPr lang="en-US" altLang="en-US"/>
              <a:pPr>
                <a:defRPr/>
              </a:pPr>
              <a:t>‹#›</a:t>
            </a:fld>
            <a:endParaRPr lang="en-US" altLang="en-US"/>
          </a:p>
        </p:txBody>
      </p:sp>
    </p:spTree>
    <p:extLst>
      <p:ext uri="{BB962C8B-B14F-4D97-AF65-F5344CB8AC3E}">
        <p14:creationId xmlns:p14="http://schemas.microsoft.com/office/powerpoint/2010/main" val="41113891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AA968F64-AE77-618D-B1AD-0476433B5D77}"/>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89A9BC18-6164-B947-FCA7-0878F9E74CFA}"/>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DF73601C-3768-19A4-C118-1FF90CC0F754}"/>
              </a:ext>
            </a:extLst>
          </p:cNvPr>
          <p:cNvSpPr>
            <a:spLocks noGrp="1" noChangeArrowheads="1"/>
          </p:cNvSpPr>
          <p:nvPr>
            <p:ph type="sldNum" sz="quarter" idx="12"/>
          </p:nvPr>
        </p:nvSpPr>
        <p:spPr>
          <a:ln/>
        </p:spPr>
        <p:txBody>
          <a:bodyPr/>
          <a:lstStyle>
            <a:lvl1pPr>
              <a:defRPr/>
            </a:lvl1pPr>
          </a:lstStyle>
          <a:p>
            <a:pPr>
              <a:defRPr/>
            </a:pPr>
            <a:fld id="{4AFF509C-A63B-469D-8DAF-4367F640B895}" type="slidenum">
              <a:rPr lang="en-US" altLang="en-US"/>
              <a:pPr>
                <a:defRPr/>
              </a:pPr>
              <a:t>‹#›</a:t>
            </a:fld>
            <a:endParaRPr lang="en-US" altLang="en-US"/>
          </a:p>
        </p:txBody>
      </p:sp>
    </p:spTree>
    <p:extLst>
      <p:ext uri="{BB962C8B-B14F-4D97-AF65-F5344CB8AC3E}">
        <p14:creationId xmlns:p14="http://schemas.microsoft.com/office/powerpoint/2010/main" val="13812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0F5A53-2264-0D46-EC49-607326CC2D3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53BF4AFC-0510-72C3-D943-C1356E8E2315}"/>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8F54688A-2610-604E-CF3D-95809AB70574}"/>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2471584B-412C-4D7B-8ABF-54F63DDFE663}" type="slidenum">
              <a:rPr lang="en-US" altLang="en-US"/>
              <a:pPr>
                <a:defRPr/>
              </a:pPr>
              <a:t>‹#›</a:t>
            </a:fld>
            <a:endParaRPr lang="en-US" altLang="en-US"/>
          </a:p>
        </p:txBody>
      </p:sp>
    </p:spTree>
    <p:extLst>
      <p:ext uri="{BB962C8B-B14F-4D97-AF65-F5344CB8AC3E}">
        <p14:creationId xmlns:p14="http://schemas.microsoft.com/office/powerpoint/2010/main" val="256028128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a:extLst>
              <a:ext uri="{FF2B5EF4-FFF2-40B4-BE49-F238E27FC236}">
                <a16:creationId xmlns:a16="http://schemas.microsoft.com/office/drawing/2014/main" id="{2CE46180-0966-7F45-C7C1-909115F3D6E3}"/>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a:extLst>
              <a:ext uri="{FF2B5EF4-FFF2-40B4-BE49-F238E27FC236}">
                <a16:creationId xmlns:a16="http://schemas.microsoft.com/office/drawing/2014/main" id="{09683B75-44C0-BE97-6D52-EDDDBD8CE46B}"/>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a:extLst>
              <a:ext uri="{FF2B5EF4-FFF2-40B4-BE49-F238E27FC236}">
                <a16:creationId xmlns:a16="http://schemas.microsoft.com/office/drawing/2014/main" id="{13C4DD10-322B-A2DB-C8A7-CB497C0AC50A}"/>
              </a:ext>
            </a:extLst>
          </p:cNvPr>
          <p:cNvSpPr>
            <a:spLocks noGrp="1" noChangeArrowheads="1"/>
          </p:cNvSpPr>
          <p:nvPr>
            <p:ph type="sldNum" sz="quarter" idx="12"/>
          </p:nvPr>
        </p:nvSpPr>
        <p:spPr>
          <a:ln/>
        </p:spPr>
        <p:txBody>
          <a:bodyPr/>
          <a:lstStyle>
            <a:lvl1pPr>
              <a:defRPr/>
            </a:lvl1pPr>
          </a:lstStyle>
          <a:p>
            <a:pPr>
              <a:defRPr/>
            </a:pPr>
            <a:fld id="{EDC0D4D0-67AC-4BC4-B667-676711B60180}" type="slidenum">
              <a:rPr lang="en-US" altLang="en-US"/>
              <a:pPr>
                <a:defRPr/>
              </a:pPr>
              <a:t>‹#›</a:t>
            </a:fld>
            <a:endParaRPr lang="en-US" altLang="en-US"/>
          </a:p>
        </p:txBody>
      </p:sp>
    </p:spTree>
    <p:extLst>
      <p:ext uri="{BB962C8B-B14F-4D97-AF65-F5344CB8AC3E}">
        <p14:creationId xmlns:p14="http://schemas.microsoft.com/office/powerpoint/2010/main" val="281452140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54C43F6A-F3A4-14E8-A4A9-7061DCC55DE9}"/>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E6141206-0969-D2C9-E032-789488590DE2}"/>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A9869070-263D-0531-E636-B23351FCBB88}"/>
              </a:ext>
            </a:extLst>
          </p:cNvPr>
          <p:cNvSpPr>
            <a:spLocks noGrp="1" noChangeArrowheads="1"/>
          </p:cNvSpPr>
          <p:nvPr>
            <p:ph type="sldNum" sz="quarter" idx="12"/>
          </p:nvPr>
        </p:nvSpPr>
        <p:spPr>
          <a:ln/>
        </p:spPr>
        <p:txBody>
          <a:bodyPr/>
          <a:lstStyle>
            <a:lvl1pPr>
              <a:defRPr/>
            </a:lvl1pPr>
          </a:lstStyle>
          <a:p>
            <a:pPr>
              <a:defRPr/>
            </a:pPr>
            <a:fld id="{78A88230-DA20-4A2C-AF27-DC37A4101F8C}" type="slidenum">
              <a:rPr lang="en-US" altLang="en-US"/>
              <a:pPr>
                <a:defRPr/>
              </a:pPr>
              <a:t>‹#›</a:t>
            </a:fld>
            <a:endParaRPr lang="en-US" altLang="en-US"/>
          </a:p>
        </p:txBody>
      </p:sp>
    </p:spTree>
    <p:extLst>
      <p:ext uri="{BB962C8B-B14F-4D97-AF65-F5344CB8AC3E}">
        <p14:creationId xmlns:p14="http://schemas.microsoft.com/office/powerpoint/2010/main" val="255463617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2B7B5065-D8F7-82DE-0C31-7F20C75DE9A5}"/>
              </a:ext>
            </a:extLst>
          </p:cNvPr>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a:extLst>
              <a:ext uri="{FF2B5EF4-FFF2-40B4-BE49-F238E27FC236}">
                <a16:creationId xmlns:a16="http://schemas.microsoft.com/office/drawing/2014/main" id="{3BADEA5D-FE58-D190-3BFF-7CCB909440AE}"/>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a:extLst>
              <a:ext uri="{FF2B5EF4-FFF2-40B4-BE49-F238E27FC236}">
                <a16:creationId xmlns:a16="http://schemas.microsoft.com/office/drawing/2014/main" id="{CE5A7C85-7340-FCF1-BBC4-857E7CE8A36A}"/>
              </a:ext>
            </a:extLst>
          </p:cNvPr>
          <p:cNvSpPr>
            <a:spLocks noGrp="1" noChangeArrowheads="1"/>
          </p:cNvSpPr>
          <p:nvPr>
            <p:ph type="sldNum" sz="quarter" idx="12"/>
          </p:nvPr>
        </p:nvSpPr>
        <p:spPr>
          <a:ln/>
        </p:spPr>
        <p:txBody>
          <a:bodyPr/>
          <a:lstStyle>
            <a:lvl1pPr>
              <a:defRPr/>
            </a:lvl1pPr>
          </a:lstStyle>
          <a:p>
            <a:pPr>
              <a:defRPr/>
            </a:pPr>
            <a:fld id="{3F0F36E5-9603-4CE3-A207-F0F9BF4C4AA6}" type="slidenum">
              <a:rPr lang="en-US" altLang="en-US"/>
              <a:pPr>
                <a:defRPr/>
              </a:pPr>
              <a:t>‹#›</a:t>
            </a:fld>
            <a:endParaRPr lang="en-US" altLang="en-US"/>
          </a:p>
        </p:txBody>
      </p:sp>
    </p:spTree>
    <p:extLst>
      <p:ext uri="{BB962C8B-B14F-4D97-AF65-F5344CB8AC3E}">
        <p14:creationId xmlns:p14="http://schemas.microsoft.com/office/powerpoint/2010/main" val="1621389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a:extLst>
              <a:ext uri="{FF2B5EF4-FFF2-40B4-BE49-F238E27FC236}">
                <a16:creationId xmlns:a16="http://schemas.microsoft.com/office/drawing/2014/main" id="{15204861-B37E-5ECE-94CE-E134B4B664E1}"/>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Footer Placeholder 4">
            <a:extLst>
              <a:ext uri="{FF2B5EF4-FFF2-40B4-BE49-F238E27FC236}">
                <a16:creationId xmlns:a16="http://schemas.microsoft.com/office/drawing/2014/main" id="{B1C88136-4AEF-7244-BFCA-27C6E6E290B7}"/>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Slide Number Placeholder 5">
            <a:extLst>
              <a:ext uri="{FF2B5EF4-FFF2-40B4-BE49-F238E27FC236}">
                <a16:creationId xmlns:a16="http://schemas.microsoft.com/office/drawing/2014/main" id="{5BFCE9BB-A08C-E789-53BC-D3EC345D35B6}"/>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3E9A745-FFAD-4703-9A49-8F2208FAD23D}" type="slidenum">
              <a:rPr lang="en-US" altLang="en-US"/>
              <a:pPr>
                <a:defRPr/>
              </a:pPr>
              <a:t>‹#›</a:t>
            </a:fld>
            <a:endParaRPr lang="en-US" altLang="en-US"/>
          </a:p>
        </p:txBody>
      </p:sp>
    </p:spTree>
    <p:extLst>
      <p:ext uri="{BB962C8B-B14F-4D97-AF65-F5344CB8AC3E}">
        <p14:creationId xmlns:p14="http://schemas.microsoft.com/office/powerpoint/2010/main" val="199837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ECB915-0320-13A9-8E07-22B7E2BFE51E}"/>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B665CACB-E9C2-AA36-E6E3-E3878D7D0493}"/>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DB9ACDC4-DFAF-D9A0-E3C3-DC5F684C520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4166F6EF-E972-4CB3-BFF2-19621A0D6651}" type="slidenum">
              <a:rPr lang="en-US" altLang="en-US"/>
              <a:pPr>
                <a:defRPr/>
              </a:pPr>
              <a:t>‹#›</a:t>
            </a:fld>
            <a:endParaRPr lang="en-US" altLang="en-US"/>
          </a:p>
        </p:txBody>
      </p:sp>
    </p:spTree>
    <p:extLst>
      <p:ext uri="{BB962C8B-B14F-4D97-AF65-F5344CB8AC3E}">
        <p14:creationId xmlns:p14="http://schemas.microsoft.com/office/powerpoint/2010/main" val="3827134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4586139-BB09-BBBF-3F3D-7EE7A608545F}"/>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8" name="Footer Placeholder 7">
            <a:extLst>
              <a:ext uri="{FF2B5EF4-FFF2-40B4-BE49-F238E27FC236}">
                <a16:creationId xmlns:a16="http://schemas.microsoft.com/office/drawing/2014/main" id="{86839377-57E5-80A3-EA8C-576FC7A169FF}"/>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9" name="Slide Number Placeholder 8">
            <a:extLst>
              <a:ext uri="{FF2B5EF4-FFF2-40B4-BE49-F238E27FC236}">
                <a16:creationId xmlns:a16="http://schemas.microsoft.com/office/drawing/2014/main" id="{7C1F9CE3-5D03-3008-38E1-B1A8204F0082}"/>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B7C2B62-F24A-4A32-A118-CFAA9627F25B}" type="slidenum">
              <a:rPr lang="en-US" altLang="en-US"/>
              <a:pPr>
                <a:defRPr/>
              </a:pPr>
              <a:t>‹#›</a:t>
            </a:fld>
            <a:endParaRPr lang="en-US" altLang="en-US"/>
          </a:p>
        </p:txBody>
      </p:sp>
    </p:spTree>
    <p:extLst>
      <p:ext uri="{BB962C8B-B14F-4D97-AF65-F5344CB8AC3E}">
        <p14:creationId xmlns:p14="http://schemas.microsoft.com/office/powerpoint/2010/main" val="3441919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C5BB6C2-3506-6C5B-B409-2FC091F1C51C}"/>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Footer Placeholder 3">
            <a:extLst>
              <a:ext uri="{FF2B5EF4-FFF2-40B4-BE49-F238E27FC236}">
                <a16:creationId xmlns:a16="http://schemas.microsoft.com/office/drawing/2014/main" id="{F2808004-CFBE-2FE5-A930-F9D2C5B35326}"/>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5" name="Slide Number Placeholder 4">
            <a:extLst>
              <a:ext uri="{FF2B5EF4-FFF2-40B4-BE49-F238E27FC236}">
                <a16:creationId xmlns:a16="http://schemas.microsoft.com/office/drawing/2014/main" id="{5AACE2B0-96AF-277C-A913-5DF965D5660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A916A224-0AC0-4AD5-BC00-2A52A879B1E5}" type="slidenum">
              <a:rPr lang="en-US" altLang="en-US"/>
              <a:pPr>
                <a:defRPr/>
              </a:pPr>
              <a:t>‹#›</a:t>
            </a:fld>
            <a:endParaRPr lang="en-US" altLang="en-US"/>
          </a:p>
        </p:txBody>
      </p:sp>
    </p:spTree>
    <p:extLst>
      <p:ext uri="{BB962C8B-B14F-4D97-AF65-F5344CB8AC3E}">
        <p14:creationId xmlns:p14="http://schemas.microsoft.com/office/powerpoint/2010/main" val="2612129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DC951D-79DC-3E36-F26C-4BC430B2E7E1}"/>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3" name="Footer Placeholder 2">
            <a:extLst>
              <a:ext uri="{FF2B5EF4-FFF2-40B4-BE49-F238E27FC236}">
                <a16:creationId xmlns:a16="http://schemas.microsoft.com/office/drawing/2014/main" id="{222C52A4-1E68-C111-0827-B5E19FA1C9DC}"/>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4" name="Slide Number Placeholder 3">
            <a:extLst>
              <a:ext uri="{FF2B5EF4-FFF2-40B4-BE49-F238E27FC236}">
                <a16:creationId xmlns:a16="http://schemas.microsoft.com/office/drawing/2014/main" id="{F2EEFC87-B56F-4479-C0AE-BBE1E6FBD6B5}"/>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95716960-EF8B-447F-878A-60A7EC907A14}" type="slidenum">
              <a:rPr lang="en-US" altLang="en-US"/>
              <a:pPr>
                <a:defRPr/>
              </a:pPr>
              <a:t>‹#›</a:t>
            </a:fld>
            <a:endParaRPr lang="en-US" altLang="en-US"/>
          </a:p>
        </p:txBody>
      </p:sp>
    </p:spTree>
    <p:extLst>
      <p:ext uri="{BB962C8B-B14F-4D97-AF65-F5344CB8AC3E}">
        <p14:creationId xmlns:p14="http://schemas.microsoft.com/office/powerpoint/2010/main" val="18787532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81428BB0-B3DD-2F3E-C9A4-33FC59C46B0B}"/>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F9EB6E7E-0B31-2CE2-D0A8-742AC0E77F58}"/>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6CC38C5F-2461-4250-015E-9AB9A32B1EBA}"/>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FFFFADC0-E213-4275-8113-8250C7827B74}" type="slidenum">
              <a:rPr lang="en-US" altLang="en-US"/>
              <a:pPr>
                <a:defRPr/>
              </a:pPr>
              <a:t>‹#›</a:t>
            </a:fld>
            <a:endParaRPr lang="en-US" altLang="en-US"/>
          </a:p>
        </p:txBody>
      </p:sp>
    </p:spTree>
    <p:extLst>
      <p:ext uri="{BB962C8B-B14F-4D97-AF65-F5344CB8AC3E}">
        <p14:creationId xmlns:p14="http://schemas.microsoft.com/office/powerpoint/2010/main" val="4772694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07708137-0FC9-8AE3-7242-CACBBD72FDB9}"/>
              </a:ext>
            </a:extLst>
          </p:cNvPr>
          <p:cNvSpPr>
            <a:spLocks noGrp="1"/>
          </p:cNvSpPr>
          <p:nvPr>
            <p:ph type="dt" sz="half" idx="10"/>
          </p:nvPr>
        </p:nvSpPr>
        <p:spPr/>
        <p:txBody>
          <a:bodyPr/>
          <a:lstStyle>
            <a:lvl1pPr eaLnBrk="0" hangingPunct="0">
              <a:defRPr>
                <a:latin typeface="Arial" panose="020B0604020202020204" pitchFamily="34" charset="0"/>
              </a:defRPr>
            </a:lvl1pPr>
          </a:lstStyle>
          <a:p>
            <a:pPr>
              <a:defRPr/>
            </a:pPr>
            <a:endParaRPr lang="en-US" altLang="en-US"/>
          </a:p>
        </p:txBody>
      </p:sp>
      <p:sp>
        <p:nvSpPr>
          <p:cNvPr id="6" name="Footer Placeholder 5">
            <a:extLst>
              <a:ext uri="{FF2B5EF4-FFF2-40B4-BE49-F238E27FC236}">
                <a16:creationId xmlns:a16="http://schemas.microsoft.com/office/drawing/2014/main" id="{75F3FE00-CEBD-C579-E24D-AF636F4E130F}"/>
              </a:ext>
            </a:extLst>
          </p:cNvPr>
          <p:cNvSpPr>
            <a:spLocks noGrp="1"/>
          </p:cNvSpPr>
          <p:nvPr>
            <p:ph type="ftr" sz="quarter" idx="11"/>
          </p:nvPr>
        </p:nvSpPr>
        <p:spPr/>
        <p:txBody>
          <a:bodyPr/>
          <a:lstStyle>
            <a:lvl1pPr eaLnBrk="0" hangingPunct="0">
              <a:defRPr>
                <a:latin typeface="Arial" panose="020B0604020202020204" pitchFamily="34" charset="0"/>
              </a:defRPr>
            </a:lvl1pPr>
          </a:lstStyle>
          <a:p>
            <a:pPr>
              <a:defRPr/>
            </a:pPr>
            <a:endParaRPr lang="en-US" altLang="en-US"/>
          </a:p>
        </p:txBody>
      </p:sp>
      <p:sp>
        <p:nvSpPr>
          <p:cNvPr id="7" name="Slide Number Placeholder 6">
            <a:extLst>
              <a:ext uri="{FF2B5EF4-FFF2-40B4-BE49-F238E27FC236}">
                <a16:creationId xmlns:a16="http://schemas.microsoft.com/office/drawing/2014/main" id="{BA53607C-975E-A72B-6EB0-05D62FBE1D6E}"/>
              </a:ext>
            </a:extLst>
          </p:cNvPr>
          <p:cNvSpPr>
            <a:spLocks noGrp="1"/>
          </p:cNvSpPr>
          <p:nvPr>
            <p:ph type="sldNum" sz="quarter" idx="12"/>
          </p:nvPr>
        </p:nvSpPr>
        <p:spPr/>
        <p:txBody>
          <a:bodyPr/>
          <a:lstStyle>
            <a:lvl1pPr eaLnBrk="0" hangingPunct="0">
              <a:defRPr>
                <a:latin typeface="Arial" panose="020B0604020202020204" pitchFamily="34" charset="0"/>
              </a:defRPr>
            </a:lvl1pPr>
          </a:lstStyle>
          <a:p>
            <a:pPr>
              <a:defRPr/>
            </a:pPr>
            <a:fld id="{3D58EC07-3E33-4C20-949E-04899C50077D}" type="slidenum">
              <a:rPr lang="en-US" altLang="en-US"/>
              <a:pPr>
                <a:defRPr/>
              </a:pPr>
              <a:t>‹#›</a:t>
            </a:fld>
            <a:endParaRPr lang="en-US" altLang="en-US"/>
          </a:p>
        </p:txBody>
      </p:sp>
    </p:spTree>
    <p:extLst>
      <p:ext uri="{BB962C8B-B14F-4D97-AF65-F5344CB8AC3E}">
        <p14:creationId xmlns:p14="http://schemas.microsoft.com/office/powerpoint/2010/main" val="165952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1C3644D7-49CC-63C4-EE84-400C7ED43418}"/>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DE21763C-2058-65EF-FF28-3920C997A2E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9C1AE4A9-1C68-3F08-5FA0-05BDC19FF5FE}"/>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eaLnBrk="1" hangingPunct="1">
              <a:defRPr sz="1400">
                <a:solidFill>
                  <a:srgbClr val="000000"/>
                </a:solidFill>
                <a:latin typeface="Arial" charset="0"/>
              </a:defRPr>
            </a:lvl1pPr>
          </a:lstStyle>
          <a:p>
            <a:pPr>
              <a:defRPr/>
            </a:pPr>
            <a:endParaRPr lang="en-US" altLang="en-US"/>
          </a:p>
        </p:txBody>
      </p:sp>
      <p:sp>
        <p:nvSpPr>
          <p:cNvPr id="1029" name="Rectangle 5">
            <a:extLst>
              <a:ext uri="{FF2B5EF4-FFF2-40B4-BE49-F238E27FC236}">
                <a16:creationId xmlns:a16="http://schemas.microsoft.com/office/drawing/2014/main" id="{FAB64947-482F-DDC2-BCCE-D30D35704C1D}"/>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eaLnBrk="1" hangingPunct="1">
              <a:defRPr sz="1400">
                <a:solidFill>
                  <a:srgbClr val="000000"/>
                </a:solidFill>
                <a:latin typeface="Arial" charset="0"/>
              </a:defRPr>
            </a:lvl1pPr>
          </a:lstStyle>
          <a:p>
            <a:pPr>
              <a:defRPr/>
            </a:pPr>
            <a:endParaRPr lang="en-US" altLang="en-US"/>
          </a:p>
        </p:txBody>
      </p:sp>
      <p:sp>
        <p:nvSpPr>
          <p:cNvPr id="1030" name="Rectangle 6">
            <a:extLst>
              <a:ext uri="{FF2B5EF4-FFF2-40B4-BE49-F238E27FC236}">
                <a16:creationId xmlns:a16="http://schemas.microsoft.com/office/drawing/2014/main" id="{B6553EC0-0E8C-5D1B-B594-F0EC2B18B585}"/>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eaLnBrk="1" hangingPunct="1">
              <a:defRPr sz="1400">
                <a:solidFill>
                  <a:srgbClr val="000000"/>
                </a:solidFill>
                <a:latin typeface="Arial" charset="0"/>
              </a:defRPr>
            </a:lvl1pPr>
          </a:lstStyle>
          <a:p>
            <a:pPr>
              <a:defRPr/>
            </a:pPr>
            <a:fld id="{ADB0B946-ED21-4081-8DD1-5824EA47A848}"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88" r:id="rId1"/>
    <p:sldLayoutId id="2147484189" r:id="rId2"/>
    <p:sldLayoutId id="2147484190" r:id="rId3"/>
    <p:sldLayoutId id="2147484191" r:id="rId4"/>
    <p:sldLayoutId id="2147484192" r:id="rId5"/>
    <p:sldLayoutId id="2147484193" r:id="rId6"/>
    <p:sldLayoutId id="2147484194" r:id="rId7"/>
    <p:sldLayoutId id="2147484195" r:id="rId8"/>
    <p:sldLayoutId id="2147484196" r:id="rId9"/>
    <p:sldLayoutId id="2147484197" r:id="rId10"/>
    <p:sldLayoutId id="2147484198"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213DAE7-AF37-77FE-47D4-35117746A550}"/>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54267FC4-2E2F-77E6-ECAF-CE8D1FEC1239}"/>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3EDA922D-D379-E5BF-F10E-9E98906FA6E9}"/>
              </a:ext>
            </a:extLst>
          </p:cNvPr>
          <p:cNvSpPr>
            <a:spLocks noGrp="1" noChangeArrowheads="1"/>
          </p:cNvSpPr>
          <p:nvPr>
            <p:ph type="dt" sz="half" idx="2"/>
          </p:nvPr>
        </p:nvSpPr>
        <p:spPr bwMode="auto">
          <a:xfrm>
            <a:off x="457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a:extLst>
              <a:ext uri="{FF2B5EF4-FFF2-40B4-BE49-F238E27FC236}">
                <a16:creationId xmlns:a16="http://schemas.microsoft.com/office/drawing/2014/main" id="{ADCE4DC3-CF07-F8E0-62F8-2914BCC96C9A}"/>
              </a:ext>
            </a:extLst>
          </p:cNvPr>
          <p:cNvSpPr>
            <a:spLocks noGrp="1" noChangeArrowheads="1"/>
          </p:cNvSpPr>
          <p:nvPr>
            <p:ph type="ftr" sz="quarter" idx="3"/>
          </p:nvPr>
        </p:nvSpPr>
        <p:spPr bwMode="auto">
          <a:xfrm>
            <a:off x="3124200" y="6245225"/>
            <a:ext cx="2895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a:extLst>
              <a:ext uri="{FF2B5EF4-FFF2-40B4-BE49-F238E27FC236}">
                <a16:creationId xmlns:a16="http://schemas.microsoft.com/office/drawing/2014/main" id="{BD02A015-0924-E293-0A75-97783BCC873A}"/>
              </a:ext>
            </a:extLst>
          </p:cNvPr>
          <p:cNvSpPr>
            <a:spLocks noGrp="1" noChangeArrowheads="1"/>
          </p:cNvSpPr>
          <p:nvPr>
            <p:ph type="sldNum" sz="quarter" idx="4"/>
          </p:nvPr>
        </p:nvSpPr>
        <p:spPr bwMode="auto">
          <a:xfrm>
            <a:off x="6553200" y="6245225"/>
            <a:ext cx="2133600" cy="476250"/>
          </a:xfrm>
          <a:prstGeom prst="rect">
            <a:avLst/>
          </a:prstGeom>
          <a:noFill/>
          <a:ln>
            <a:noFill/>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B1A47D6-E9F4-4906-897E-E1E41273999A}"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140B797-A06D-F0E5-8F1E-148E283E49B7}"/>
              </a:ext>
            </a:extLst>
          </p:cNvPr>
          <p:cNvSpPr/>
          <p:nvPr/>
        </p:nvSpPr>
        <p:spPr>
          <a:xfrm>
            <a:off x="1457325" y="914400"/>
            <a:ext cx="6238875" cy="1219200"/>
          </a:xfrm>
          <a:prstGeom prst="rect">
            <a:avLst/>
          </a:prstGeom>
          <a:solidFill>
            <a:schemeClr val="accent6">
              <a:lumMod val="50000"/>
            </a:schemeClr>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en-US" sz="3600" dirty="0">
                <a:solidFill>
                  <a:srgbClr val="FFC000"/>
                </a:solidFill>
              </a:rPr>
              <a:t>What Does Faith Do?</a:t>
            </a:r>
            <a:endParaRPr lang="en-US" sz="3000"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7650" name="Content Placeholder 2">
            <a:extLst>
              <a:ext uri="{FF2B5EF4-FFF2-40B4-BE49-F238E27FC236}">
                <a16:creationId xmlns:a16="http://schemas.microsoft.com/office/drawing/2014/main" id="{7388A4F3-60AC-9011-7039-DB3A3190DC4F}"/>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E5BF7624-0779-06A7-7C82-32CF26948CF9}"/>
              </a:ext>
            </a:extLst>
          </p:cNvPr>
          <p:cNvSpPr>
            <a:spLocks noChangeArrowheads="1"/>
          </p:cNvSpPr>
          <p:nvPr/>
        </p:nvSpPr>
        <p:spPr bwMode="auto">
          <a:xfrm>
            <a:off x="2305050" y="685800"/>
            <a:ext cx="4533900"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Is Faith?</a:t>
            </a:r>
          </a:p>
        </p:txBody>
      </p:sp>
      <p:sp>
        <p:nvSpPr>
          <p:cNvPr id="2" name="AutoShape 4">
            <a:extLst>
              <a:ext uri="{FF2B5EF4-FFF2-40B4-BE49-F238E27FC236}">
                <a16:creationId xmlns:a16="http://schemas.microsoft.com/office/drawing/2014/main" id="{E51F952F-D220-AED6-5293-980C65A0A2D9}"/>
              </a:ext>
            </a:extLst>
          </p:cNvPr>
          <p:cNvSpPr>
            <a:spLocks noChangeArrowheads="1"/>
          </p:cNvSpPr>
          <p:nvPr/>
        </p:nvSpPr>
        <p:spPr bwMode="auto">
          <a:xfrm>
            <a:off x="1257300" y="2057400"/>
            <a:ext cx="6638925" cy="11430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III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What Kills Faith?</a:t>
            </a:r>
          </a:p>
        </p:txBody>
      </p:sp>
      <p:sp>
        <p:nvSpPr>
          <p:cNvPr id="3" name="AutoShape 4">
            <a:extLst>
              <a:ext uri="{FF2B5EF4-FFF2-40B4-BE49-F238E27FC236}">
                <a16:creationId xmlns:a16="http://schemas.microsoft.com/office/drawing/2014/main" id="{DB2EA278-AEC7-57ED-FF01-8E45002D66E5}"/>
              </a:ext>
            </a:extLst>
          </p:cNvPr>
          <p:cNvSpPr>
            <a:spLocks noChangeArrowheads="1"/>
          </p:cNvSpPr>
          <p:nvPr/>
        </p:nvSpPr>
        <p:spPr bwMode="auto">
          <a:xfrm>
            <a:off x="2305050" y="1371600"/>
            <a:ext cx="4535488"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Produces Faith?</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8398D56F-E7AF-3CE5-3176-1A0B6AB78460}"/>
              </a:ext>
            </a:extLst>
          </p:cNvPr>
          <p:cNvSpPr>
            <a:spLocks noGrp="1" noChangeArrowheads="1"/>
          </p:cNvSpPr>
          <p:nvPr>
            <p:ph idx="1"/>
          </p:nvPr>
        </p:nvSpPr>
        <p:spPr>
          <a:xfrm>
            <a:off x="381000" y="304800"/>
            <a:ext cx="8382000" cy="6172200"/>
          </a:xfrm>
        </p:spPr>
        <p:txBody>
          <a:bodyPr/>
          <a:lstStyle/>
          <a:p>
            <a:pPr marL="0" indent="0" algn="ctr">
              <a:buFontTx/>
              <a:buNone/>
            </a:pPr>
            <a:r>
              <a:rPr lang="en-US" altLang="en-US" sz="3000" dirty="0">
                <a:solidFill>
                  <a:schemeClr val="bg1"/>
                </a:solidFill>
              </a:rPr>
              <a:t>Satan (2 Tim.2:18)</a:t>
            </a:r>
          </a:p>
          <a:p>
            <a:pPr marL="0" indent="0" algn="ctr">
              <a:buFontTx/>
              <a:buNone/>
            </a:pPr>
            <a:r>
              <a:rPr lang="en-US" altLang="en-US" dirty="0">
                <a:solidFill>
                  <a:schemeClr val="bg1"/>
                </a:solidFill>
              </a:rPr>
              <a:t>Attacks faith at every opportunity</a:t>
            </a:r>
          </a:p>
          <a:p>
            <a:pPr marL="339725" lvl="1" indent="-339725">
              <a:spcAft>
                <a:spcPts val="600"/>
              </a:spcAft>
              <a:buFont typeface="Arial" panose="020B0604020202020204" pitchFamily="34" charset="0"/>
              <a:buChar char="•"/>
            </a:pPr>
            <a:r>
              <a:rPr lang="en-US" altLang="en-US" sz="3000" dirty="0">
                <a:solidFill>
                  <a:schemeClr val="bg1"/>
                </a:solidFill>
              </a:rPr>
              <a:t>1 Tim.1:5-6, stray – deviate, depart… ‘Taking no pains to aim at the right path.’ </a:t>
            </a:r>
          </a:p>
          <a:p>
            <a:pPr marL="339725" lvl="1" indent="-339725">
              <a:spcAft>
                <a:spcPts val="600"/>
              </a:spcAft>
              <a:buFont typeface="Arial" panose="020B0604020202020204" pitchFamily="34" charset="0"/>
              <a:buChar char="•"/>
            </a:pPr>
            <a:r>
              <a:rPr lang="en-US" altLang="en-US" sz="3000" dirty="0">
                <a:solidFill>
                  <a:schemeClr val="bg1"/>
                </a:solidFill>
              </a:rPr>
              <a:t>1 Tim.1:19-20, shipwreck</a:t>
            </a:r>
          </a:p>
          <a:p>
            <a:pPr marL="339725" lvl="1" indent="-339725">
              <a:spcAft>
                <a:spcPts val="600"/>
              </a:spcAft>
              <a:buFont typeface="Arial" panose="020B0604020202020204" pitchFamily="34" charset="0"/>
              <a:buChar char="•"/>
            </a:pPr>
            <a:r>
              <a:rPr lang="en-US" altLang="en-US" sz="3000" dirty="0">
                <a:solidFill>
                  <a:schemeClr val="bg1"/>
                </a:solidFill>
              </a:rPr>
              <a:t>1 Tim.4:1, depart from (falling away from God)</a:t>
            </a:r>
          </a:p>
          <a:p>
            <a:pPr marL="339725" lvl="1" indent="-339725">
              <a:buFont typeface="Arial" panose="020B0604020202020204" pitchFamily="34" charset="0"/>
              <a:buChar char="•"/>
            </a:pPr>
            <a:r>
              <a:rPr lang="en-US" altLang="en-US" sz="3000" dirty="0">
                <a:solidFill>
                  <a:schemeClr val="bg1"/>
                </a:solidFill>
              </a:rPr>
              <a:t>2 Tim.2:17-19, overthrow – to overturn, ruin.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9698" name="Content Placeholder 2">
            <a:extLst>
              <a:ext uri="{FF2B5EF4-FFF2-40B4-BE49-F238E27FC236}">
                <a16:creationId xmlns:a16="http://schemas.microsoft.com/office/drawing/2014/main" id="{6324ABF8-EAA2-0B46-3540-650F26D12F38}"/>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04898D36-5E6E-F810-48F6-5D61085C00CE}"/>
              </a:ext>
            </a:extLst>
          </p:cNvPr>
          <p:cNvSpPr>
            <a:spLocks noChangeArrowheads="1"/>
          </p:cNvSpPr>
          <p:nvPr/>
        </p:nvSpPr>
        <p:spPr bwMode="auto">
          <a:xfrm>
            <a:off x="2305050" y="685800"/>
            <a:ext cx="4533900"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Is Faith?</a:t>
            </a:r>
          </a:p>
        </p:txBody>
      </p:sp>
      <p:sp>
        <p:nvSpPr>
          <p:cNvPr id="2" name="AutoShape 4">
            <a:extLst>
              <a:ext uri="{FF2B5EF4-FFF2-40B4-BE49-F238E27FC236}">
                <a16:creationId xmlns:a16="http://schemas.microsoft.com/office/drawing/2014/main" id="{35A555EB-8D36-8AD1-CC67-9604B408B1A0}"/>
              </a:ext>
            </a:extLst>
          </p:cNvPr>
          <p:cNvSpPr>
            <a:spLocks noChangeArrowheads="1"/>
          </p:cNvSpPr>
          <p:nvPr/>
        </p:nvSpPr>
        <p:spPr bwMode="auto">
          <a:xfrm>
            <a:off x="1257300" y="2752725"/>
            <a:ext cx="6638925" cy="11430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IV</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What Do Believers Do?</a:t>
            </a:r>
          </a:p>
        </p:txBody>
      </p:sp>
      <p:sp>
        <p:nvSpPr>
          <p:cNvPr id="3" name="AutoShape 4">
            <a:extLst>
              <a:ext uri="{FF2B5EF4-FFF2-40B4-BE49-F238E27FC236}">
                <a16:creationId xmlns:a16="http://schemas.microsoft.com/office/drawing/2014/main" id="{890AB55F-7A36-2402-22A1-D573AE9D1ECB}"/>
              </a:ext>
            </a:extLst>
          </p:cNvPr>
          <p:cNvSpPr>
            <a:spLocks noChangeArrowheads="1"/>
          </p:cNvSpPr>
          <p:nvPr/>
        </p:nvSpPr>
        <p:spPr bwMode="auto">
          <a:xfrm>
            <a:off x="2305050" y="1371600"/>
            <a:ext cx="4535488"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Produces Faith?</a:t>
            </a:r>
          </a:p>
        </p:txBody>
      </p:sp>
      <p:sp>
        <p:nvSpPr>
          <p:cNvPr id="4" name="AutoShape 4">
            <a:extLst>
              <a:ext uri="{FF2B5EF4-FFF2-40B4-BE49-F238E27FC236}">
                <a16:creationId xmlns:a16="http://schemas.microsoft.com/office/drawing/2014/main" id="{7E7C095E-E515-FF5D-CD62-DE356DDAB394}"/>
              </a:ext>
            </a:extLst>
          </p:cNvPr>
          <p:cNvSpPr>
            <a:spLocks noChangeArrowheads="1"/>
          </p:cNvSpPr>
          <p:nvPr/>
        </p:nvSpPr>
        <p:spPr bwMode="auto">
          <a:xfrm>
            <a:off x="2305050" y="2066925"/>
            <a:ext cx="4533900"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Produces Faith?</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722" name="Title 1">
            <a:extLst>
              <a:ext uri="{FF2B5EF4-FFF2-40B4-BE49-F238E27FC236}">
                <a16:creationId xmlns:a16="http://schemas.microsoft.com/office/drawing/2014/main" id="{D1C6F4C4-6401-D4EA-E678-F5BFC8DAD1F0}"/>
              </a:ext>
            </a:extLst>
          </p:cNvPr>
          <p:cNvSpPr>
            <a:spLocks noGrp="1" noChangeArrowheads="1"/>
          </p:cNvSpPr>
          <p:nvPr>
            <p:ph type="title"/>
          </p:nvPr>
        </p:nvSpPr>
        <p:spPr>
          <a:xfrm>
            <a:off x="457200" y="152400"/>
            <a:ext cx="8229600" cy="609600"/>
          </a:xfrm>
        </p:spPr>
        <p:txBody>
          <a:bodyPr/>
          <a:lstStyle/>
          <a:p>
            <a:pPr eaLnBrk="1" hangingPunct="1"/>
            <a:r>
              <a:rPr lang="en-US" altLang="en-US" sz="2800" dirty="0">
                <a:solidFill>
                  <a:srgbClr val="FFC000"/>
                </a:solidFill>
              </a:rPr>
              <a:t>A. </a:t>
            </a:r>
            <a:r>
              <a:rPr lang="en-US" altLang="en-US" sz="3400" dirty="0">
                <a:solidFill>
                  <a:schemeClr val="bg1"/>
                </a:solidFill>
              </a:rPr>
              <a:t>By faith we </a:t>
            </a:r>
            <a:r>
              <a:rPr lang="en-US" altLang="en-US" sz="3400" u="sng" dirty="0">
                <a:solidFill>
                  <a:schemeClr val="bg1"/>
                </a:solidFill>
              </a:rPr>
              <a:t>understand</a:t>
            </a:r>
            <a:r>
              <a:rPr lang="en-US" altLang="en-US" sz="3400" dirty="0">
                <a:solidFill>
                  <a:schemeClr val="bg1"/>
                </a:solidFill>
              </a:rPr>
              <a:t>, Hb.11:3</a:t>
            </a:r>
          </a:p>
        </p:txBody>
      </p:sp>
      <p:sp>
        <p:nvSpPr>
          <p:cNvPr id="24579" name="Content Placeholder 2">
            <a:extLst>
              <a:ext uri="{FF2B5EF4-FFF2-40B4-BE49-F238E27FC236}">
                <a16:creationId xmlns:a16="http://schemas.microsoft.com/office/drawing/2014/main" id="{6D404D3D-6CA7-8705-3FAA-F85A3FEEFE8D}"/>
              </a:ext>
            </a:extLst>
          </p:cNvPr>
          <p:cNvSpPr>
            <a:spLocks noGrp="1" noChangeArrowheads="1"/>
          </p:cNvSpPr>
          <p:nvPr>
            <p:ph idx="1"/>
          </p:nvPr>
        </p:nvSpPr>
        <p:spPr>
          <a:xfrm>
            <a:off x="381000" y="914400"/>
            <a:ext cx="8382000" cy="5562600"/>
          </a:xfrm>
        </p:spPr>
        <p:txBody>
          <a:bodyPr/>
          <a:lstStyle/>
          <a:p>
            <a:pPr marL="0" indent="0" eaLnBrk="1" hangingPunct="1">
              <a:spcAft>
                <a:spcPts val="1200"/>
              </a:spcAft>
              <a:buFontTx/>
              <a:buNone/>
            </a:pPr>
            <a:r>
              <a:rPr lang="en-US" altLang="en-US" sz="3000" dirty="0">
                <a:solidFill>
                  <a:srgbClr val="CCFFFF"/>
                </a:solidFill>
              </a:rPr>
              <a:t>‘Faith means that we are certain of the things we hope for, convinced of the thing we do not see’ </a:t>
            </a:r>
            <a:r>
              <a:rPr lang="en-US" altLang="en-US" sz="2000" dirty="0">
                <a:solidFill>
                  <a:schemeClr val="bg1"/>
                </a:solidFill>
              </a:rPr>
              <a:t>(B).   </a:t>
            </a:r>
          </a:p>
          <a:p>
            <a:pPr marL="0" indent="0" eaLnBrk="1" hangingPunct="1">
              <a:spcAft>
                <a:spcPts val="600"/>
              </a:spcAft>
              <a:buFontTx/>
              <a:buNone/>
            </a:pPr>
            <a:r>
              <a:rPr lang="en-US" altLang="en-US" sz="3000" dirty="0">
                <a:solidFill>
                  <a:srgbClr val="CCFFFF"/>
                </a:solidFill>
              </a:rPr>
              <a:t>‘Faith has to do with things that are not seen and hope with things that are not at hand’</a:t>
            </a:r>
            <a:r>
              <a:rPr lang="en-US" altLang="en-US" sz="3000" dirty="0">
                <a:solidFill>
                  <a:srgbClr val="CCFFCC"/>
                </a:solidFill>
              </a:rPr>
              <a:t> </a:t>
            </a:r>
            <a:r>
              <a:rPr lang="en-US" altLang="en-US" sz="2000" dirty="0">
                <a:solidFill>
                  <a:schemeClr val="bg1"/>
                </a:solidFill>
              </a:rPr>
              <a:t>(Aquinas)</a:t>
            </a:r>
          </a:p>
          <a:p>
            <a:pPr marL="0" indent="0" eaLnBrk="1" hangingPunct="1">
              <a:buFontTx/>
              <a:buNone/>
            </a:pPr>
            <a:endParaRPr lang="en-US" altLang="en-US" sz="3100" dirty="0">
              <a:solidFill>
                <a:schemeClr val="bg1"/>
              </a:solidFill>
            </a:endParaRPr>
          </a:p>
          <a:p>
            <a:pPr lvl="1" eaLnBrk="1" hangingPunct="1">
              <a:spcAft>
                <a:spcPts val="600"/>
              </a:spcAft>
              <a:buFont typeface="Arial" panose="020B0604020202020204" pitchFamily="34" charset="0"/>
              <a:buChar char="•"/>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9F697CA7-F753-84EA-530C-EDE15D7EBF7C}"/>
              </a:ext>
            </a:extLst>
          </p:cNvPr>
          <p:cNvSpPr>
            <a:spLocks noGrp="1" noChangeArrowheads="1"/>
          </p:cNvSpPr>
          <p:nvPr>
            <p:ph type="title"/>
          </p:nvPr>
        </p:nvSpPr>
        <p:spPr>
          <a:xfrm>
            <a:off x="457200" y="152400"/>
            <a:ext cx="8229600" cy="609600"/>
          </a:xfrm>
        </p:spPr>
        <p:txBody>
          <a:bodyPr/>
          <a:lstStyle/>
          <a:p>
            <a:pPr eaLnBrk="1" hangingPunct="1"/>
            <a:r>
              <a:rPr lang="en-US" altLang="en-US" sz="2800" dirty="0">
                <a:solidFill>
                  <a:srgbClr val="FFC000"/>
                </a:solidFill>
              </a:rPr>
              <a:t>A. </a:t>
            </a:r>
            <a:r>
              <a:rPr lang="en-US" altLang="en-US" sz="3400" dirty="0">
                <a:solidFill>
                  <a:schemeClr val="bg1"/>
                </a:solidFill>
              </a:rPr>
              <a:t>By faith we </a:t>
            </a:r>
            <a:r>
              <a:rPr lang="en-US" altLang="en-US" sz="3400" u="sng" dirty="0">
                <a:solidFill>
                  <a:schemeClr val="bg1"/>
                </a:solidFill>
              </a:rPr>
              <a:t>understand</a:t>
            </a:r>
            <a:r>
              <a:rPr lang="en-US" altLang="en-US" sz="3400" dirty="0">
                <a:solidFill>
                  <a:schemeClr val="bg1"/>
                </a:solidFill>
              </a:rPr>
              <a:t>, Hb.11:3</a:t>
            </a:r>
          </a:p>
        </p:txBody>
      </p:sp>
      <p:sp>
        <p:nvSpPr>
          <p:cNvPr id="24579" name="Content Placeholder 2">
            <a:extLst>
              <a:ext uri="{FF2B5EF4-FFF2-40B4-BE49-F238E27FC236}">
                <a16:creationId xmlns:a16="http://schemas.microsoft.com/office/drawing/2014/main" id="{B8C04767-6363-B9F4-1AFF-34F24A85BA34}"/>
              </a:ext>
            </a:extLst>
          </p:cNvPr>
          <p:cNvSpPr>
            <a:spLocks noGrp="1" noChangeArrowheads="1"/>
          </p:cNvSpPr>
          <p:nvPr>
            <p:ph idx="1"/>
          </p:nvPr>
        </p:nvSpPr>
        <p:spPr>
          <a:xfrm>
            <a:off x="381000" y="914400"/>
            <a:ext cx="8382000" cy="5562600"/>
          </a:xfrm>
        </p:spPr>
        <p:txBody>
          <a:bodyPr/>
          <a:lstStyle/>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Hope is not wishful thinking, but total </a:t>
            </a:r>
            <a:r>
              <a:rPr lang="en-US" altLang="en-US" sz="3000" dirty="0" err="1">
                <a:solidFill>
                  <a:schemeClr val="bg1">
                    <a:lumMod val="95000"/>
                  </a:schemeClr>
                </a:solidFill>
              </a:rPr>
              <a:t>convic-tion</a:t>
            </a:r>
            <a:r>
              <a:rPr lang="en-US" altLang="en-US" sz="3000" dirty="0">
                <a:solidFill>
                  <a:schemeClr val="bg1">
                    <a:lumMod val="95000"/>
                  </a:schemeClr>
                </a:solidFill>
              </a:rPr>
              <a:t>.    (Why take chances…?)</a:t>
            </a:r>
          </a:p>
          <a:p>
            <a:pPr eaLnBrk="1" hangingPunct="1">
              <a:spcAft>
                <a:spcPts val="600"/>
              </a:spcAft>
              <a:buFont typeface="Wingdings" panose="05000000000000000000" pitchFamily="2" charset="2"/>
              <a:buChar char="§"/>
              <a:defRPr/>
            </a:pPr>
            <a:r>
              <a:rPr lang="en-US" altLang="en-US" sz="3000" dirty="0">
                <a:solidFill>
                  <a:schemeClr val="bg1">
                    <a:lumMod val="95000"/>
                  </a:schemeClr>
                </a:solidFill>
              </a:rPr>
              <a:t>God spoke universe into being out of nothing (divine fiat denies eternal matter).   Ro.1:20</a:t>
            </a:r>
          </a:p>
          <a:p>
            <a:pPr lvl="1" eaLnBrk="1" hangingPunct="1">
              <a:spcAft>
                <a:spcPts val="300"/>
              </a:spcAft>
              <a:buFont typeface="Wingdings" panose="05000000000000000000" pitchFamily="2" charset="2"/>
              <a:buChar char="§"/>
              <a:defRPr/>
            </a:pPr>
            <a:r>
              <a:rPr lang="en-US" altLang="en-US" sz="3100" dirty="0">
                <a:solidFill>
                  <a:srgbClr val="FFFFCC"/>
                </a:solidFill>
              </a:rPr>
              <a:t>We see the invisible.</a:t>
            </a:r>
            <a:r>
              <a:rPr lang="en-US" altLang="en-US" sz="3100" dirty="0">
                <a:solidFill>
                  <a:schemeClr val="bg1">
                    <a:lumMod val="95000"/>
                  </a:schemeClr>
                </a:solidFill>
              </a:rPr>
              <a:t>   Hb.11:3</a:t>
            </a:r>
          </a:p>
          <a:p>
            <a:pPr lvl="2" eaLnBrk="1" hangingPunct="1">
              <a:spcAft>
                <a:spcPts val="600"/>
              </a:spcAft>
              <a:buFont typeface="Wingdings" panose="05000000000000000000" pitchFamily="2" charset="2"/>
              <a:buChar char="§"/>
              <a:defRPr/>
            </a:pPr>
            <a:r>
              <a:rPr lang="en-US" altLang="en-US" sz="3100" dirty="0">
                <a:solidFill>
                  <a:srgbClr val="CCECFF"/>
                </a:solidFill>
              </a:rPr>
              <a:t>Origins,</a:t>
            </a:r>
            <a:r>
              <a:rPr lang="en-US" altLang="en-US" sz="3100" dirty="0">
                <a:solidFill>
                  <a:schemeClr val="bg1">
                    <a:lumMod val="95000"/>
                  </a:schemeClr>
                </a:solidFill>
              </a:rPr>
              <a:t> Gn.1.   Jn.1</a:t>
            </a:r>
          </a:p>
          <a:p>
            <a:pPr lvl="2" eaLnBrk="1" hangingPunct="1">
              <a:spcAft>
                <a:spcPts val="600"/>
              </a:spcAft>
              <a:buFont typeface="Wingdings" panose="05000000000000000000" pitchFamily="2" charset="2"/>
              <a:buChar char="§"/>
              <a:defRPr/>
            </a:pPr>
            <a:r>
              <a:rPr lang="en-US" altLang="en-US" sz="3100" dirty="0">
                <a:solidFill>
                  <a:srgbClr val="CCECFF"/>
                </a:solidFill>
              </a:rPr>
              <a:t>Morality,</a:t>
            </a:r>
            <a:r>
              <a:rPr lang="en-US" altLang="en-US" sz="3100" dirty="0">
                <a:solidFill>
                  <a:schemeClr val="bg1">
                    <a:lumMod val="95000"/>
                  </a:schemeClr>
                </a:solidFill>
              </a:rPr>
              <a:t> Ep.6:16</a:t>
            </a:r>
          </a:p>
          <a:p>
            <a:pPr lvl="2" eaLnBrk="1" hangingPunct="1">
              <a:spcAft>
                <a:spcPts val="600"/>
              </a:spcAft>
              <a:buFont typeface="Wingdings" panose="05000000000000000000" pitchFamily="2" charset="2"/>
              <a:buChar char="§"/>
              <a:defRPr/>
            </a:pPr>
            <a:r>
              <a:rPr lang="en-US" altLang="en-US" sz="3100" dirty="0">
                <a:solidFill>
                  <a:srgbClr val="CCECFF"/>
                </a:solidFill>
              </a:rPr>
              <a:t>Bible,</a:t>
            </a:r>
            <a:r>
              <a:rPr lang="en-US" altLang="en-US" sz="3100" dirty="0">
                <a:solidFill>
                  <a:schemeClr val="bg1">
                    <a:lumMod val="95000"/>
                  </a:schemeClr>
                </a:solidFill>
              </a:rPr>
              <a:t> 1 Tim.6:20</a:t>
            </a:r>
          </a:p>
          <a:p>
            <a:pPr lvl="1" eaLnBrk="1" hangingPunct="1">
              <a:spcAft>
                <a:spcPts val="600"/>
              </a:spcAft>
              <a:buFont typeface="Arial" panose="020B0604020202020204" pitchFamily="34" charset="0"/>
              <a:buChar char="•"/>
              <a:defRPr/>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F5AAA7BB-484F-435D-B52F-4B08B1AB2ACA}"/>
              </a:ext>
            </a:extLst>
          </p:cNvPr>
          <p:cNvSpPr>
            <a:spLocks noGrp="1" noChangeArrowheads="1"/>
          </p:cNvSpPr>
          <p:nvPr>
            <p:ph type="title"/>
          </p:nvPr>
        </p:nvSpPr>
        <p:spPr>
          <a:xfrm>
            <a:off x="457200" y="152400"/>
            <a:ext cx="8229600" cy="609600"/>
          </a:xfrm>
        </p:spPr>
        <p:txBody>
          <a:bodyPr/>
          <a:lstStyle/>
          <a:p>
            <a:pPr eaLnBrk="1" hangingPunct="1"/>
            <a:r>
              <a:rPr lang="en-US" altLang="en-US" sz="2800" dirty="0">
                <a:solidFill>
                  <a:srgbClr val="FFC000"/>
                </a:solidFill>
              </a:rPr>
              <a:t>B. </a:t>
            </a:r>
            <a:r>
              <a:rPr lang="en-US" altLang="en-US" sz="3400" dirty="0">
                <a:solidFill>
                  <a:schemeClr val="bg1"/>
                </a:solidFill>
              </a:rPr>
              <a:t>By faith we </a:t>
            </a:r>
            <a:r>
              <a:rPr lang="en-US" altLang="en-US" sz="3400" u="sng" dirty="0">
                <a:solidFill>
                  <a:schemeClr val="bg1"/>
                </a:solidFill>
              </a:rPr>
              <a:t>sacrifice</a:t>
            </a:r>
            <a:r>
              <a:rPr lang="en-US" altLang="en-US" sz="3400" dirty="0">
                <a:solidFill>
                  <a:schemeClr val="bg1"/>
                </a:solidFill>
              </a:rPr>
              <a:t>, Hb.11:4</a:t>
            </a:r>
          </a:p>
        </p:txBody>
      </p:sp>
      <p:sp>
        <p:nvSpPr>
          <p:cNvPr id="24579" name="Content Placeholder 2">
            <a:extLst>
              <a:ext uri="{FF2B5EF4-FFF2-40B4-BE49-F238E27FC236}">
                <a16:creationId xmlns:a16="http://schemas.microsoft.com/office/drawing/2014/main" id="{2E566F2A-B3A1-ED62-A1D1-1EC6B833793E}"/>
              </a:ext>
            </a:extLst>
          </p:cNvPr>
          <p:cNvSpPr>
            <a:spLocks noGrp="1" noChangeArrowheads="1"/>
          </p:cNvSpPr>
          <p:nvPr>
            <p:ph idx="1"/>
          </p:nvPr>
        </p:nvSpPr>
        <p:spPr>
          <a:xfrm>
            <a:off x="381000" y="914400"/>
            <a:ext cx="8382000" cy="5562600"/>
          </a:xfrm>
        </p:spPr>
        <p:txBody>
          <a:bodyPr/>
          <a:lstStyle/>
          <a:p>
            <a:pPr eaLnBrk="1" hangingPunct="1">
              <a:spcAft>
                <a:spcPts val="0"/>
              </a:spcAft>
              <a:buFont typeface="Wingdings" panose="05000000000000000000" pitchFamily="2" charset="2"/>
              <a:buChar char="§"/>
              <a:defRPr/>
            </a:pPr>
            <a:r>
              <a:rPr lang="en-US" altLang="en-US" sz="3000" dirty="0">
                <a:solidFill>
                  <a:schemeClr val="bg1">
                    <a:lumMod val="95000"/>
                  </a:schemeClr>
                </a:solidFill>
              </a:rPr>
              <a:t>Sacrifice costs (2 Sm.24)</a:t>
            </a:r>
          </a:p>
          <a:p>
            <a:pPr marL="457200" lvl="1" indent="0" eaLnBrk="1" hangingPunct="1">
              <a:spcAft>
                <a:spcPts val="600"/>
              </a:spcAft>
              <a:buNone/>
              <a:defRPr/>
            </a:pPr>
            <a:r>
              <a:rPr lang="en-US" altLang="en-US" sz="2400" dirty="0">
                <a:solidFill>
                  <a:srgbClr val="CCFFFF"/>
                </a:solidFill>
              </a:rPr>
              <a:t>1. </a:t>
            </a:r>
            <a:r>
              <a:rPr lang="en-US" altLang="en-US" sz="3000" i="1" dirty="0">
                <a:solidFill>
                  <a:srgbClr val="FFC000"/>
                </a:solidFill>
              </a:rPr>
              <a:t>Worship</a:t>
            </a:r>
            <a:r>
              <a:rPr lang="en-US" altLang="en-US" sz="3000" dirty="0">
                <a:solidFill>
                  <a:srgbClr val="FFC000"/>
                </a:solidFill>
              </a:rPr>
              <a:t>,</a:t>
            </a:r>
            <a:r>
              <a:rPr lang="en-US" altLang="en-US" sz="3000" dirty="0">
                <a:solidFill>
                  <a:schemeClr val="bg1">
                    <a:lumMod val="95000"/>
                  </a:schemeClr>
                </a:solidFill>
              </a:rPr>
              <a:t> Hb.11:4, Abel, by faith...  1 Pt.2:5</a:t>
            </a:r>
          </a:p>
          <a:p>
            <a:pPr marL="457200" lvl="1" indent="0" eaLnBrk="1" hangingPunct="1">
              <a:spcAft>
                <a:spcPts val="0"/>
              </a:spcAft>
              <a:buNone/>
              <a:defRPr/>
            </a:pPr>
            <a:r>
              <a:rPr lang="en-US" altLang="en-US" sz="2400" dirty="0">
                <a:solidFill>
                  <a:srgbClr val="CCFFFF"/>
                </a:solidFill>
              </a:rPr>
              <a:t>2. </a:t>
            </a:r>
            <a:r>
              <a:rPr lang="en-US" altLang="en-US" sz="3000" i="1" dirty="0">
                <a:solidFill>
                  <a:srgbClr val="FFC000"/>
                </a:solidFill>
              </a:rPr>
              <a:t>Life</a:t>
            </a:r>
            <a:r>
              <a:rPr lang="en-US" altLang="en-US" sz="3000" dirty="0">
                <a:solidFill>
                  <a:srgbClr val="FFC000"/>
                </a:solidFill>
              </a:rPr>
              <a:t>,</a:t>
            </a:r>
            <a:r>
              <a:rPr lang="en-US" altLang="en-US" sz="3000" dirty="0">
                <a:solidFill>
                  <a:schemeClr val="bg1">
                    <a:lumMod val="95000"/>
                  </a:schemeClr>
                </a:solidFill>
              </a:rPr>
              <a:t> Ro.12:1-2 . . . </a:t>
            </a:r>
          </a:p>
          <a:p>
            <a:pPr lvl="2" eaLnBrk="1" hangingPunct="1">
              <a:spcAft>
                <a:spcPts val="600"/>
              </a:spcAft>
              <a:buFont typeface="Wingdings" panose="05000000000000000000" pitchFamily="2" charset="2"/>
              <a:buChar char="§"/>
              <a:defRPr/>
            </a:pPr>
            <a:r>
              <a:rPr lang="en-US" altLang="en-US" sz="3000" dirty="0">
                <a:solidFill>
                  <a:schemeClr val="bg1">
                    <a:lumMod val="95000"/>
                  </a:schemeClr>
                </a:solidFill>
              </a:rPr>
              <a:t>OT: dead animal</a:t>
            </a:r>
          </a:p>
          <a:p>
            <a:pPr lvl="2" eaLnBrk="1" hangingPunct="1">
              <a:spcAft>
                <a:spcPts val="600"/>
              </a:spcAft>
              <a:buFont typeface="Wingdings" panose="05000000000000000000" pitchFamily="2" charset="2"/>
              <a:buChar char="§"/>
              <a:defRPr/>
            </a:pPr>
            <a:r>
              <a:rPr lang="en-US" altLang="en-US" sz="3000" dirty="0">
                <a:solidFill>
                  <a:schemeClr val="bg1">
                    <a:lumMod val="95000"/>
                  </a:schemeClr>
                </a:solidFill>
              </a:rPr>
              <a:t>NT: Christian himself.   Ro.6:13</a:t>
            </a:r>
          </a:p>
          <a:p>
            <a:pPr marL="457200" lvl="1" indent="0" eaLnBrk="1" hangingPunct="1">
              <a:spcAft>
                <a:spcPts val="600"/>
              </a:spcAft>
              <a:buNone/>
              <a:defRPr/>
            </a:pPr>
            <a:r>
              <a:rPr lang="en-US" altLang="en-US" sz="2400" dirty="0">
                <a:solidFill>
                  <a:srgbClr val="CCFFFF"/>
                </a:solidFill>
              </a:rPr>
              <a:t>3. </a:t>
            </a:r>
            <a:r>
              <a:rPr lang="en-US" altLang="en-US" sz="3000" i="1" dirty="0">
                <a:solidFill>
                  <a:srgbClr val="FFC000"/>
                </a:solidFill>
              </a:rPr>
              <a:t>Giving</a:t>
            </a:r>
            <a:r>
              <a:rPr lang="en-US" altLang="en-US" sz="3000" dirty="0">
                <a:solidFill>
                  <a:srgbClr val="FFC000"/>
                </a:solidFill>
              </a:rPr>
              <a:t>,</a:t>
            </a:r>
            <a:r>
              <a:rPr lang="en-US" altLang="en-US" sz="3000" dirty="0">
                <a:solidFill>
                  <a:schemeClr val="bg1">
                    <a:lumMod val="95000"/>
                  </a:schemeClr>
                </a:solidFill>
              </a:rPr>
              <a:t> Ph.4:18;  Mk.12:43f.;  Mt.6:2</a:t>
            </a:r>
          </a:p>
          <a:p>
            <a:pPr marL="457200" lvl="1" indent="0" eaLnBrk="1" hangingPunct="1">
              <a:spcAft>
                <a:spcPts val="600"/>
              </a:spcAft>
              <a:buNone/>
              <a:defRPr/>
            </a:pPr>
            <a:r>
              <a:rPr lang="en-US" altLang="en-US" sz="2400" dirty="0">
                <a:solidFill>
                  <a:srgbClr val="CCFFFF"/>
                </a:solidFill>
              </a:rPr>
              <a:t>4. </a:t>
            </a:r>
            <a:r>
              <a:rPr lang="en-US" altLang="en-US" sz="3000" i="1" dirty="0">
                <a:solidFill>
                  <a:srgbClr val="FFC000"/>
                </a:solidFill>
              </a:rPr>
              <a:t>Praise</a:t>
            </a:r>
            <a:r>
              <a:rPr lang="en-US" altLang="en-US" sz="3000" dirty="0">
                <a:solidFill>
                  <a:srgbClr val="FFC000"/>
                </a:solidFill>
              </a:rPr>
              <a:t>, </a:t>
            </a:r>
            <a:r>
              <a:rPr lang="en-US" altLang="en-US" sz="3000" dirty="0">
                <a:solidFill>
                  <a:schemeClr val="bg1">
                    <a:lumMod val="95000"/>
                  </a:schemeClr>
                </a:solidFill>
              </a:rPr>
              <a:t>Hb.13:15</a:t>
            </a:r>
          </a:p>
          <a:p>
            <a:pPr marL="457200" lvl="1" indent="0" eaLnBrk="1" hangingPunct="1">
              <a:spcAft>
                <a:spcPts val="600"/>
              </a:spcAft>
              <a:buNone/>
              <a:defRPr/>
            </a:pPr>
            <a:r>
              <a:rPr lang="en-US" altLang="en-US" sz="2400" dirty="0">
                <a:solidFill>
                  <a:srgbClr val="CCFFFF"/>
                </a:solidFill>
              </a:rPr>
              <a:t>5. </a:t>
            </a:r>
            <a:r>
              <a:rPr lang="en-US" altLang="en-US" sz="3000" i="1" dirty="0">
                <a:solidFill>
                  <a:srgbClr val="FFC000"/>
                </a:solidFill>
              </a:rPr>
              <a:t>Doing good, sharing, </a:t>
            </a:r>
            <a:r>
              <a:rPr lang="en-US" altLang="en-US" sz="3000" dirty="0">
                <a:solidFill>
                  <a:schemeClr val="bg1">
                    <a:lumMod val="95000"/>
                  </a:schemeClr>
                </a:solidFill>
              </a:rPr>
              <a:t>Hb.13:16</a:t>
            </a:r>
          </a:p>
          <a:p>
            <a:pPr lvl="2" eaLnBrk="1" hangingPunct="1">
              <a:spcAft>
                <a:spcPts val="600"/>
              </a:spcAft>
              <a:buFont typeface="Wingdings" panose="05000000000000000000" pitchFamily="2" charset="2"/>
              <a:buChar char="§"/>
              <a:defRPr/>
            </a:pPr>
            <a:endParaRPr lang="en-US" altLang="en-US" sz="3000" dirty="0">
              <a:solidFill>
                <a:schemeClr val="bg1">
                  <a:lumMod val="95000"/>
                </a:schemeClr>
              </a:solidFill>
            </a:endParaRPr>
          </a:p>
          <a:p>
            <a:pPr lvl="1" eaLnBrk="1" hangingPunct="1">
              <a:spcAft>
                <a:spcPts val="600"/>
              </a:spcAft>
              <a:buFont typeface="Arial" panose="020B0604020202020204" pitchFamily="34" charset="0"/>
              <a:buChar char="•"/>
              <a:defRPr/>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50516E00-B0B0-BA2E-777E-112330E5AB5F}"/>
              </a:ext>
            </a:extLst>
          </p:cNvPr>
          <p:cNvSpPr>
            <a:spLocks noGrp="1" noChangeArrowheads="1"/>
          </p:cNvSpPr>
          <p:nvPr>
            <p:ph type="title"/>
          </p:nvPr>
        </p:nvSpPr>
        <p:spPr>
          <a:xfrm>
            <a:off x="457200" y="152400"/>
            <a:ext cx="8229600" cy="609600"/>
          </a:xfrm>
        </p:spPr>
        <p:txBody>
          <a:bodyPr/>
          <a:lstStyle/>
          <a:p>
            <a:pPr eaLnBrk="1" hangingPunct="1"/>
            <a:r>
              <a:rPr lang="en-US" altLang="en-US" sz="2800" dirty="0">
                <a:solidFill>
                  <a:srgbClr val="FFC000"/>
                </a:solidFill>
              </a:rPr>
              <a:t>C. </a:t>
            </a:r>
            <a:r>
              <a:rPr lang="en-US" altLang="en-US" sz="3400" dirty="0">
                <a:solidFill>
                  <a:schemeClr val="bg1"/>
                </a:solidFill>
              </a:rPr>
              <a:t>By faith we </a:t>
            </a:r>
            <a:r>
              <a:rPr lang="en-US" altLang="en-US" sz="3400" u="sng" dirty="0">
                <a:solidFill>
                  <a:schemeClr val="bg1"/>
                </a:solidFill>
              </a:rPr>
              <a:t>please God</a:t>
            </a:r>
            <a:r>
              <a:rPr lang="en-US" altLang="en-US" sz="3400" dirty="0">
                <a:solidFill>
                  <a:schemeClr val="bg1"/>
                </a:solidFill>
              </a:rPr>
              <a:t>, Hb.11:5-6</a:t>
            </a:r>
          </a:p>
        </p:txBody>
      </p:sp>
      <p:sp>
        <p:nvSpPr>
          <p:cNvPr id="24579" name="Content Placeholder 2">
            <a:extLst>
              <a:ext uri="{FF2B5EF4-FFF2-40B4-BE49-F238E27FC236}">
                <a16:creationId xmlns:a16="http://schemas.microsoft.com/office/drawing/2014/main" id="{0115880E-BA6D-81CE-93FF-0D9FAD91DA93}"/>
              </a:ext>
            </a:extLst>
          </p:cNvPr>
          <p:cNvSpPr>
            <a:spLocks noGrp="1" noChangeArrowheads="1"/>
          </p:cNvSpPr>
          <p:nvPr>
            <p:ph idx="1"/>
          </p:nvPr>
        </p:nvSpPr>
        <p:spPr>
          <a:xfrm>
            <a:off x="381000" y="762000"/>
            <a:ext cx="8382000" cy="5715000"/>
          </a:xfrm>
        </p:spPr>
        <p:txBody>
          <a:bodyPr/>
          <a:lstStyle/>
          <a:p>
            <a:pPr eaLnBrk="1" hangingPunct="1">
              <a:spcAft>
                <a:spcPts val="0"/>
              </a:spcAft>
              <a:buFont typeface="Wingdings" panose="05000000000000000000" pitchFamily="2" charset="2"/>
              <a:buChar char="§"/>
              <a:defRPr/>
            </a:pPr>
            <a:r>
              <a:rPr lang="en-US" altLang="en-US" sz="3000" dirty="0">
                <a:solidFill>
                  <a:schemeClr val="bg1">
                    <a:lumMod val="95000"/>
                  </a:schemeClr>
                </a:solidFill>
              </a:rPr>
              <a:t>Gn.5:24, </a:t>
            </a:r>
            <a:r>
              <a:rPr lang="en-US" altLang="en-US" sz="3000" i="1" dirty="0">
                <a:solidFill>
                  <a:schemeClr val="bg1">
                    <a:lumMod val="95000"/>
                  </a:schemeClr>
                </a:solidFill>
              </a:rPr>
              <a:t>walked with God</a:t>
            </a:r>
            <a:r>
              <a:rPr lang="en-US" altLang="en-US" sz="3000" dirty="0">
                <a:solidFill>
                  <a:schemeClr val="bg1">
                    <a:lumMod val="95000"/>
                  </a:schemeClr>
                </a:solidFill>
              </a:rPr>
              <a:t>…</a:t>
            </a:r>
          </a:p>
          <a:p>
            <a:pPr lvl="1" eaLnBrk="1" hangingPunct="1">
              <a:spcBef>
                <a:spcPts val="600"/>
              </a:spcBef>
              <a:spcAft>
                <a:spcPts val="300"/>
              </a:spcAft>
              <a:buFont typeface="Wingdings" panose="05000000000000000000" pitchFamily="2" charset="2"/>
              <a:buChar char="§"/>
              <a:defRPr/>
            </a:pPr>
            <a:r>
              <a:rPr lang="en-US" altLang="en-US" sz="3000" dirty="0">
                <a:solidFill>
                  <a:schemeClr val="bg1">
                    <a:lumMod val="95000"/>
                  </a:schemeClr>
                </a:solidFill>
              </a:rPr>
              <a:t>By faith (as Abel): God expects same of all</a:t>
            </a:r>
          </a:p>
          <a:p>
            <a:pPr lvl="1" eaLnBrk="1" hangingPunct="1">
              <a:spcAft>
                <a:spcPts val="300"/>
              </a:spcAft>
              <a:buFont typeface="Wingdings" panose="05000000000000000000" pitchFamily="2" charset="2"/>
              <a:buChar char="§"/>
              <a:defRPr/>
            </a:pPr>
            <a:r>
              <a:rPr lang="en-US" altLang="en-US" sz="3000" dirty="0">
                <a:solidFill>
                  <a:srgbClr val="FFFFCC"/>
                </a:solidFill>
              </a:rPr>
              <a:t>Though ancient, still relevant</a:t>
            </a:r>
          </a:p>
          <a:p>
            <a:pPr lvl="1" eaLnBrk="1" hangingPunct="1">
              <a:spcAft>
                <a:spcPts val="300"/>
              </a:spcAft>
              <a:buFont typeface="Wingdings" panose="05000000000000000000" pitchFamily="2" charset="2"/>
              <a:buChar char="§"/>
              <a:defRPr/>
            </a:pPr>
            <a:r>
              <a:rPr lang="en-US" altLang="en-US" sz="3000" dirty="0">
                <a:solidFill>
                  <a:schemeClr val="bg1">
                    <a:lumMod val="95000"/>
                  </a:schemeClr>
                </a:solidFill>
              </a:rPr>
              <a:t>Though dead, he is righteous (not Cain) </a:t>
            </a:r>
          </a:p>
          <a:p>
            <a:pPr lvl="1" eaLnBrk="1" hangingPunct="1">
              <a:spcAft>
                <a:spcPts val="600"/>
              </a:spcAft>
              <a:buFont typeface="Wingdings" panose="05000000000000000000" pitchFamily="2" charset="2"/>
              <a:buChar char="§"/>
              <a:defRPr/>
            </a:pPr>
            <a:r>
              <a:rPr lang="en-US" altLang="en-US" sz="3000" dirty="0">
                <a:solidFill>
                  <a:srgbClr val="FFFFCC"/>
                </a:solidFill>
              </a:rPr>
              <a:t>Though murdered, he is blessed</a:t>
            </a:r>
            <a:r>
              <a:rPr lang="en-US" altLang="en-US" sz="3000" dirty="0">
                <a:solidFill>
                  <a:schemeClr val="bg1">
                    <a:lumMod val="95000"/>
                  </a:schemeClr>
                </a:solidFill>
              </a:rPr>
              <a:t> (not Cain)</a:t>
            </a:r>
          </a:p>
          <a:p>
            <a:pPr eaLnBrk="1" hangingPunct="1">
              <a:spcAft>
                <a:spcPts val="0"/>
              </a:spcAft>
              <a:buFont typeface="Wingdings" panose="05000000000000000000" pitchFamily="2" charset="2"/>
              <a:buChar char="§"/>
              <a:defRPr/>
            </a:pPr>
            <a:r>
              <a:rPr lang="en-US" altLang="en-US" sz="3000" dirty="0">
                <a:solidFill>
                  <a:schemeClr val="bg1">
                    <a:lumMod val="95000"/>
                  </a:schemeClr>
                </a:solidFill>
              </a:rPr>
              <a:t>Hb.10: persecuted readers need encourage-</a:t>
            </a:r>
            <a:r>
              <a:rPr lang="en-US" altLang="en-US" sz="3000" dirty="0" err="1">
                <a:solidFill>
                  <a:schemeClr val="bg1">
                    <a:lumMod val="95000"/>
                  </a:schemeClr>
                </a:solidFill>
              </a:rPr>
              <a:t>ment</a:t>
            </a:r>
            <a:r>
              <a:rPr lang="en-US" altLang="en-US" sz="3000" dirty="0">
                <a:solidFill>
                  <a:schemeClr val="bg1">
                    <a:lumMod val="95000"/>
                  </a:schemeClr>
                </a:solidFill>
              </a:rPr>
              <a:t> to keep going</a:t>
            </a:r>
          </a:p>
          <a:p>
            <a:pPr lvl="1" eaLnBrk="1" hangingPunct="1">
              <a:spcBef>
                <a:spcPts val="600"/>
              </a:spcBef>
              <a:spcAft>
                <a:spcPts val="600"/>
              </a:spcAft>
              <a:buFont typeface="Wingdings" panose="05000000000000000000" pitchFamily="2" charset="2"/>
              <a:buChar char="§"/>
              <a:defRPr/>
            </a:pPr>
            <a:r>
              <a:rPr lang="en-US" altLang="en-US" sz="3000" dirty="0">
                <a:solidFill>
                  <a:schemeClr val="bg1">
                    <a:lumMod val="95000"/>
                  </a:schemeClr>
                </a:solidFill>
              </a:rPr>
              <a:t>Our enemy cannot harm us (cf. Abel)</a:t>
            </a:r>
          </a:p>
          <a:p>
            <a:pPr lvl="1" eaLnBrk="1" hangingPunct="1">
              <a:spcBef>
                <a:spcPts val="0"/>
              </a:spcBef>
              <a:spcAft>
                <a:spcPts val="300"/>
              </a:spcAft>
              <a:buFont typeface="Wingdings" panose="05000000000000000000" pitchFamily="2" charset="2"/>
              <a:buChar char="§"/>
              <a:defRPr/>
            </a:pPr>
            <a:r>
              <a:rPr lang="en-US" altLang="en-US" sz="3000" dirty="0">
                <a:solidFill>
                  <a:schemeClr val="bg1">
                    <a:lumMod val="95000"/>
                  </a:schemeClr>
                </a:solidFill>
              </a:rPr>
              <a:t>Our enemy can cause us to harm ourselves (ch.10)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579">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4579">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E3A10F47-E0ED-4E50-D637-6D6FD61F73B5}"/>
              </a:ext>
            </a:extLst>
          </p:cNvPr>
          <p:cNvSpPr>
            <a:spLocks noGrp="1" noChangeArrowheads="1"/>
          </p:cNvSpPr>
          <p:nvPr>
            <p:ph type="title"/>
          </p:nvPr>
        </p:nvSpPr>
        <p:spPr>
          <a:xfrm>
            <a:off x="457200" y="152400"/>
            <a:ext cx="8229600" cy="609600"/>
          </a:xfrm>
        </p:spPr>
        <p:txBody>
          <a:bodyPr/>
          <a:lstStyle/>
          <a:p>
            <a:pPr eaLnBrk="1" hangingPunct="1"/>
            <a:r>
              <a:rPr lang="en-US" altLang="en-US" sz="2800" dirty="0">
                <a:solidFill>
                  <a:srgbClr val="FFC000"/>
                </a:solidFill>
              </a:rPr>
              <a:t>C. </a:t>
            </a:r>
            <a:r>
              <a:rPr lang="en-US" altLang="en-US" sz="3400" dirty="0">
                <a:solidFill>
                  <a:schemeClr val="bg1"/>
                </a:solidFill>
              </a:rPr>
              <a:t>By faith we </a:t>
            </a:r>
            <a:r>
              <a:rPr lang="en-US" altLang="en-US" sz="3400" u="sng" dirty="0">
                <a:solidFill>
                  <a:schemeClr val="bg1"/>
                </a:solidFill>
              </a:rPr>
              <a:t>please God</a:t>
            </a:r>
            <a:r>
              <a:rPr lang="en-US" altLang="en-US" sz="3400" dirty="0">
                <a:solidFill>
                  <a:schemeClr val="bg1"/>
                </a:solidFill>
              </a:rPr>
              <a:t>, Hb.11:5-6</a:t>
            </a:r>
          </a:p>
        </p:txBody>
      </p:sp>
      <p:sp>
        <p:nvSpPr>
          <p:cNvPr id="24579" name="Content Placeholder 2">
            <a:extLst>
              <a:ext uri="{FF2B5EF4-FFF2-40B4-BE49-F238E27FC236}">
                <a16:creationId xmlns:a16="http://schemas.microsoft.com/office/drawing/2014/main" id="{39D7E4E5-462A-0716-CD48-CA01B274D0FB}"/>
              </a:ext>
            </a:extLst>
          </p:cNvPr>
          <p:cNvSpPr>
            <a:spLocks noGrp="1" noChangeArrowheads="1"/>
          </p:cNvSpPr>
          <p:nvPr>
            <p:ph idx="1"/>
          </p:nvPr>
        </p:nvSpPr>
        <p:spPr>
          <a:xfrm>
            <a:off x="381000" y="762000"/>
            <a:ext cx="8382000" cy="5715000"/>
          </a:xfrm>
        </p:spPr>
        <p:txBody>
          <a:bodyPr/>
          <a:lstStyle/>
          <a:p>
            <a:pPr eaLnBrk="1" hangingPunct="1">
              <a:spcAft>
                <a:spcPts val="300"/>
              </a:spcAft>
              <a:buFont typeface="Wingdings" panose="05000000000000000000" pitchFamily="2" charset="2"/>
              <a:buChar char="§"/>
              <a:defRPr/>
            </a:pPr>
            <a:r>
              <a:rPr lang="en-US" altLang="en-US" sz="3100" dirty="0">
                <a:solidFill>
                  <a:schemeClr val="bg1">
                    <a:lumMod val="95000"/>
                  </a:schemeClr>
                </a:solidFill>
              </a:rPr>
              <a:t>Jd.14-15, Enoch…</a:t>
            </a:r>
          </a:p>
          <a:p>
            <a:pPr lvl="1" eaLnBrk="1" hangingPunct="1">
              <a:spcAft>
                <a:spcPts val="300"/>
              </a:spcAft>
              <a:buFont typeface="Wingdings" panose="05000000000000000000" pitchFamily="2" charset="2"/>
              <a:buChar char="§"/>
              <a:defRPr/>
            </a:pPr>
            <a:r>
              <a:rPr lang="en-US" altLang="en-US" sz="3000" dirty="0">
                <a:solidFill>
                  <a:srgbClr val="CCFFFF"/>
                </a:solidFill>
              </a:rPr>
              <a:t>Abel</a:t>
            </a:r>
            <a:r>
              <a:rPr lang="en-US" altLang="en-US" sz="3000" dirty="0">
                <a:solidFill>
                  <a:schemeClr val="bg1">
                    <a:lumMod val="95000"/>
                  </a:schemeClr>
                </a:solidFill>
              </a:rPr>
              <a:t> saw violent death; </a:t>
            </a:r>
            <a:r>
              <a:rPr lang="en-US" altLang="en-US" sz="3000" dirty="0">
                <a:solidFill>
                  <a:srgbClr val="CCFFFF"/>
                </a:solidFill>
              </a:rPr>
              <a:t>Enoch</a:t>
            </a:r>
            <a:r>
              <a:rPr lang="en-US" altLang="en-US" sz="3000" dirty="0">
                <a:solidFill>
                  <a:schemeClr val="bg1">
                    <a:lumMod val="95000"/>
                  </a:schemeClr>
                </a:solidFill>
              </a:rPr>
              <a:t>, no death (cf. 1 Th.4)</a:t>
            </a:r>
          </a:p>
          <a:p>
            <a:pPr lvl="1" eaLnBrk="1" hangingPunct="1">
              <a:spcAft>
                <a:spcPts val="300"/>
              </a:spcAft>
              <a:buFont typeface="Wingdings" panose="05000000000000000000" pitchFamily="2" charset="2"/>
              <a:buChar char="§"/>
              <a:defRPr/>
            </a:pPr>
            <a:r>
              <a:rPr lang="en-US" altLang="en-US" sz="3000" dirty="0">
                <a:solidFill>
                  <a:srgbClr val="CCFFFF"/>
                </a:solidFill>
              </a:rPr>
              <a:t>Abel’s</a:t>
            </a:r>
            <a:r>
              <a:rPr lang="en-US" altLang="en-US" sz="3000" dirty="0">
                <a:solidFill>
                  <a:schemeClr val="bg1">
                    <a:lumMod val="95000"/>
                  </a:schemeClr>
                </a:solidFill>
              </a:rPr>
              <a:t> faith worshipped God; </a:t>
            </a:r>
            <a:r>
              <a:rPr lang="en-US" altLang="en-US" sz="3000" dirty="0">
                <a:solidFill>
                  <a:srgbClr val="CCFFFF"/>
                </a:solidFill>
              </a:rPr>
              <a:t>Enoch’s</a:t>
            </a:r>
            <a:r>
              <a:rPr lang="en-US" altLang="en-US" sz="3000" dirty="0">
                <a:solidFill>
                  <a:schemeClr val="bg1">
                    <a:lumMod val="95000"/>
                  </a:schemeClr>
                </a:solidFill>
              </a:rPr>
              <a:t> faith walked with God [godly life]</a:t>
            </a:r>
          </a:p>
          <a:p>
            <a:pPr lvl="1" eaLnBrk="1" hangingPunct="1">
              <a:spcAft>
                <a:spcPts val="300"/>
              </a:spcAft>
              <a:buFont typeface="Wingdings" panose="05000000000000000000" pitchFamily="2" charset="2"/>
              <a:buChar char="§"/>
              <a:defRPr/>
            </a:pPr>
            <a:r>
              <a:rPr lang="en-US" altLang="en-US" sz="3000" dirty="0">
                <a:solidFill>
                  <a:schemeClr val="bg1">
                    <a:lumMod val="95000"/>
                  </a:schemeClr>
                </a:solidFill>
              </a:rPr>
              <a:t>Hb.11:5, put in another place, </a:t>
            </a:r>
            <a:r>
              <a:rPr lang="en-US" altLang="en-US" sz="3000" i="1" dirty="0">
                <a:solidFill>
                  <a:schemeClr val="bg1">
                    <a:lumMod val="95000"/>
                  </a:schemeClr>
                </a:solidFill>
              </a:rPr>
              <a:t>transfer</a:t>
            </a:r>
            <a:r>
              <a:rPr lang="en-US" altLang="en-US" sz="3000" dirty="0">
                <a:solidFill>
                  <a:schemeClr val="bg1">
                    <a:lumMod val="95000"/>
                  </a:schemeClr>
                </a:solidFill>
              </a:rPr>
              <a:t> (Gal.1:6).   Enoch pleased God</a:t>
            </a:r>
          </a:p>
          <a:p>
            <a:pPr lvl="2" eaLnBrk="1" hangingPunct="1">
              <a:spcAft>
                <a:spcPts val="300"/>
              </a:spcAft>
              <a:buFont typeface="Wingdings" panose="05000000000000000000" pitchFamily="2" charset="2"/>
              <a:buChar char="§"/>
              <a:defRPr/>
            </a:pPr>
            <a:r>
              <a:rPr lang="en-US" altLang="en-US" sz="3000" dirty="0">
                <a:solidFill>
                  <a:srgbClr val="CCFFFF"/>
                </a:solidFill>
              </a:rPr>
              <a:t>Walked with God in sinful world</a:t>
            </a:r>
          </a:p>
          <a:p>
            <a:pPr lvl="2" eaLnBrk="1" hangingPunct="1">
              <a:spcAft>
                <a:spcPts val="300"/>
              </a:spcAft>
              <a:buFont typeface="Wingdings" panose="05000000000000000000" pitchFamily="2" charset="2"/>
              <a:buChar char="§"/>
              <a:defRPr/>
            </a:pPr>
            <a:r>
              <a:rPr lang="en-US" altLang="en-US" sz="3000" dirty="0">
                <a:solidFill>
                  <a:srgbClr val="CCFFFF"/>
                </a:solidFill>
              </a:rPr>
              <a:t>Without faith, impossible to please God </a:t>
            </a:r>
            <a:r>
              <a:rPr lang="en-US" altLang="en-US" sz="3000" dirty="0">
                <a:solidFill>
                  <a:schemeClr val="bg1">
                    <a:lumMod val="95000"/>
                  </a:schemeClr>
                </a:solidFill>
              </a:rPr>
              <a:t>(11:6).   2 Co.5:9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4579">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DC0AFE5F-8B74-9CDF-E9E4-096027366303}"/>
              </a:ext>
            </a:extLst>
          </p:cNvPr>
          <p:cNvSpPr>
            <a:spLocks noGrp="1" noChangeArrowheads="1"/>
          </p:cNvSpPr>
          <p:nvPr>
            <p:ph type="title"/>
          </p:nvPr>
        </p:nvSpPr>
        <p:spPr>
          <a:xfrm>
            <a:off x="0" y="0"/>
            <a:ext cx="9144000" cy="762000"/>
          </a:xfrm>
        </p:spPr>
        <p:txBody>
          <a:bodyPr/>
          <a:lstStyle/>
          <a:p>
            <a:pPr eaLnBrk="1" hangingPunct="1"/>
            <a:r>
              <a:rPr lang="en-US" altLang="en-US" sz="3200">
                <a:solidFill>
                  <a:srgbClr val="CCFFCC"/>
                </a:solidFill>
              </a:rPr>
              <a:t>Did Hebrews add </a:t>
            </a:r>
            <a:r>
              <a:rPr lang="en-US" altLang="en-US" sz="3200" i="1">
                <a:solidFill>
                  <a:srgbClr val="CCFFCC"/>
                </a:solidFill>
              </a:rPr>
              <a:t>Enoch’s translation</a:t>
            </a:r>
            <a:r>
              <a:rPr lang="en-US" altLang="en-US" sz="3200">
                <a:solidFill>
                  <a:srgbClr val="CCFFCC"/>
                </a:solidFill>
              </a:rPr>
              <a:t> to OT?</a:t>
            </a:r>
          </a:p>
        </p:txBody>
      </p:sp>
      <p:sp>
        <p:nvSpPr>
          <p:cNvPr id="24579" name="Content Placeholder 2">
            <a:extLst>
              <a:ext uri="{FF2B5EF4-FFF2-40B4-BE49-F238E27FC236}">
                <a16:creationId xmlns:a16="http://schemas.microsoft.com/office/drawing/2014/main" id="{2CC4F3C3-E85A-5845-8B3B-9A910E479053}"/>
              </a:ext>
            </a:extLst>
          </p:cNvPr>
          <p:cNvSpPr>
            <a:spLocks noGrp="1" noChangeArrowheads="1"/>
          </p:cNvSpPr>
          <p:nvPr>
            <p:ph idx="1"/>
          </p:nvPr>
        </p:nvSpPr>
        <p:spPr>
          <a:xfrm>
            <a:off x="381000" y="762000"/>
            <a:ext cx="8382000" cy="5715000"/>
          </a:xfrm>
        </p:spPr>
        <p:txBody>
          <a:bodyPr/>
          <a:lstStyle/>
          <a:p>
            <a:pPr eaLnBrk="1" hangingPunct="1">
              <a:spcAft>
                <a:spcPts val="300"/>
              </a:spcAft>
              <a:buFont typeface="Wingdings" panose="05000000000000000000" pitchFamily="2" charset="2"/>
              <a:buChar char="§"/>
              <a:defRPr/>
            </a:pPr>
            <a:r>
              <a:rPr lang="en-US" altLang="en-US" sz="3100" u="sng" dirty="0">
                <a:solidFill>
                  <a:srgbClr val="FFFF00"/>
                </a:solidFill>
              </a:rPr>
              <a:t>Claim</a:t>
            </a:r>
            <a:r>
              <a:rPr lang="en-US" altLang="en-US" sz="3100" dirty="0">
                <a:solidFill>
                  <a:srgbClr val="FFFF00"/>
                </a:solidFill>
              </a:rPr>
              <a:t>: </a:t>
            </a:r>
            <a:r>
              <a:rPr lang="en-US" altLang="en-US" sz="3100" dirty="0">
                <a:solidFill>
                  <a:schemeClr val="bg1">
                    <a:lumMod val="95000"/>
                  </a:schemeClr>
                </a:solidFill>
              </a:rPr>
              <a:t>Enoch died and went to God; death was his last step.  </a:t>
            </a:r>
            <a:r>
              <a:rPr lang="en-US" altLang="en-US" sz="3100" dirty="0">
                <a:solidFill>
                  <a:srgbClr val="FF0000"/>
                </a:solidFill>
              </a:rPr>
              <a:t>!X!</a:t>
            </a:r>
          </a:p>
          <a:p>
            <a:pPr eaLnBrk="1" hangingPunct="1">
              <a:spcAft>
                <a:spcPts val="300"/>
              </a:spcAft>
              <a:buFont typeface="Wingdings" panose="05000000000000000000" pitchFamily="2" charset="2"/>
              <a:buChar char="§"/>
              <a:defRPr/>
            </a:pPr>
            <a:r>
              <a:rPr lang="en-US" altLang="en-US" sz="3100" u="sng" dirty="0">
                <a:solidFill>
                  <a:srgbClr val="FFFF66"/>
                </a:solidFill>
              </a:rPr>
              <a:t>Confusion</a:t>
            </a:r>
            <a:r>
              <a:rPr lang="en-US" altLang="en-US" sz="3100" dirty="0">
                <a:solidFill>
                  <a:srgbClr val="FFFF66"/>
                </a:solidFill>
              </a:rPr>
              <a:t>:</a:t>
            </a:r>
            <a:r>
              <a:rPr lang="en-US" altLang="en-US" sz="3100" dirty="0">
                <a:solidFill>
                  <a:schemeClr val="bg1">
                    <a:lumMod val="95000"/>
                  </a:schemeClr>
                </a:solidFill>
              </a:rPr>
              <a:t> The simple statement in Genesis has a kind of mystical quality.  In itself it does not say how Enoch died…. </a:t>
            </a:r>
            <a:r>
              <a:rPr lang="en-US" altLang="en-US" sz="3100" dirty="0">
                <a:solidFill>
                  <a:srgbClr val="FF0000"/>
                </a:solidFill>
              </a:rPr>
              <a:t>!X!</a:t>
            </a:r>
          </a:p>
          <a:p>
            <a:pPr eaLnBrk="1" hangingPunct="1">
              <a:spcAft>
                <a:spcPts val="300"/>
              </a:spcAft>
              <a:buFont typeface="Wingdings" panose="05000000000000000000" pitchFamily="2" charset="2"/>
              <a:buChar char="§"/>
              <a:defRPr/>
            </a:pPr>
            <a:r>
              <a:rPr lang="en-US" altLang="en-US" sz="3100" u="sng" dirty="0">
                <a:solidFill>
                  <a:srgbClr val="CCFFFF"/>
                </a:solidFill>
              </a:rPr>
              <a:t>Certainty</a:t>
            </a:r>
            <a:r>
              <a:rPr lang="en-US" altLang="en-US" sz="3100" dirty="0">
                <a:solidFill>
                  <a:srgbClr val="CCFFFF"/>
                </a:solidFill>
              </a:rPr>
              <a:t>:</a:t>
            </a:r>
            <a:r>
              <a:rPr lang="en-US" altLang="en-US" sz="3100" dirty="0">
                <a:solidFill>
                  <a:srgbClr val="FFFF00"/>
                </a:solidFill>
              </a:rPr>
              <a:t> </a:t>
            </a:r>
            <a:r>
              <a:rPr lang="en-US" altLang="en-US" sz="3100" dirty="0">
                <a:solidFill>
                  <a:schemeClr val="bg1">
                    <a:lumMod val="95000"/>
                  </a:schemeClr>
                </a:solidFill>
              </a:rPr>
              <a:t>‘By faith Enoch was taken away so that he did not see death, and was not found, because God had taken him; for before he was taken he had this testimony, that he pleased God’ </a:t>
            </a:r>
            <a:r>
              <a:rPr lang="en-US" altLang="en-US" sz="2400" dirty="0">
                <a:solidFill>
                  <a:schemeClr val="bg1">
                    <a:lumMod val="95000"/>
                  </a:schemeClr>
                </a:solidFill>
              </a:rPr>
              <a:t>– Hb.11:5</a:t>
            </a:r>
            <a:r>
              <a:rPr lang="en-US" altLang="en-US" sz="3100" dirty="0">
                <a:solidFill>
                  <a:schemeClr val="bg1">
                    <a:lumMod val="95000"/>
                  </a:schemeClr>
                </a:solidFill>
              </a:rPr>
              <a:t>  </a:t>
            </a:r>
          </a:p>
          <a:p>
            <a:pPr eaLnBrk="1" hangingPunct="1">
              <a:spcAft>
                <a:spcPts val="300"/>
              </a:spcAft>
              <a:buFont typeface="Wingdings" panose="05000000000000000000" pitchFamily="2" charset="2"/>
              <a:buChar char="§"/>
              <a:defRPr/>
            </a:pPr>
            <a:r>
              <a:rPr lang="en-US" altLang="en-US" sz="3100" u="sng" dirty="0">
                <a:solidFill>
                  <a:srgbClr val="CCFFFF"/>
                </a:solidFill>
              </a:rPr>
              <a:t>Conclusion</a:t>
            </a:r>
            <a:r>
              <a:rPr lang="en-US" altLang="en-US" sz="3100" dirty="0">
                <a:solidFill>
                  <a:srgbClr val="CCFFFF"/>
                </a:solidFill>
              </a:rPr>
              <a:t>:</a:t>
            </a:r>
            <a:r>
              <a:rPr lang="en-US" altLang="en-US" sz="3100" dirty="0">
                <a:solidFill>
                  <a:schemeClr val="bg1">
                    <a:lumMod val="95000"/>
                  </a:schemeClr>
                </a:solidFill>
              </a:rPr>
              <a:t> how should we then live?? (v.6)</a:t>
            </a:r>
          </a:p>
          <a:p>
            <a:pPr marL="0" indent="0" eaLnBrk="1" hangingPunct="1">
              <a:spcAft>
                <a:spcPts val="300"/>
              </a:spcAft>
              <a:buFontTx/>
              <a:buNone/>
              <a:defRPr/>
            </a:pPr>
            <a:endParaRPr lang="en-US" altLang="en-US" sz="3000" dirty="0">
              <a:solidFill>
                <a:schemeClr val="bg1">
                  <a:lumMod val="95000"/>
                </a:schemeClr>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7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457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457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457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9458" name="Title 1">
            <a:extLst>
              <a:ext uri="{FF2B5EF4-FFF2-40B4-BE49-F238E27FC236}">
                <a16:creationId xmlns:a16="http://schemas.microsoft.com/office/drawing/2014/main" id="{BEABA43D-4EFE-D930-D9C4-03619232288E}"/>
              </a:ext>
            </a:extLst>
          </p:cNvPr>
          <p:cNvSpPr>
            <a:spLocks noGrp="1" noChangeArrowheads="1"/>
          </p:cNvSpPr>
          <p:nvPr>
            <p:ph type="title"/>
          </p:nvPr>
        </p:nvSpPr>
        <p:spPr>
          <a:xfrm>
            <a:off x="457200" y="76200"/>
            <a:ext cx="8229600" cy="762000"/>
          </a:xfrm>
        </p:spPr>
        <p:txBody>
          <a:bodyPr/>
          <a:lstStyle/>
          <a:p>
            <a:r>
              <a:rPr lang="en-US" altLang="en-US" sz="3400">
                <a:solidFill>
                  <a:srgbClr val="CCECFF"/>
                </a:solidFill>
              </a:rPr>
              <a:t>“By faith” – 18 times, </a:t>
            </a:r>
            <a:r>
              <a:rPr lang="en-US" altLang="en-US" sz="3400">
                <a:solidFill>
                  <a:schemeClr val="bg1"/>
                </a:solidFill>
              </a:rPr>
              <a:t>Hb.11</a:t>
            </a:r>
          </a:p>
        </p:txBody>
      </p:sp>
      <p:sp>
        <p:nvSpPr>
          <p:cNvPr id="21507" name="Content Placeholder 2">
            <a:extLst>
              <a:ext uri="{FF2B5EF4-FFF2-40B4-BE49-F238E27FC236}">
                <a16:creationId xmlns:a16="http://schemas.microsoft.com/office/drawing/2014/main" id="{6ED628E1-B877-15DB-5C86-C3B438987CD2}"/>
              </a:ext>
            </a:extLst>
          </p:cNvPr>
          <p:cNvSpPr>
            <a:spLocks noGrp="1" noChangeArrowheads="1"/>
          </p:cNvSpPr>
          <p:nvPr>
            <p:ph idx="1"/>
          </p:nvPr>
        </p:nvSpPr>
        <p:spPr>
          <a:xfrm>
            <a:off x="381000" y="990600"/>
            <a:ext cx="8458200" cy="5135563"/>
          </a:xfrm>
        </p:spPr>
        <p:txBody>
          <a:bodyPr/>
          <a:lstStyle/>
          <a:p>
            <a:r>
              <a:rPr lang="en-US" altLang="en-US" sz="3000" dirty="0">
                <a:solidFill>
                  <a:schemeClr val="bg1"/>
                </a:solidFill>
              </a:rPr>
              <a:t>Jewish converts were tempted to return to Judaism</a:t>
            </a:r>
          </a:p>
          <a:p>
            <a:pPr>
              <a:spcAft>
                <a:spcPts val="300"/>
              </a:spcAft>
              <a:buFontTx/>
              <a:buNone/>
            </a:pPr>
            <a:r>
              <a:rPr lang="en-US" altLang="en-US" sz="3000" dirty="0">
                <a:solidFill>
                  <a:schemeClr val="bg1"/>
                </a:solidFill>
              </a:rPr>
              <a:t>  </a:t>
            </a:r>
            <a:r>
              <a:rPr lang="en-US" altLang="en-US" sz="2400" dirty="0">
                <a:solidFill>
                  <a:srgbClr val="FFC000"/>
                </a:solidFill>
              </a:rPr>
              <a:t> 1. </a:t>
            </a:r>
            <a:r>
              <a:rPr lang="en-US" altLang="en-US" sz="3000" dirty="0">
                <a:solidFill>
                  <a:schemeClr val="bg1"/>
                </a:solidFill>
              </a:rPr>
              <a:t>Do </a:t>
            </a:r>
            <a:r>
              <a:rPr lang="en-US" altLang="en-US" sz="3000" u="sng" dirty="0">
                <a:solidFill>
                  <a:schemeClr val="bg1"/>
                </a:solidFill>
              </a:rPr>
              <a:t>not</a:t>
            </a:r>
            <a:r>
              <a:rPr lang="en-US" altLang="en-US" sz="3000" dirty="0">
                <a:solidFill>
                  <a:schemeClr val="bg1"/>
                </a:solidFill>
              </a:rPr>
              <a:t> </a:t>
            </a:r>
            <a:r>
              <a:rPr lang="en-US" altLang="en-US" sz="3000" u="sng" dirty="0">
                <a:solidFill>
                  <a:schemeClr val="bg1"/>
                </a:solidFill>
              </a:rPr>
              <a:t>go</a:t>
            </a:r>
            <a:r>
              <a:rPr lang="en-US" altLang="en-US" sz="3000" dirty="0">
                <a:solidFill>
                  <a:schemeClr val="bg1"/>
                </a:solidFill>
              </a:rPr>
              <a:t> back; instead, </a:t>
            </a:r>
            <a:r>
              <a:rPr lang="en-US" altLang="en-US" sz="3000" u="sng" dirty="0">
                <a:solidFill>
                  <a:schemeClr val="bg1"/>
                </a:solidFill>
              </a:rPr>
              <a:t>look</a:t>
            </a:r>
            <a:r>
              <a:rPr lang="en-US" altLang="en-US" sz="3000" dirty="0">
                <a:solidFill>
                  <a:schemeClr val="bg1"/>
                </a:solidFill>
              </a:rPr>
              <a:t> back…(to OT examples of faith – Hb.11</a:t>
            </a:r>
          </a:p>
          <a:p>
            <a:pPr>
              <a:spcAft>
                <a:spcPts val="300"/>
              </a:spcAft>
              <a:buFontTx/>
              <a:buNone/>
            </a:pPr>
            <a:r>
              <a:rPr lang="en-US" altLang="en-US" sz="3000" dirty="0">
                <a:solidFill>
                  <a:schemeClr val="bg1"/>
                </a:solidFill>
              </a:rPr>
              <a:t>  </a:t>
            </a:r>
            <a:r>
              <a:rPr lang="en-US" altLang="en-US" sz="2400" dirty="0">
                <a:solidFill>
                  <a:srgbClr val="FFC000"/>
                </a:solidFill>
              </a:rPr>
              <a:t> 2. </a:t>
            </a:r>
            <a:r>
              <a:rPr lang="en-US" altLang="en-US" sz="3000" dirty="0">
                <a:solidFill>
                  <a:schemeClr val="bg1"/>
                </a:solidFill>
              </a:rPr>
              <a:t>God required faith in every age</a:t>
            </a:r>
          </a:p>
          <a:p>
            <a:pPr>
              <a:buFontTx/>
              <a:buNone/>
            </a:pPr>
            <a:r>
              <a:rPr lang="en-US" altLang="en-US" sz="3000" dirty="0">
                <a:solidFill>
                  <a:schemeClr val="bg1"/>
                </a:solidFill>
              </a:rPr>
              <a:t>  </a:t>
            </a:r>
            <a:r>
              <a:rPr lang="en-US" altLang="en-US" sz="2400" dirty="0">
                <a:solidFill>
                  <a:srgbClr val="FFC000"/>
                </a:solidFill>
              </a:rPr>
              <a:t> 3. </a:t>
            </a:r>
            <a:r>
              <a:rPr lang="en-US" altLang="en-US" sz="3000" dirty="0">
                <a:solidFill>
                  <a:schemeClr val="bg1"/>
                </a:solidFill>
              </a:rPr>
              <a:t>One way to grow in faith: walk with faithful.  	Ac.13…15</a:t>
            </a:r>
          </a:p>
          <a:p>
            <a:pPr>
              <a:buFontTx/>
              <a:buNone/>
            </a:pPr>
            <a:endParaRPr lang="en-US" altLang="en-US" sz="3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0F6B83DA-E9ED-841F-4BAF-AA3A4919DA2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DC2322AF-3A2C-EA27-3EE1-6974A03D4761}"/>
              </a:ext>
            </a:extLst>
          </p:cNvPr>
          <p:cNvSpPr>
            <a:spLocks noChangeArrowheads="1"/>
          </p:cNvSpPr>
          <p:nvPr/>
        </p:nvSpPr>
        <p:spPr bwMode="auto">
          <a:xfrm>
            <a:off x="1252538" y="685800"/>
            <a:ext cx="6638925" cy="11430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What Is Faith?</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DD6984D7-46D9-C1B3-E903-8DF5319D9029}"/>
              </a:ext>
            </a:extLst>
          </p:cNvPr>
          <p:cNvSpPr>
            <a:spLocks noGrp="1" noChangeArrowheads="1"/>
          </p:cNvSpPr>
          <p:nvPr>
            <p:ph idx="1"/>
          </p:nvPr>
        </p:nvSpPr>
        <p:spPr>
          <a:xfrm>
            <a:off x="381000" y="304800"/>
            <a:ext cx="8382000" cy="6172200"/>
          </a:xfrm>
        </p:spPr>
        <p:txBody>
          <a:bodyPr/>
          <a:lstStyle/>
          <a:p>
            <a:r>
              <a:rPr lang="en-US" altLang="en-US" sz="3000" dirty="0">
                <a:solidFill>
                  <a:schemeClr val="bg1"/>
                </a:solidFill>
              </a:rPr>
              <a:t>Used especially of the faith that Jesus is the Messiah…conjoined with obedience to Christ </a:t>
            </a:r>
            <a:br>
              <a:rPr lang="en-US" altLang="en-US" sz="3000" dirty="0">
                <a:solidFill>
                  <a:schemeClr val="bg1"/>
                </a:solidFill>
              </a:rPr>
            </a:br>
            <a:r>
              <a:rPr lang="en-US" altLang="en-US" sz="2000" dirty="0">
                <a:solidFill>
                  <a:schemeClr val="bg1"/>
                </a:solidFill>
              </a:rPr>
              <a:t>– Th  </a:t>
            </a:r>
            <a:endParaRPr lang="en-US" altLang="en-US" sz="2200" dirty="0">
              <a:solidFill>
                <a:schemeClr val="bg1"/>
              </a:solidFill>
            </a:endParaRPr>
          </a:p>
          <a:p>
            <a:r>
              <a:rPr lang="en-US" altLang="en-US" sz="3000" dirty="0">
                <a:solidFill>
                  <a:schemeClr val="bg1"/>
                </a:solidFill>
              </a:rPr>
              <a:t>State of believing on the basis of the reliability of the one trusted, trust, confidence… </a:t>
            </a:r>
            <a:r>
              <a:rPr lang="en-US" altLang="en-US" sz="2000" dirty="0">
                <a:solidFill>
                  <a:schemeClr val="bg1"/>
                </a:solidFill>
              </a:rPr>
              <a:t>– BDAG</a:t>
            </a:r>
            <a:endParaRPr lang="en-US" altLang="en-US" sz="2200" dirty="0">
              <a:solidFill>
                <a:schemeClr val="bg1"/>
              </a:solidFill>
            </a:endParaRPr>
          </a:p>
          <a:p>
            <a:r>
              <a:rPr lang="en-US" altLang="en-US" sz="3000" dirty="0">
                <a:solidFill>
                  <a:schemeClr val="bg1"/>
                </a:solidFill>
              </a:rPr>
              <a:t>Ro.1:16</a:t>
            </a:r>
          </a:p>
          <a:p>
            <a:pPr lvl="1"/>
            <a:r>
              <a:rPr lang="en-US" altLang="en-US" sz="3000" dirty="0">
                <a:solidFill>
                  <a:srgbClr val="CCFFFF"/>
                </a:solidFill>
              </a:rPr>
              <a:t>Faith is not a blind leap in the dark</a:t>
            </a:r>
          </a:p>
          <a:p>
            <a:pPr lvl="1"/>
            <a:r>
              <a:rPr lang="en-US" altLang="en-US" sz="3000" dirty="0">
                <a:solidFill>
                  <a:srgbClr val="CCFFFF"/>
                </a:solidFill>
              </a:rPr>
              <a:t>Pattern of Hb.11 – </a:t>
            </a:r>
          </a:p>
          <a:p>
            <a:pPr marL="914400" lvl="2" indent="0">
              <a:buFontTx/>
              <a:buNone/>
            </a:pPr>
            <a:r>
              <a:rPr lang="en-US" altLang="en-US" sz="2000" dirty="0">
                <a:solidFill>
                  <a:srgbClr val="FFC000"/>
                </a:solidFill>
              </a:rPr>
              <a:t>1) </a:t>
            </a:r>
            <a:r>
              <a:rPr lang="en-US" altLang="en-US" sz="3000" dirty="0">
                <a:solidFill>
                  <a:schemeClr val="bg1"/>
                </a:solidFill>
              </a:rPr>
              <a:t>God spoke</a:t>
            </a:r>
          </a:p>
          <a:p>
            <a:pPr marL="914400" lvl="2" indent="0">
              <a:buFontTx/>
              <a:buNone/>
            </a:pPr>
            <a:r>
              <a:rPr lang="en-US" altLang="en-US" sz="2000" dirty="0">
                <a:solidFill>
                  <a:srgbClr val="FFC000"/>
                </a:solidFill>
              </a:rPr>
              <a:t>2) </a:t>
            </a:r>
            <a:r>
              <a:rPr lang="en-US" altLang="en-US" sz="3000" dirty="0">
                <a:solidFill>
                  <a:schemeClr val="bg1"/>
                </a:solidFill>
              </a:rPr>
              <a:t>They believed / obeyed</a:t>
            </a:r>
          </a:p>
          <a:p>
            <a:pPr marL="914400" lvl="2" indent="0">
              <a:buFontTx/>
              <a:buNone/>
            </a:pPr>
            <a:r>
              <a:rPr lang="en-US" altLang="en-US" sz="2000" dirty="0">
                <a:solidFill>
                  <a:srgbClr val="FFC000"/>
                </a:solidFill>
              </a:rPr>
              <a:t>3) </a:t>
            </a:r>
            <a:r>
              <a:rPr lang="en-US" altLang="en-US" sz="3000" dirty="0">
                <a:solidFill>
                  <a:schemeClr val="bg1"/>
                </a:solidFill>
              </a:rPr>
              <a:t>God blessed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0">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0">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0">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0">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0">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2530">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2530">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FC8C87EF-7243-8B75-2BE2-A6CCF33ABE0D}"/>
              </a:ext>
            </a:extLst>
          </p:cNvPr>
          <p:cNvSpPr>
            <a:spLocks noGrp="1" noChangeArrowheads="1"/>
          </p:cNvSpPr>
          <p:nvPr>
            <p:ph idx="1"/>
          </p:nvPr>
        </p:nvSpPr>
        <p:spPr>
          <a:xfrm>
            <a:off x="381000" y="457200"/>
            <a:ext cx="8382000" cy="5715000"/>
          </a:xfrm>
        </p:spPr>
        <p:txBody>
          <a:bodyPr/>
          <a:lstStyle/>
          <a:p>
            <a:pPr marL="0" indent="0" eaLnBrk="1" hangingPunct="1">
              <a:buFontTx/>
              <a:buNone/>
            </a:pPr>
            <a:endParaRPr lang="en-US" altLang="en-US">
              <a:solidFill>
                <a:schemeClr val="bg1"/>
              </a:solidFill>
            </a:endParaRPr>
          </a:p>
        </p:txBody>
      </p:sp>
      <p:sp>
        <p:nvSpPr>
          <p:cNvPr id="5" name="AutoShape 4">
            <a:extLst>
              <a:ext uri="{FF2B5EF4-FFF2-40B4-BE49-F238E27FC236}">
                <a16:creationId xmlns:a16="http://schemas.microsoft.com/office/drawing/2014/main" id="{E566BAD4-C911-70FD-2F44-C5A8A1F45D72}"/>
              </a:ext>
            </a:extLst>
          </p:cNvPr>
          <p:cNvSpPr>
            <a:spLocks noChangeArrowheads="1"/>
          </p:cNvSpPr>
          <p:nvPr/>
        </p:nvSpPr>
        <p:spPr bwMode="auto">
          <a:xfrm>
            <a:off x="2305050" y="685800"/>
            <a:ext cx="4533900" cy="533400"/>
          </a:xfrm>
          <a:prstGeom prst="bevel">
            <a:avLst>
              <a:gd name="adj" fmla="val 12500"/>
            </a:avLst>
          </a:prstGeom>
          <a:solidFill>
            <a:schemeClr val="accent6">
              <a:lumMod val="50000"/>
            </a:schemeClr>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sz="2000" kern="0" dirty="0">
                <a:solidFill>
                  <a:schemeClr val="bg1"/>
                </a:solidFill>
                <a:latin typeface="Verdana" panose="020B0604030504040204" pitchFamily="34" charset="0"/>
                <a:ea typeface="Verdana" panose="020B0604030504040204" pitchFamily="34" charset="0"/>
                <a:cs typeface="Calibri" panose="020F0502020204030204" pitchFamily="34" charset="0"/>
              </a:rPr>
              <a:t>I</a:t>
            </a:r>
            <a:r>
              <a:rPr lang="en-US" altLang="en-US" sz="2000" b="1" kern="0" dirty="0">
                <a:solidFill>
                  <a:schemeClr val="bg1"/>
                </a:solidFill>
                <a:latin typeface="Calibri" panose="020F0502020204030204" pitchFamily="34" charset="0"/>
                <a:cs typeface="Calibri" panose="020F0502020204030204" pitchFamily="34" charset="0"/>
              </a:rPr>
              <a:t>. </a:t>
            </a:r>
            <a:r>
              <a:rPr lang="en-US" altLang="en-US" sz="2400" kern="0" dirty="0">
                <a:solidFill>
                  <a:schemeClr val="bg1"/>
                </a:solidFill>
                <a:latin typeface="Calibri" panose="020F0502020204030204" pitchFamily="34" charset="0"/>
                <a:cs typeface="Calibri" panose="020F0502020204030204" pitchFamily="34" charset="0"/>
              </a:rPr>
              <a:t>What Is Faith?</a:t>
            </a:r>
          </a:p>
        </p:txBody>
      </p:sp>
      <p:sp>
        <p:nvSpPr>
          <p:cNvPr id="2" name="AutoShape 4">
            <a:extLst>
              <a:ext uri="{FF2B5EF4-FFF2-40B4-BE49-F238E27FC236}">
                <a16:creationId xmlns:a16="http://schemas.microsoft.com/office/drawing/2014/main" id="{517CD6EE-E5F3-0293-CA1E-C5217C86287C}"/>
              </a:ext>
            </a:extLst>
          </p:cNvPr>
          <p:cNvSpPr>
            <a:spLocks noChangeArrowheads="1"/>
          </p:cNvSpPr>
          <p:nvPr/>
        </p:nvSpPr>
        <p:spPr bwMode="auto">
          <a:xfrm>
            <a:off x="1257300" y="1371600"/>
            <a:ext cx="6638925" cy="1143000"/>
          </a:xfrm>
          <a:prstGeom prst="bevel">
            <a:avLst>
              <a:gd name="adj" fmla="val 12500"/>
            </a:avLst>
          </a:prstGeom>
          <a:solidFill>
            <a:srgbClr val="CCECFF"/>
          </a:solidFill>
          <a:ln w="9525">
            <a:solidFill>
              <a:srgbClr val="000066"/>
            </a:solidFill>
            <a:miter lim="800000"/>
            <a:headEnd/>
            <a:tailEnd/>
          </a:ln>
          <a:effectLst/>
        </p:spPr>
        <p:txBody>
          <a:bodyPr wrap="none" anchor="ctr"/>
          <a:lstStyle>
            <a:lvl1pPr>
              <a:spcBef>
                <a:spcPct val="20000"/>
              </a:spcBef>
              <a:buClr>
                <a:schemeClr val="bg2"/>
              </a:buClr>
              <a:buSzPct val="75000"/>
              <a:buFont typeface="Wingdings" panose="05000000000000000000" pitchFamily="2" charset="2"/>
              <a:buChar char="n"/>
              <a:defRPr sz="3200">
                <a:solidFill>
                  <a:schemeClr val="tx1"/>
                </a:solidFill>
                <a:latin typeface="Arial" panose="020B0604020202020204" pitchFamily="34" charset="0"/>
              </a:defRPr>
            </a:lvl1pPr>
            <a:lvl2pPr marL="742950" indent="-285750">
              <a:spcBef>
                <a:spcPct val="20000"/>
              </a:spcBef>
              <a:buClr>
                <a:schemeClr val="accent2"/>
              </a:buClr>
              <a:buSzPct val="80000"/>
              <a:buFont typeface="Wingdings" panose="05000000000000000000" pitchFamily="2" charset="2"/>
              <a:buChar char="¨"/>
              <a:defRPr sz="2800">
                <a:solidFill>
                  <a:schemeClr val="tx1"/>
                </a:solidFill>
                <a:latin typeface="Arial" panose="020B0604020202020204" pitchFamily="34" charset="0"/>
              </a:defRPr>
            </a:lvl2pPr>
            <a:lvl3pPr marL="1143000" indent="-228600">
              <a:spcBef>
                <a:spcPct val="20000"/>
              </a:spcBef>
              <a:buClr>
                <a:schemeClr val="bg2"/>
              </a:buClr>
              <a:buSzPct val="65000"/>
              <a:buFont typeface="Wingdings" panose="05000000000000000000" pitchFamily="2" charset="2"/>
              <a:buChar char="n"/>
              <a:defRPr sz="2400">
                <a:solidFill>
                  <a:schemeClr val="tx1"/>
                </a:solidFill>
                <a:latin typeface="Arial" panose="020B0604020202020204" pitchFamily="34" charset="0"/>
              </a:defRPr>
            </a:lvl3pPr>
            <a:lvl4pPr marL="1600200" indent="-228600">
              <a:spcBef>
                <a:spcPct val="20000"/>
              </a:spcBef>
              <a:buClr>
                <a:schemeClr val="accent2"/>
              </a:buClr>
              <a:buSzPct val="70000"/>
              <a:buFont typeface="Wingdings" panose="05000000000000000000" pitchFamily="2" charset="2"/>
              <a:buChar char="¨"/>
              <a:defRPr sz="2000">
                <a:solidFill>
                  <a:schemeClr val="tx1"/>
                </a:solidFill>
                <a:latin typeface="Arial" panose="020B0604020202020204" pitchFamily="34" charset="0"/>
              </a:defRPr>
            </a:lvl4pPr>
            <a:lvl5pPr marL="2057400" indent="-228600">
              <a:spcBef>
                <a:spcPct val="20000"/>
              </a:spcBef>
              <a:buClr>
                <a:schemeClr val="bg2"/>
              </a:buClr>
              <a:buFont typeface="Wingdings" panose="05000000000000000000" pitchFamily="2" charset="2"/>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lr>
                <a:schemeClr val="bg2"/>
              </a:buClr>
              <a:buFont typeface="Wingdings" panose="05000000000000000000" pitchFamily="2" charset="2"/>
              <a:buChar char="§"/>
              <a:defRPr sz="2000">
                <a:solidFill>
                  <a:schemeClr val="tx1"/>
                </a:solidFill>
                <a:latin typeface="Arial" panose="020B0604020202020204" pitchFamily="34" charset="0"/>
              </a:defRPr>
            </a:lvl9pPr>
          </a:lstStyle>
          <a:p>
            <a:pPr algn="ctr" eaLnBrk="1" fontAlgn="auto" hangingPunct="1">
              <a:spcBef>
                <a:spcPct val="0"/>
              </a:spcBef>
              <a:spcAft>
                <a:spcPts val="0"/>
              </a:spcAft>
              <a:buClrTx/>
              <a:buSzTx/>
              <a:buFontTx/>
              <a:buNone/>
              <a:defRPr/>
            </a:pPr>
            <a:r>
              <a:rPr lang="en-US" altLang="en-US" kern="0" dirty="0">
                <a:latin typeface="Verdana" panose="020B0604030504040204" pitchFamily="34" charset="0"/>
                <a:ea typeface="Verdana" panose="020B0604030504040204" pitchFamily="34" charset="0"/>
                <a:cs typeface="Calibri" panose="020F0502020204030204" pitchFamily="34" charset="0"/>
              </a:rPr>
              <a:t>II</a:t>
            </a:r>
            <a:r>
              <a:rPr lang="en-US" altLang="en-US" b="1" kern="0" dirty="0">
                <a:latin typeface="Calibri" panose="020F0502020204030204" pitchFamily="34" charset="0"/>
                <a:cs typeface="Calibri" panose="020F0502020204030204" pitchFamily="34" charset="0"/>
              </a:rPr>
              <a:t>. </a:t>
            </a:r>
            <a:r>
              <a:rPr lang="en-US" altLang="en-US" sz="3600" kern="0" dirty="0">
                <a:solidFill>
                  <a:srgbClr val="000066"/>
                </a:solidFill>
                <a:latin typeface="Calibri" panose="020F0502020204030204" pitchFamily="34" charset="0"/>
                <a:cs typeface="Calibri" panose="020F0502020204030204" pitchFamily="34" charset="0"/>
              </a:rPr>
              <a:t>What Produces Faith?</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3B2F7E9F-6DEB-D783-1EFC-E6DC485ED334}"/>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dirty="0">
                <a:solidFill>
                  <a:schemeClr val="bg1"/>
                </a:solidFill>
              </a:rPr>
              <a:t>Many wrong ideas</a:t>
            </a:r>
          </a:p>
          <a:p>
            <a:pPr>
              <a:spcAft>
                <a:spcPts val="1200"/>
              </a:spcAft>
              <a:defRPr/>
            </a:pPr>
            <a:r>
              <a:rPr lang="en-US" altLang="en-US" sz="3000" dirty="0">
                <a:solidFill>
                  <a:schemeClr val="bg1"/>
                </a:solidFill>
              </a:rPr>
              <a:t>Univ. of Oxford researchers: £1.9 million grant from Templeton Foundation  (~ $4 million):  why do 90% of people believe in God?   </a:t>
            </a:r>
            <a:br>
              <a:rPr lang="en-US" altLang="en-US" sz="3000" dirty="0">
                <a:solidFill>
                  <a:schemeClr val="bg1"/>
                </a:solidFill>
              </a:rPr>
            </a:br>
            <a:r>
              <a:rPr lang="en-US" altLang="en-US" sz="3000" dirty="0">
                <a:solidFill>
                  <a:schemeClr val="bg1"/>
                </a:solidFill>
              </a:rPr>
              <a:t>Does the desire to believe have an evolutionary source? </a:t>
            </a:r>
            <a:r>
              <a:rPr lang="en-US" altLang="en-US" sz="2400" dirty="0">
                <a:solidFill>
                  <a:schemeClr val="bg1"/>
                </a:solidFill>
              </a:rPr>
              <a:t>– London Times</a:t>
            </a:r>
          </a:p>
          <a:p>
            <a:pPr>
              <a:spcAft>
                <a:spcPts val="600"/>
              </a:spcAft>
              <a:defRPr/>
            </a:pPr>
            <a:r>
              <a:rPr lang="en-US" altLang="en-US" sz="3000" dirty="0">
                <a:solidFill>
                  <a:schemeClr val="bg1"/>
                </a:solidFill>
              </a:rPr>
              <a:t>‘The grace of faith, whereby the elect are enabled to believe to the saving of their souls, is the work of the Sprit of Christ in their hearts…’ </a:t>
            </a:r>
            <a:r>
              <a:rPr lang="en-US" altLang="en-US" sz="2400" dirty="0">
                <a:solidFill>
                  <a:schemeClr val="bg1"/>
                </a:solidFill>
              </a:rPr>
              <a:t>– Presbyterian C. of Faith, 77</a:t>
            </a:r>
          </a:p>
          <a:p>
            <a:pPr>
              <a:defRPr/>
            </a:pPr>
            <a:r>
              <a:rPr lang="en-US" altLang="en-US" sz="3000" dirty="0">
                <a:solidFill>
                  <a:schemeClr val="bg1"/>
                </a:solidFill>
              </a:rPr>
              <a:t>Ro.10:17.   Jn.20:31.   Ac.17:11</a:t>
            </a:r>
            <a:endParaRPr lang="en-US" altLang="en-US" sz="3000" dirty="0">
              <a:solidFill>
                <a:srgbClr val="CCFFCC"/>
              </a:solidFill>
            </a:endParaRPr>
          </a:p>
          <a:p>
            <a:pPr marL="0" indent="0">
              <a:buFontTx/>
              <a:buNone/>
              <a:defRPr/>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BB64DCE4-58E1-14E5-B3FF-D9C8FB8C0CEB}"/>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dirty="0">
                <a:solidFill>
                  <a:schemeClr val="bg1"/>
                </a:solidFill>
              </a:rPr>
              <a:t>Many wrong ideas</a:t>
            </a:r>
          </a:p>
          <a:p>
            <a:pPr>
              <a:spcAft>
                <a:spcPts val="300"/>
              </a:spcAft>
              <a:defRPr/>
            </a:pPr>
            <a:r>
              <a:rPr lang="en-US" altLang="en-US" sz="3000" dirty="0">
                <a:solidFill>
                  <a:schemeClr val="bg1"/>
                </a:solidFill>
              </a:rPr>
              <a:t>Earthly religious authority   </a:t>
            </a:r>
          </a:p>
          <a:p>
            <a:pPr lvl="1">
              <a:spcAft>
                <a:spcPts val="600"/>
              </a:spcAft>
              <a:defRPr/>
            </a:pPr>
            <a:r>
              <a:rPr lang="en-US" altLang="en-US" sz="3000" dirty="0">
                <a:solidFill>
                  <a:schemeClr val="bg1"/>
                </a:solidFill>
              </a:rPr>
              <a:t>[Jer.10:23, </a:t>
            </a:r>
            <a:r>
              <a:rPr lang="en-US" sz="3000" dirty="0">
                <a:solidFill>
                  <a:schemeClr val="bg1"/>
                </a:solidFill>
                <a:ea typeface="Times New Roman" panose="02020603050405020304" pitchFamily="18" charset="0"/>
              </a:rPr>
              <a:t>way of man is not in himself...] </a:t>
            </a:r>
            <a:endParaRPr lang="en-US" altLang="en-US" sz="3000" dirty="0">
              <a:solidFill>
                <a:schemeClr val="bg1"/>
              </a:solidFill>
            </a:endParaRPr>
          </a:p>
          <a:p>
            <a:pPr>
              <a:defRPr/>
            </a:pPr>
            <a:r>
              <a:rPr lang="en-US" altLang="en-US" sz="3000" dirty="0">
                <a:solidFill>
                  <a:srgbClr val="FFFFCC"/>
                </a:solidFill>
              </a:rPr>
              <a:t>Loyola (d. 1556) founded Jesuits – </a:t>
            </a:r>
            <a:br>
              <a:rPr lang="en-US" altLang="en-US" sz="3000" dirty="0">
                <a:solidFill>
                  <a:schemeClr val="bg1"/>
                </a:solidFill>
              </a:rPr>
            </a:br>
            <a:r>
              <a:rPr lang="en-US" altLang="en-US" sz="3000" dirty="0">
                <a:solidFill>
                  <a:schemeClr val="bg1"/>
                </a:solidFill>
              </a:rPr>
              <a:t>‘We ought always to be ready to believe that what seems to us white is black if the </a:t>
            </a:r>
            <a:r>
              <a:rPr lang="en-US" altLang="en-US" sz="3000" dirty="0" err="1">
                <a:solidFill>
                  <a:schemeClr val="bg1"/>
                </a:solidFill>
              </a:rPr>
              <a:t>hierar-chical</a:t>
            </a:r>
            <a:r>
              <a:rPr lang="en-US" altLang="en-US" sz="3000" dirty="0">
                <a:solidFill>
                  <a:schemeClr val="bg1"/>
                </a:solidFill>
              </a:rPr>
              <a:t> Church so defines it’</a:t>
            </a:r>
          </a:p>
          <a:p>
            <a:pPr lvl="1">
              <a:defRPr/>
            </a:pPr>
            <a:r>
              <a:rPr lang="en-US" altLang="en-US" sz="3000" dirty="0">
                <a:solidFill>
                  <a:srgbClr val="FFFFCC"/>
                </a:solidFill>
              </a:rPr>
              <a:t>Jesuits believed it was right to do wrong (even murder) in order to accomplish something good </a:t>
            </a:r>
            <a:r>
              <a:rPr lang="en-US" altLang="en-US" sz="2400" dirty="0">
                <a:solidFill>
                  <a:schemeClr val="bg1"/>
                </a:solidFill>
              </a:rPr>
              <a:t>– World History </a:t>
            </a:r>
            <a:endParaRPr lang="en-US" altLang="en-US" sz="3000" dirty="0">
              <a:solidFill>
                <a:srgbClr val="FFFFCC"/>
              </a:solidFill>
            </a:endParaRPr>
          </a:p>
          <a:p>
            <a:pPr>
              <a:defRPr/>
            </a:pPr>
            <a:r>
              <a:rPr lang="en-US" altLang="en-US" sz="3000" dirty="0">
                <a:solidFill>
                  <a:srgbClr val="CCFFFF"/>
                </a:solidFill>
              </a:rPr>
              <a:t>True faith is based on facts, not fiction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FBBAD256-A77D-2799-79A2-12F742A56891}"/>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dirty="0">
                <a:solidFill>
                  <a:schemeClr val="bg1"/>
                </a:solidFill>
              </a:rPr>
              <a:t>Truth</a:t>
            </a:r>
          </a:p>
          <a:p>
            <a:pPr>
              <a:spcAft>
                <a:spcPts val="1200"/>
              </a:spcAft>
              <a:defRPr/>
            </a:pPr>
            <a:r>
              <a:rPr lang="en-US" altLang="en-US" sz="3000" dirty="0">
                <a:solidFill>
                  <a:schemeClr val="bg1"/>
                </a:solidFill>
              </a:rPr>
              <a:t>Ro.10:17, </a:t>
            </a:r>
            <a:r>
              <a:rPr lang="en-US" altLang="en-US" sz="3000" dirty="0">
                <a:solidFill>
                  <a:srgbClr val="CCFFFF"/>
                </a:solidFill>
              </a:rPr>
              <a:t>faith comes by hearing gospel…</a:t>
            </a:r>
          </a:p>
          <a:p>
            <a:pPr>
              <a:spcAft>
                <a:spcPts val="1200"/>
              </a:spcAft>
              <a:defRPr/>
            </a:pPr>
            <a:r>
              <a:rPr lang="en-US" altLang="en-US" sz="3000" dirty="0">
                <a:solidFill>
                  <a:srgbClr val="CCFFFF"/>
                </a:solidFill>
              </a:rPr>
              <a:t>‘Belief, you see, can only come from hearing the message, and the message is the word of Christ’ </a:t>
            </a:r>
            <a:r>
              <a:rPr lang="en-US" altLang="en-US" sz="2000" dirty="0">
                <a:solidFill>
                  <a:schemeClr val="bg1"/>
                </a:solidFill>
              </a:rPr>
              <a:t>– Phillips </a:t>
            </a:r>
            <a:r>
              <a:rPr lang="en-US" altLang="en-US" sz="3000" dirty="0">
                <a:solidFill>
                  <a:schemeClr val="bg1"/>
                </a:solidFill>
              </a:rPr>
              <a:t>   </a:t>
            </a:r>
          </a:p>
          <a:p>
            <a:pPr>
              <a:spcAft>
                <a:spcPts val="600"/>
              </a:spcAft>
              <a:defRPr/>
            </a:pPr>
            <a:r>
              <a:rPr lang="en-US" altLang="en-US" sz="3000" dirty="0">
                <a:solidFill>
                  <a:schemeClr val="bg1"/>
                </a:solidFill>
              </a:rPr>
              <a:t>Lk.16:…27-31, purpose: to persuade  </a:t>
            </a:r>
          </a:p>
          <a:p>
            <a:pPr lvl="1">
              <a:spcBef>
                <a:spcPts val="0"/>
              </a:spcBef>
              <a:spcAft>
                <a:spcPts val="1200"/>
              </a:spcAft>
              <a:defRPr/>
            </a:pPr>
            <a:r>
              <a:rPr lang="en-US" altLang="en-US" sz="3000" dirty="0">
                <a:solidFill>
                  <a:schemeClr val="bg1"/>
                </a:solidFill>
              </a:rPr>
              <a:t>How?  </a:t>
            </a:r>
            <a:r>
              <a:rPr lang="en-US" altLang="en-US" sz="3000" dirty="0">
                <a:solidFill>
                  <a:srgbClr val="CCFFFF"/>
                </a:solidFill>
              </a:rPr>
              <a:t>Word</a:t>
            </a:r>
            <a:r>
              <a:rPr lang="en-US" altLang="en-US" sz="3000" dirty="0">
                <a:solidFill>
                  <a:schemeClr val="bg1"/>
                </a:solidFill>
              </a:rPr>
              <a:t> is the means   </a:t>
            </a:r>
          </a:p>
          <a:p>
            <a:pPr marL="0" indent="0">
              <a:spcAft>
                <a:spcPts val="1200"/>
              </a:spcAft>
              <a:buFontTx/>
              <a:buNone/>
              <a:defRPr/>
            </a:pPr>
            <a:endParaRPr lang="en-US" altLang="en-US"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1507" name="Content Placeholder 2">
            <a:extLst>
              <a:ext uri="{FF2B5EF4-FFF2-40B4-BE49-F238E27FC236}">
                <a16:creationId xmlns:a16="http://schemas.microsoft.com/office/drawing/2014/main" id="{503F2A62-044C-28F6-8EF1-D3047B4BF554}"/>
              </a:ext>
            </a:extLst>
          </p:cNvPr>
          <p:cNvSpPr>
            <a:spLocks noGrp="1" noChangeArrowheads="1"/>
          </p:cNvSpPr>
          <p:nvPr>
            <p:ph idx="1"/>
          </p:nvPr>
        </p:nvSpPr>
        <p:spPr>
          <a:xfrm>
            <a:off x="381000" y="304800"/>
            <a:ext cx="8382000" cy="6172200"/>
          </a:xfrm>
        </p:spPr>
        <p:txBody>
          <a:bodyPr/>
          <a:lstStyle/>
          <a:p>
            <a:pPr marL="0" indent="0" algn="ctr">
              <a:buFontTx/>
              <a:buNone/>
              <a:defRPr/>
            </a:pPr>
            <a:r>
              <a:rPr lang="en-US" altLang="en-US" dirty="0">
                <a:solidFill>
                  <a:schemeClr val="bg1"/>
                </a:solidFill>
              </a:rPr>
              <a:t>A confession</a:t>
            </a:r>
          </a:p>
          <a:p>
            <a:pPr>
              <a:spcAft>
                <a:spcPts val="1200"/>
              </a:spcAft>
              <a:defRPr/>
            </a:pPr>
            <a:r>
              <a:rPr lang="en-US" altLang="en-US" sz="3000" dirty="0">
                <a:solidFill>
                  <a:srgbClr val="FFFFCC"/>
                </a:solidFill>
              </a:rPr>
              <a:t>“Alexander, Caesar, Charlemagne, and myself founded empires.  But on what did we rest the creations of our genius?   Upon force.   Jesus Christ alone founded his empire upon love.   And at this hour millions of men would die </a:t>
            </a:r>
            <a:r>
              <a:rPr lang="en-US" altLang="en-US" dirty="0">
                <a:solidFill>
                  <a:srgbClr val="FFFFCC"/>
                </a:solidFill>
              </a:rPr>
              <a:t>for him”</a:t>
            </a:r>
            <a:r>
              <a:rPr lang="en-US" altLang="en-US" dirty="0">
                <a:solidFill>
                  <a:schemeClr val="bg1"/>
                </a:solidFill>
              </a:rPr>
              <a:t> </a:t>
            </a:r>
            <a:r>
              <a:rPr lang="en-US" altLang="en-US" sz="2400" dirty="0">
                <a:solidFill>
                  <a:schemeClr val="bg1"/>
                </a:solidFill>
              </a:rPr>
              <a:t>– Napoleon</a:t>
            </a:r>
          </a:p>
          <a:p>
            <a:pPr marL="0" indent="0">
              <a:spcAft>
                <a:spcPts val="1200"/>
              </a:spcAft>
              <a:buNone/>
              <a:defRPr/>
            </a:pPr>
            <a:endParaRPr lang="en-US" altLang="en-US" dirty="0">
              <a:solidFill>
                <a:schemeClr val="bg1"/>
              </a:solidFill>
            </a:endParaRP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3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1791</TotalTime>
  <Words>1063</Words>
  <Application>Microsoft Office PowerPoint</Application>
  <PresentationFormat>On-screen Show (4:3)</PresentationFormat>
  <Paragraphs>88</Paragraphs>
  <Slides>18</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18</vt:i4>
      </vt:variant>
    </vt:vector>
  </HeadingPairs>
  <TitlesOfParts>
    <vt:vector size="24" baseType="lpstr">
      <vt:lpstr>Arial</vt:lpstr>
      <vt:lpstr>Calibri</vt:lpstr>
      <vt:lpstr>Verdana</vt:lpstr>
      <vt:lpstr>Wingdings</vt:lpstr>
      <vt:lpstr>Default Design</vt:lpstr>
      <vt:lpstr>3_Default Design</vt:lpstr>
      <vt:lpstr>PowerPoint Presentation</vt:lpstr>
      <vt:lpstr>“By faith” – 18 times, Hb.11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 By faith we understand, Hb.11:3</vt:lpstr>
      <vt:lpstr>A. By faith we understand, Hb.11:3</vt:lpstr>
      <vt:lpstr>B. By faith we sacrifice, Hb.11:4</vt:lpstr>
      <vt:lpstr>C. By faith we please God, Hb.11:5-6</vt:lpstr>
      <vt:lpstr>C. By faith we please God, Hb.11:5-6</vt:lpstr>
      <vt:lpstr>Did Hebrews add Enoch’s translation to OT?</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118</cp:revision>
  <dcterms:created xsi:type="dcterms:W3CDTF">2011-08-18T15:42:19Z</dcterms:created>
  <dcterms:modified xsi:type="dcterms:W3CDTF">2023-08-05T00:55:58Z</dcterms:modified>
</cp:coreProperties>
</file>