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76" r:id="rId4"/>
    <p:sldId id="259" r:id="rId5"/>
    <p:sldId id="262" r:id="rId6"/>
    <p:sldId id="263" r:id="rId7"/>
    <p:sldId id="264" r:id="rId8"/>
    <p:sldId id="265" r:id="rId9"/>
    <p:sldId id="277" r:id="rId10"/>
    <p:sldId id="267" r:id="rId11"/>
    <p:sldId id="278" r:id="rId12"/>
    <p:sldId id="269" r:id="rId13"/>
    <p:sldId id="268" r:id="rId14"/>
    <p:sldId id="270" r:id="rId15"/>
    <p:sldId id="279" r:id="rId16"/>
    <p:sldId id="280" r:id="rId17"/>
    <p:sldId id="271" r:id="rId18"/>
    <p:sldId id="272" r:id="rId19"/>
    <p:sldId id="281" r:id="rId20"/>
    <p:sldId id="273" r:id="rId21"/>
    <p:sldId id="274" r:id="rId22"/>
    <p:sldId id="275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B70CD0-8D5E-4A2E-9995-2E10D929D7B4}" v="170" dt="2023-08-12T02:07:51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y Griffis" userId="b47e48a8-af41-409d-b26a-915487c48c9d" providerId="ADAL" clId="{E1B70CD0-8D5E-4A2E-9995-2E10D929D7B4}"/>
    <pc:docChg chg="undo redo custSel addSld delSld modSld sldOrd">
      <pc:chgData name="Cory Griffis" userId="b47e48a8-af41-409d-b26a-915487c48c9d" providerId="ADAL" clId="{E1B70CD0-8D5E-4A2E-9995-2E10D929D7B4}" dt="2023-08-12T02:11:44.068" v="4132" actId="478"/>
      <pc:docMkLst>
        <pc:docMk/>
      </pc:docMkLst>
      <pc:sldChg chg="addSp delSp modSp mod setBg">
        <pc:chgData name="Cory Griffis" userId="b47e48a8-af41-409d-b26a-915487c48c9d" providerId="ADAL" clId="{E1B70CD0-8D5E-4A2E-9995-2E10D929D7B4}" dt="2023-08-12T01:51:50.786" v="4024" actId="9405"/>
        <pc:sldMkLst>
          <pc:docMk/>
          <pc:sldMk cId="2305638705" sldId="256"/>
        </pc:sldMkLst>
        <pc:spChg chg="mod">
          <ac:chgData name="Cory Griffis" userId="b47e48a8-af41-409d-b26a-915487c48c9d" providerId="ADAL" clId="{E1B70CD0-8D5E-4A2E-9995-2E10D929D7B4}" dt="2023-08-02T01:52:56.038" v="433"/>
          <ac:spMkLst>
            <pc:docMk/>
            <pc:sldMk cId="2305638705" sldId="256"/>
            <ac:spMk id="2" creationId="{0377F808-4D4C-A945-0D6F-EE63CBF70C82}"/>
          </ac:spMkLst>
        </pc:spChg>
        <pc:spChg chg="mod">
          <ac:chgData name="Cory Griffis" userId="b47e48a8-af41-409d-b26a-915487c48c9d" providerId="ADAL" clId="{E1B70CD0-8D5E-4A2E-9995-2E10D929D7B4}" dt="2023-08-08T00:40:00.703" v="535" actId="20577"/>
          <ac:spMkLst>
            <pc:docMk/>
            <pc:sldMk cId="2305638705" sldId="256"/>
            <ac:spMk id="3" creationId="{747B8861-F663-32A6-DBB8-94FEC6293DC8}"/>
          </ac:spMkLst>
        </pc:spChg>
        <pc:inkChg chg="add del">
          <ac:chgData name="Cory Griffis" userId="b47e48a8-af41-409d-b26a-915487c48c9d" providerId="ADAL" clId="{E1B70CD0-8D5E-4A2E-9995-2E10D929D7B4}" dt="2023-08-12T01:51:50.786" v="4024" actId="9405"/>
          <ac:inkMkLst>
            <pc:docMk/>
            <pc:sldMk cId="2305638705" sldId="256"/>
            <ac:inkMk id="4" creationId="{EDC08F43-6A72-5F4A-C513-DF4936959E30}"/>
          </ac:inkMkLst>
        </pc:inkChg>
      </pc:sldChg>
      <pc:sldChg chg="addSp delSp modSp add mod setBg modClrScheme addAnim delAnim setClrOvrMap chgLayout">
        <pc:chgData name="Cory Griffis" userId="b47e48a8-af41-409d-b26a-915487c48c9d" providerId="ADAL" clId="{E1B70CD0-8D5E-4A2E-9995-2E10D929D7B4}" dt="2023-08-08T00:57:10.585" v="744"/>
        <pc:sldMkLst>
          <pc:docMk/>
          <pc:sldMk cId="1015108231" sldId="257"/>
        </pc:sldMkLst>
        <pc:spChg chg="del mod ord">
          <ac:chgData name="Cory Griffis" userId="b47e48a8-af41-409d-b26a-915487c48c9d" providerId="ADAL" clId="{E1B70CD0-8D5E-4A2E-9995-2E10D929D7B4}" dt="2023-08-02T01:34:58.423" v="52" actId="478"/>
          <ac:spMkLst>
            <pc:docMk/>
            <pc:sldMk cId="1015108231" sldId="257"/>
            <ac:spMk id="2" creationId="{0377F808-4D4C-A945-0D6F-EE63CBF70C82}"/>
          </ac:spMkLst>
        </pc:spChg>
        <pc:spChg chg="mod ord">
          <ac:chgData name="Cory Griffis" userId="b47e48a8-af41-409d-b26a-915487c48c9d" providerId="ADAL" clId="{E1B70CD0-8D5E-4A2E-9995-2E10D929D7B4}" dt="2023-08-08T00:54:49.184" v="740" actId="20577"/>
          <ac:spMkLst>
            <pc:docMk/>
            <pc:sldMk cId="1015108231" sldId="257"/>
            <ac:spMk id="3" creationId="{747B8861-F663-32A6-DBB8-94FEC6293DC8}"/>
          </ac:spMkLst>
        </pc:spChg>
        <pc:spChg chg="add del mod ord">
          <ac:chgData name="Cory Griffis" userId="b47e48a8-af41-409d-b26a-915487c48c9d" providerId="ADAL" clId="{E1B70CD0-8D5E-4A2E-9995-2E10D929D7B4}" dt="2023-08-02T01:39:56.443" v="256" actId="478"/>
          <ac:spMkLst>
            <pc:docMk/>
            <pc:sldMk cId="1015108231" sldId="257"/>
            <ac:spMk id="4" creationId="{A79A5F48-CECA-3C57-17C0-0F8EE38EF0B5}"/>
          </ac:spMkLst>
        </pc:spChg>
        <pc:spChg chg="add mod">
          <ac:chgData name="Cory Griffis" userId="b47e48a8-af41-409d-b26a-915487c48c9d" providerId="ADAL" clId="{E1B70CD0-8D5E-4A2E-9995-2E10D929D7B4}" dt="2023-08-02T01:57:37.071" v="466" actId="207"/>
          <ac:spMkLst>
            <pc:docMk/>
            <pc:sldMk cId="1015108231" sldId="257"/>
            <ac:spMk id="6" creationId="{F23B56B4-6580-F75A-7BF7-A991196FB3E1}"/>
          </ac:spMkLst>
        </pc:spChg>
        <pc:spChg chg="add del mod">
          <ac:chgData name="Cory Griffis" userId="b47e48a8-af41-409d-b26a-915487c48c9d" providerId="ADAL" clId="{E1B70CD0-8D5E-4A2E-9995-2E10D929D7B4}" dt="2023-08-02T01:35:02.849" v="53" actId="478"/>
          <ac:spMkLst>
            <pc:docMk/>
            <pc:sldMk cId="1015108231" sldId="257"/>
            <ac:spMk id="8" creationId="{A4861D11-0335-8051-F428-6C0F2A54B28A}"/>
          </ac:spMkLst>
        </pc:spChg>
        <pc:spChg chg="add del">
          <ac:chgData name="Cory Griffis" userId="b47e48a8-af41-409d-b26a-915487c48c9d" providerId="ADAL" clId="{E1B70CD0-8D5E-4A2E-9995-2E10D929D7B4}" dt="2023-08-02T01:33:47.226" v="38" actId="26606"/>
          <ac:spMkLst>
            <pc:docMk/>
            <pc:sldMk cId="1015108231" sldId="257"/>
            <ac:spMk id="9" creationId="{71B2258F-86CA-4D4D-8270-BC05FCDEBFB3}"/>
          </ac:spMkLst>
        </pc:spChg>
        <pc:picChg chg="add del">
          <ac:chgData name="Cory Griffis" userId="b47e48a8-af41-409d-b26a-915487c48c9d" providerId="ADAL" clId="{E1B70CD0-8D5E-4A2E-9995-2E10D929D7B4}" dt="2023-08-08T00:57:10.585" v="744"/>
          <ac:picMkLst>
            <pc:docMk/>
            <pc:sldMk cId="1015108231" sldId="257"/>
            <ac:picMk id="2" creationId="{4DE916B2-3239-7DFE-CCFA-B06A8E9BFD99}"/>
          </ac:picMkLst>
        </pc:picChg>
        <pc:picChg chg="add del">
          <ac:chgData name="Cory Griffis" userId="b47e48a8-af41-409d-b26a-915487c48c9d" providerId="ADAL" clId="{E1B70CD0-8D5E-4A2E-9995-2E10D929D7B4}" dt="2023-08-02T01:33:47.226" v="38" actId="26606"/>
          <ac:picMkLst>
            <pc:docMk/>
            <pc:sldMk cId="1015108231" sldId="257"/>
            <ac:picMk id="5" creationId="{ED19FEF7-F3F8-477D-BF03-E6685894642F}"/>
          </ac:picMkLst>
        </pc:picChg>
      </pc:sldChg>
      <pc:sldChg chg="modSp mod">
        <pc:chgData name="Cory Griffis" userId="b47e48a8-af41-409d-b26a-915487c48c9d" providerId="ADAL" clId="{E1B70CD0-8D5E-4A2E-9995-2E10D929D7B4}" dt="2023-08-08T01:17:11.256" v="1166" actId="113"/>
        <pc:sldMkLst>
          <pc:docMk/>
          <pc:sldMk cId="2305579334" sldId="259"/>
        </pc:sldMkLst>
        <pc:spChg chg="mod">
          <ac:chgData name="Cory Griffis" userId="b47e48a8-af41-409d-b26a-915487c48c9d" providerId="ADAL" clId="{E1B70CD0-8D5E-4A2E-9995-2E10D929D7B4}" dt="2023-08-08T01:17:11.256" v="1166" actId="113"/>
          <ac:spMkLst>
            <pc:docMk/>
            <pc:sldMk cId="2305579334" sldId="259"/>
            <ac:spMk id="3" creationId="{747B8861-F663-32A6-DBB8-94FEC6293DC8}"/>
          </ac:spMkLst>
        </pc:spChg>
      </pc:sldChg>
      <pc:sldChg chg="del">
        <pc:chgData name="Cory Griffis" userId="b47e48a8-af41-409d-b26a-915487c48c9d" providerId="ADAL" clId="{E1B70CD0-8D5E-4A2E-9995-2E10D929D7B4}" dt="2023-08-08T01:42:38.308" v="1795" actId="2696"/>
        <pc:sldMkLst>
          <pc:docMk/>
          <pc:sldMk cId="2344621433" sldId="260"/>
        </pc:sldMkLst>
      </pc:sldChg>
      <pc:sldChg chg="modSp del mod">
        <pc:chgData name="Cory Griffis" userId="b47e48a8-af41-409d-b26a-915487c48c9d" providerId="ADAL" clId="{E1B70CD0-8D5E-4A2E-9995-2E10D929D7B4}" dt="2023-08-08T02:15:28.238" v="2562" actId="2696"/>
        <pc:sldMkLst>
          <pc:docMk/>
          <pc:sldMk cId="3155314736" sldId="261"/>
        </pc:sldMkLst>
        <pc:spChg chg="mod">
          <ac:chgData name="Cory Griffis" userId="b47e48a8-af41-409d-b26a-915487c48c9d" providerId="ADAL" clId="{E1B70CD0-8D5E-4A2E-9995-2E10D929D7B4}" dt="2023-08-08T01:46:32.142" v="1841" actId="20577"/>
          <ac:spMkLst>
            <pc:docMk/>
            <pc:sldMk cId="3155314736" sldId="261"/>
            <ac:spMk id="2" creationId="{A8FBFACC-6DCC-2B56-72DF-9EE389E73532}"/>
          </ac:spMkLst>
        </pc:spChg>
      </pc:sldChg>
      <pc:sldChg chg="modSp mod">
        <pc:chgData name="Cory Griffis" userId="b47e48a8-af41-409d-b26a-915487c48c9d" providerId="ADAL" clId="{E1B70CD0-8D5E-4A2E-9995-2E10D929D7B4}" dt="2023-08-08T01:23:49.142" v="1364" actId="20577"/>
        <pc:sldMkLst>
          <pc:docMk/>
          <pc:sldMk cId="658555413" sldId="262"/>
        </pc:sldMkLst>
        <pc:spChg chg="mod">
          <ac:chgData name="Cory Griffis" userId="b47e48a8-af41-409d-b26a-915487c48c9d" providerId="ADAL" clId="{E1B70CD0-8D5E-4A2E-9995-2E10D929D7B4}" dt="2023-08-08T01:23:49.142" v="1364" actId="20577"/>
          <ac:spMkLst>
            <pc:docMk/>
            <pc:sldMk cId="658555413" sldId="262"/>
            <ac:spMk id="3" creationId="{747B8861-F663-32A6-DBB8-94FEC6293DC8}"/>
          </ac:spMkLst>
        </pc:spChg>
      </pc:sldChg>
      <pc:sldChg chg="modSp mod">
        <pc:chgData name="Cory Griffis" userId="b47e48a8-af41-409d-b26a-915487c48c9d" providerId="ADAL" clId="{E1B70CD0-8D5E-4A2E-9995-2E10D929D7B4}" dt="2023-08-08T01:28:01.243" v="1525" actId="947"/>
        <pc:sldMkLst>
          <pc:docMk/>
          <pc:sldMk cId="3720796301" sldId="263"/>
        </pc:sldMkLst>
        <pc:spChg chg="mod">
          <ac:chgData name="Cory Griffis" userId="b47e48a8-af41-409d-b26a-915487c48c9d" providerId="ADAL" clId="{E1B70CD0-8D5E-4A2E-9995-2E10D929D7B4}" dt="2023-08-08T01:28:01.243" v="1525" actId="947"/>
          <ac:spMkLst>
            <pc:docMk/>
            <pc:sldMk cId="3720796301" sldId="263"/>
            <ac:spMk id="3" creationId="{747B8861-F663-32A6-DBB8-94FEC6293DC8}"/>
          </ac:spMkLst>
        </pc:spChg>
      </pc:sldChg>
      <pc:sldChg chg="modSp mod">
        <pc:chgData name="Cory Griffis" userId="b47e48a8-af41-409d-b26a-915487c48c9d" providerId="ADAL" clId="{E1B70CD0-8D5E-4A2E-9995-2E10D929D7B4}" dt="2023-08-08T01:36:36.031" v="1680" actId="20577"/>
        <pc:sldMkLst>
          <pc:docMk/>
          <pc:sldMk cId="947359069" sldId="264"/>
        </pc:sldMkLst>
        <pc:spChg chg="mod">
          <ac:chgData name="Cory Griffis" userId="b47e48a8-af41-409d-b26a-915487c48c9d" providerId="ADAL" clId="{E1B70CD0-8D5E-4A2E-9995-2E10D929D7B4}" dt="2023-08-08T01:36:36.031" v="1680" actId="20577"/>
          <ac:spMkLst>
            <pc:docMk/>
            <pc:sldMk cId="947359069" sldId="264"/>
            <ac:spMk id="3" creationId="{747B8861-F663-32A6-DBB8-94FEC6293DC8}"/>
          </ac:spMkLst>
        </pc:spChg>
      </pc:sldChg>
      <pc:sldChg chg="modSp mod">
        <pc:chgData name="Cory Griffis" userId="b47e48a8-af41-409d-b26a-915487c48c9d" providerId="ADAL" clId="{E1B70CD0-8D5E-4A2E-9995-2E10D929D7B4}" dt="2023-08-08T01:41:23.409" v="1791" actId="108"/>
        <pc:sldMkLst>
          <pc:docMk/>
          <pc:sldMk cId="395151098" sldId="265"/>
        </pc:sldMkLst>
        <pc:spChg chg="mod">
          <ac:chgData name="Cory Griffis" userId="b47e48a8-af41-409d-b26a-915487c48c9d" providerId="ADAL" clId="{E1B70CD0-8D5E-4A2E-9995-2E10D929D7B4}" dt="2023-08-08T01:41:23.409" v="1791" actId="108"/>
          <ac:spMkLst>
            <pc:docMk/>
            <pc:sldMk cId="395151098" sldId="265"/>
            <ac:spMk id="3" creationId="{747B8861-F663-32A6-DBB8-94FEC6293DC8}"/>
          </ac:spMkLst>
        </pc:spChg>
      </pc:sldChg>
      <pc:sldChg chg="modSp mod">
        <pc:chgData name="Cory Griffis" userId="b47e48a8-af41-409d-b26a-915487c48c9d" providerId="ADAL" clId="{E1B70CD0-8D5E-4A2E-9995-2E10D929D7B4}" dt="2023-08-08T01:52:12.616" v="1946" actId="20577"/>
        <pc:sldMkLst>
          <pc:docMk/>
          <pc:sldMk cId="4145561913" sldId="267"/>
        </pc:sldMkLst>
        <pc:spChg chg="mod">
          <ac:chgData name="Cory Griffis" userId="b47e48a8-af41-409d-b26a-915487c48c9d" providerId="ADAL" clId="{E1B70CD0-8D5E-4A2E-9995-2E10D929D7B4}" dt="2023-08-08T01:46:09.017" v="1833" actId="20577"/>
          <ac:spMkLst>
            <pc:docMk/>
            <pc:sldMk cId="4145561913" sldId="267"/>
            <ac:spMk id="2" creationId="{A8FBFACC-6DCC-2B56-72DF-9EE389E73532}"/>
          </ac:spMkLst>
        </pc:spChg>
        <pc:spChg chg="mod">
          <ac:chgData name="Cory Griffis" userId="b47e48a8-af41-409d-b26a-915487c48c9d" providerId="ADAL" clId="{E1B70CD0-8D5E-4A2E-9995-2E10D929D7B4}" dt="2023-08-08T01:52:12.616" v="1946" actId="20577"/>
          <ac:spMkLst>
            <pc:docMk/>
            <pc:sldMk cId="4145561913" sldId="267"/>
            <ac:spMk id="3" creationId="{747B8861-F663-32A6-DBB8-94FEC6293DC8}"/>
          </ac:spMkLst>
        </pc:spChg>
      </pc:sldChg>
      <pc:sldChg chg="modSp mod">
        <pc:chgData name="Cory Griffis" userId="b47e48a8-af41-409d-b26a-915487c48c9d" providerId="ADAL" clId="{E1B70CD0-8D5E-4A2E-9995-2E10D929D7B4}" dt="2023-08-08T02:09:35.718" v="2414" actId="20577"/>
        <pc:sldMkLst>
          <pc:docMk/>
          <pc:sldMk cId="3552914346" sldId="268"/>
        </pc:sldMkLst>
        <pc:spChg chg="mod">
          <ac:chgData name="Cory Griffis" userId="b47e48a8-af41-409d-b26a-915487c48c9d" providerId="ADAL" clId="{E1B70CD0-8D5E-4A2E-9995-2E10D929D7B4}" dt="2023-08-08T01:46:23.876" v="1837" actId="20577"/>
          <ac:spMkLst>
            <pc:docMk/>
            <pc:sldMk cId="3552914346" sldId="268"/>
            <ac:spMk id="2" creationId="{A8FBFACC-6DCC-2B56-72DF-9EE389E73532}"/>
          </ac:spMkLst>
        </pc:spChg>
        <pc:spChg chg="mod">
          <ac:chgData name="Cory Griffis" userId="b47e48a8-af41-409d-b26a-915487c48c9d" providerId="ADAL" clId="{E1B70CD0-8D5E-4A2E-9995-2E10D929D7B4}" dt="2023-08-08T02:09:35.718" v="2414" actId="20577"/>
          <ac:spMkLst>
            <pc:docMk/>
            <pc:sldMk cId="3552914346" sldId="268"/>
            <ac:spMk id="3" creationId="{747B8861-F663-32A6-DBB8-94FEC6293DC8}"/>
          </ac:spMkLst>
        </pc:spChg>
      </pc:sldChg>
      <pc:sldChg chg="modSp mod">
        <pc:chgData name="Cory Griffis" userId="b47e48a8-af41-409d-b26a-915487c48c9d" providerId="ADAL" clId="{E1B70CD0-8D5E-4A2E-9995-2E10D929D7B4}" dt="2023-08-08T02:07:27.987" v="2363" actId="20577"/>
        <pc:sldMkLst>
          <pc:docMk/>
          <pc:sldMk cId="210284663" sldId="269"/>
        </pc:sldMkLst>
        <pc:spChg chg="mod">
          <ac:chgData name="Cory Griffis" userId="b47e48a8-af41-409d-b26a-915487c48c9d" providerId="ADAL" clId="{E1B70CD0-8D5E-4A2E-9995-2E10D929D7B4}" dt="2023-08-08T01:46:20.557" v="1835" actId="20577"/>
          <ac:spMkLst>
            <pc:docMk/>
            <pc:sldMk cId="210284663" sldId="269"/>
            <ac:spMk id="2" creationId="{A8FBFACC-6DCC-2B56-72DF-9EE389E73532}"/>
          </ac:spMkLst>
        </pc:spChg>
        <pc:spChg chg="mod">
          <ac:chgData name="Cory Griffis" userId="b47e48a8-af41-409d-b26a-915487c48c9d" providerId="ADAL" clId="{E1B70CD0-8D5E-4A2E-9995-2E10D929D7B4}" dt="2023-08-08T02:07:27.987" v="2363" actId="20577"/>
          <ac:spMkLst>
            <pc:docMk/>
            <pc:sldMk cId="210284663" sldId="269"/>
            <ac:spMk id="3" creationId="{747B8861-F663-32A6-DBB8-94FEC6293DC8}"/>
          </ac:spMkLst>
        </pc:spChg>
      </pc:sldChg>
      <pc:sldChg chg="modSp mod">
        <pc:chgData name="Cory Griffis" userId="b47e48a8-af41-409d-b26a-915487c48c9d" providerId="ADAL" clId="{E1B70CD0-8D5E-4A2E-9995-2E10D929D7B4}" dt="2023-08-08T02:15:03.100" v="2558" actId="20577"/>
        <pc:sldMkLst>
          <pc:docMk/>
          <pc:sldMk cId="2362094722" sldId="270"/>
        </pc:sldMkLst>
        <pc:spChg chg="mod">
          <ac:chgData name="Cory Griffis" userId="b47e48a8-af41-409d-b26a-915487c48c9d" providerId="ADAL" clId="{E1B70CD0-8D5E-4A2E-9995-2E10D929D7B4}" dt="2023-08-08T01:46:27.449" v="1839" actId="20577"/>
          <ac:spMkLst>
            <pc:docMk/>
            <pc:sldMk cId="2362094722" sldId="270"/>
            <ac:spMk id="2" creationId="{A8FBFACC-6DCC-2B56-72DF-9EE389E73532}"/>
          </ac:spMkLst>
        </pc:spChg>
        <pc:spChg chg="mod">
          <ac:chgData name="Cory Griffis" userId="b47e48a8-af41-409d-b26a-915487c48c9d" providerId="ADAL" clId="{E1B70CD0-8D5E-4A2E-9995-2E10D929D7B4}" dt="2023-08-08T02:15:03.100" v="2558" actId="20577"/>
          <ac:spMkLst>
            <pc:docMk/>
            <pc:sldMk cId="2362094722" sldId="270"/>
            <ac:spMk id="3" creationId="{747B8861-F663-32A6-DBB8-94FEC6293DC8}"/>
          </ac:spMkLst>
        </pc:spChg>
      </pc:sldChg>
      <pc:sldChg chg="modSp mod">
        <pc:chgData name="Cory Griffis" userId="b47e48a8-af41-409d-b26a-915487c48c9d" providerId="ADAL" clId="{E1B70CD0-8D5E-4A2E-9995-2E10D929D7B4}" dt="2023-08-11T01:05:21.448" v="2807" actId="20577"/>
        <pc:sldMkLst>
          <pc:docMk/>
          <pc:sldMk cId="1112763759" sldId="271"/>
        </pc:sldMkLst>
        <pc:spChg chg="mod">
          <ac:chgData name="Cory Griffis" userId="b47e48a8-af41-409d-b26a-915487c48c9d" providerId="ADAL" clId="{E1B70CD0-8D5E-4A2E-9995-2E10D929D7B4}" dt="2023-08-08T01:46:36.282" v="1843" actId="20577"/>
          <ac:spMkLst>
            <pc:docMk/>
            <pc:sldMk cId="1112763759" sldId="271"/>
            <ac:spMk id="2" creationId="{A8FBFACC-6DCC-2B56-72DF-9EE389E73532}"/>
          </ac:spMkLst>
        </pc:spChg>
        <pc:spChg chg="mod">
          <ac:chgData name="Cory Griffis" userId="b47e48a8-af41-409d-b26a-915487c48c9d" providerId="ADAL" clId="{E1B70CD0-8D5E-4A2E-9995-2E10D929D7B4}" dt="2023-08-11T01:05:21.448" v="2807" actId="20577"/>
          <ac:spMkLst>
            <pc:docMk/>
            <pc:sldMk cId="1112763759" sldId="271"/>
            <ac:spMk id="3" creationId="{747B8861-F663-32A6-DBB8-94FEC6293DC8}"/>
          </ac:spMkLst>
        </pc:spChg>
      </pc:sldChg>
      <pc:sldChg chg="modSp mod">
        <pc:chgData name="Cory Griffis" userId="b47e48a8-af41-409d-b26a-915487c48c9d" providerId="ADAL" clId="{E1B70CD0-8D5E-4A2E-9995-2E10D929D7B4}" dt="2023-08-11T01:09:16.729" v="2893" actId="20577"/>
        <pc:sldMkLst>
          <pc:docMk/>
          <pc:sldMk cId="1539277094" sldId="272"/>
        </pc:sldMkLst>
        <pc:spChg chg="mod">
          <ac:chgData name="Cory Griffis" userId="b47e48a8-af41-409d-b26a-915487c48c9d" providerId="ADAL" clId="{E1B70CD0-8D5E-4A2E-9995-2E10D929D7B4}" dt="2023-08-08T01:46:40.770" v="1845" actId="20577"/>
          <ac:spMkLst>
            <pc:docMk/>
            <pc:sldMk cId="1539277094" sldId="272"/>
            <ac:spMk id="2" creationId="{A8FBFACC-6DCC-2B56-72DF-9EE389E73532}"/>
          </ac:spMkLst>
        </pc:spChg>
        <pc:spChg chg="mod">
          <ac:chgData name="Cory Griffis" userId="b47e48a8-af41-409d-b26a-915487c48c9d" providerId="ADAL" clId="{E1B70CD0-8D5E-4A2E-9995-2E10D929D7B4}" dt="2023-08-11T01:09:16.729" v="2893" actId="20577"/>
          <ac:spMkLst>
            <pc:docMk/>
            <pc:sldMk cId="1539277094" sldId="272"/>
            <ac:spMk id="3" creationId="{747B8861-F663-32A6-DBB8-94FEC6293DC8}"/>
          </ac:spMkLst>
        </pc:spChg>
      </pc:sldChg>
      <pc:sldChg chg="modSp mod">
        <pc:chgData name="Cory Griffis" userId="b47e48a8-af41-409d-b26a-915487c48c9d" providerId="ADAL" clId="{E1B70CD0-8D5E-4A2E-9995-2E10D929D7B4}" dt="2023-08-11T01:27:05.790" v="3143" actId="20577"/>
        <pc:sldMkLst>
          <pc:docMk/>
          <pc:sldMk cId="1642034050" sldId="273"/>
        </pc:sldMkLst>
        <pc:spChg chg="mod">
          <ac:chgData name="Cory Griffis" userId="b47e48a8-af41-409d-b26a-915487c48c9d" providerId="ADAL" clId="{E1B70CD0-8D5E-4A2E-9995-2E10D929D7B4}" dt="2023-08-08T01:46:44.119" v="1847" actId="20577"/>
          <ac:spMkLst>
            <pc:docMk/>
            <pc:sldMk cId="1642034050" sldId="273"/>
            <ac:spMk id="2" creationId="{A8FBFACC-6DCC-2B56-72DF-9EE389E73532}"/>
          </ac:spMkLst>
        </pc:spChg>
        <pc:spChg chg="mod">
          <ac:chgData name="Cory Griffis" userId="b47e48a8-af41-409d-b26a-915487c48c9d" providerId="ADAL" clId="{E1B70CD0-8D5E-4A2E-9995-2E10D929D7B4}" dt="2023-08-11T01:27:05.790" v="3143" actId="20577"/>
          <ac:spMkLst>
            <pc:docMk/>
            <pc:sldMk cId="1642034050" sldId="273"/>
            <ac:spMk id="3" creationId="{747B8861-F663-32A6-DBB8-94FEC6293DC8}"/>
          </ac:spMkLst>
        </pc:spChg>
      </pc:sldChg>
      <pc:sldChg chg="modSp mod">
        <pc:chgData name="Cory Griffis" userId="b47e48a8-af41-409d-b26a-915487c48c9d" providerId="ADAL" clId="{E1B70CD0-8D5E-4A2E-9995-2E10D929D7B4}" dt="2023-08-12T01:34:18.830" v="3994" actId="20577"/>
        <pc:sldMkLst>
          <pc:docMk/>
          <pc:sldMk cId="80681716" sldId="274"/>
        </pc:sldMkLst>
        <pc:spChg chg="mod">
          <ac:chgData name="Cory Griffis" userId="b47e48a8-af41-409d-b26a-915487c48c9d" providerId="ADAL" clId="{E1B70CD0-8D5E-4A2E-9995-2E10D929D7B4}" dt="2023-08-08T01:46:47.693" v="1849" actId="20577"/>
          <ac:spMkLst>
            <pc:docMk/>
            <pc:sldMk cId="80681716" sldId="274"/>
            <ac:spMk id="2" creationId="{A8FBFACC-6DCC-2B56-72DF-9EE389E73532}"/>
          </ac:spMkLst>
        </pc:spChg>
        <pc:spChg chg="mod">
          <ac:chgData name="Cory Griffis" userId="b47e48a8-af41-409d-b26a-915487c48c9d" providerId="ADAL" clId="{E1B70CD0-8D5E-4A2E-9995-2E10D929D7B4}" dt="2023-08-12T01:34:18.830" v="3994" actId="20577"/>
          <ac:spMkLst>
            <pc:docMk/>
            <pc:sldMk cId="80681716" sldId="274"/>
            <ac:spMk id="3" creationId="{747B8861-F663-32A6-DBB8-94FEC6293DC8}"/>
          </ac:spMkLst>
        </pc:spChg>
      </pc:sldChg>
      <pc:sldChg chg="modSp mod">
        <pc:chgData name="Cory Griffis" userId="b47e48a8-af41-409d-b26a-915487c48c9d" providerId="ADAL" clId="{E1B70CD0-8D5E-4A2E-9995-2E10D929D7B4}" dt="2023-08-12T01:38:17.013" v="3995" actId="20577"/>
        <pc:sldMkLst>
          <pc:docMk/>
          <pc:sldMk cId="3966507626" sldId="275"/>
        </pc:sldMkLst>
        <pc:spChg chg="mod">
          <ac:chgData name="Cory Griffis" userId="b47e48a8-af41-409d-b26a-915487c48c9d" providerId="ADAL" clId="{E1B70CD0-8D5E-4A2E-9995-2E10D929D7B4}" dt="2023-08-08T01:46:51.176" v="1851" actId="20577"/>
          <ac:spMkLst>
            <pc:docMk/>
            <pc:sldMk cId="3966507626" sldId="275"/>
            <ac:spMk id="2" creationId="{A8FBFACC-6DCC-2B56-72DF-9EE389E73532}"/>
          </ac:spMkLst>
        </pc:spChg>
        <pc:spChg chg="mod">
          <ac:chgData name="Cory Griffis" userId="b47e48a8-af41-409d-b26a-915487c48c9d" providerId="ADAL" clId="{E1B70CD0-8D5E-4A2E-9995-2E10D929D7B4}" dt="2023-08-12T01:38:17.013" v="3995" actId="20577"/>
          <ac:spMkLst>
            <pc:docMk/>
            <pc:sldMk cId="3966507626" sldId="275"/>
            <ac:spMk id="3" creationId="{747B8861-F663-32A6-DBB8-94FEC6293DC8}"/>
          </ac:spMkLst>
        </pc:spChg>
      </pc:sldChg>
      <pc:sldChg chg="add del setBg">
        <pc:chgData name="Cory Griffis" userId="b47e48a8-af41-409d-b26a-915487c48c9d" providerId="ADAL" clId="{E1B70CD0-8D5E-4A2E-9995-2E10D929D7B4}" dt="2023-08-08T00:57:05.875" v="742"/>
        <pc:sldMkLst>
          <pc:docMk/>
          <pc:sldMk cId="2176853568" sldId="276"/>
        </pc:sldMkLst>
      </pc:sldChg>
      <pc:sldChg chg="modSp add mod">
        <pc:chgData name="Cory Griffis" userId="b47e48a8-af41-409d-b26a-915487c48c9d" providerId="ADAL" clId="{E1B70CD0-8D5E-4A2E-9995-2E10D929D7B4}" dt="2023-08-08T00:58:16.284" v="790" actId="20577"/>
        <pc:sldMkLst>
          <pc:docMk/>
          <pc:sldMk cId="3828065567" sldId="276"/>
        </pc:sldMkLst>
        <pc:spChg chg="mod">
          <ac:chgData name="Cory Griffis" userId="b47e48a8-af41-409d-b26a-915487c48c9d" providerId="ADAL" clId="{E1B70CD0-8D5E-4A2E-9995-2E10D929D7B4}" dt="2023-08-08T00:58:16.284" v="790" actId="20577"/>
          <ac:spMkLst>
            <pc:docMk/>
            <pc:sldMk cId="3828065567" sldId="276"/>
            <ac:spMk id="2" creationId="{0377F808-4D4C-A945-0D6F-EE63CBF70C82}"/>
          </ac:spMkLst>
        </pc:spChg>
        <pc:spChg chg="mod">
          <ac:chgData name="Cory Griffis" userId="b47e48a8-af41-409d-b26a-915487c48c9d" providerId="ADAL" clId="{E1B70CD0-8D5E-4A2E-9995-2E10D929D7B4}" dt="2023-08-08T00:57:57.553" v="783" actId="20577"/>
          <ac:spMkLst>
            <pc:docMk/>
            <pc:sldMk cId="3828065567" sldId="276"/>
            <ac:spMk id="3" creationId="{747B8861-F663-32A6-DBB8-94FEC6293DC8}"/>
          </ac:spMkLst>
        </pc:spChg>
      </pc:sldChg>
      <pc:sldChg chg="add del setBg">
        <pc:chgData name="Cory Griffis" userId="b47e48a8-af41-409d-b26a-915487c48c9d" providerId="ADAL" clId="{E1B70CD0-8D5E-4A2E-9995-2E10D929D7B4}" dt="2023-08-08T01:42:30.808" v="1793"/>
        <pc:sldMkLst>
          <pc:docMk/>
          <pc:sldMk cId="3247914638" sldId="277"/>
        </pc:sldMkLst>
      </pc:sldChg>
      <pc:sldChg chg="modSp add mod">
        <pc:chgData name="Cory Griffis" userId="b47e48a8-af41-409d-b26a-915487c48c9d" providerId="ADAL" clId="{E1B70CD0-8D5E-4A2E-9995-2E10D929D7B4}" dt="2023-08-08T01:44:23.692" v="1829" actId="20577"/>
        <pc:sldMkLst>
          <pc:docMk/>
          <pc:sldMk cId="4022844718" sldId="277"/>
        </pc:sldMkLst>
        <pc:spChg chg="mod">
          <ac:chgData name="Cory Griffis" userId="b47e48a8-af41-409d-b26a-915487c48c9d" providerId="ADAL" clId="{E1B70CD0-8D5E-4A2E-9995-2E10D929D7B4}" dt="2023-08-08T01:44:23.692" v="1829" actId="20577"/>
          <ac:spMkLst>
            <pc:docMk/>
            <pc:sldMk cId="4022844718" sldId="277"/>
            <ac:spMk id="2" creationId="{0377F808-4D4C-A945-0D6F-EE63CBF70C82}"/>
          </ac:spMkLst>
        </pc:spChg>
        <pc:spChg chg="mod">
          <ac:chgData name="Cory Griffis" userId="b47e48a8-af41-409d-b26a-915487c48c9d" providerId="ADAL" clId="{E1B70CD0-8D5E-4A2E-9995-2E10D929D7B4}" dt="2023-08-08T01:43:10.379" v="1827" actId="20577"/>
          <ac:spMkLst>
            <pc:docMk/>
            <pc:sldMk cId="4022844718" sldId="277"/>
            <ac:spMk id="3" creationId="{747B8861-F663-32A6-DBB8-94FEC6293DC8}"/>
          </ac:spMkLst>
        </pc:spChg>
      </pc:sldChg>
      <pc:sldChg chg="modSp add mod">
        <pc:chgData name="Cory Griffis" userId="b47e48a8-af41-409d-b26a-915487c48c9d" providerId="ADAL" clId="{E1B70CD0-8D5E-4A2E-9995-2E10D929D7B4}" dt="2023-08-08T02:00:42.024" v="2101" actId="207"/>
        <pc:sldMkLst>
          <pc:docMk/>
          <pc:sldMk cId="4194261085" sldId="278"/>
        </pc:sldMkLst>
        <pc:spChg chg="mod">
          <ac:chgData name="Cory Griffis" userId="b47e48a8-af41-409d-b26a-915487c48c9d" providerId="ADAL" clId="{E1B70CD0-8D5E-4A2E-9995-2E10D929D7B4}" dt="2023-08-08T02:00:42.024" v="2101" actId="207"/>
          <ac:spMkLst>
            <pc:docMk/>
            <pc:sldMk cId="4194261085" sldId="278"/>
            <ac:spMk id="3" creationId="{747B8861-F663-32A6-DBB8-94FEC6293DC8}"/>
          </ac:spMkLst>
        </pc:spChg>
      </pc:sldChg>
      <pc:sldChg chg="add del setBg">
        <pc:chgData name="Cory Griffis" userId="b47e48a8-af41-409d-b26a-915487c48c9d" providerId="ADAL" clId="{E1B70CD0-8D5E-4A2E-9995-2E10D929D7B4}" dt="2023-08-08T02:15:24.156" v="2560"/>
        <pc:sldMkLst>
          <pc:docMk/>
          <pc:sldMk cId="581536217" sldId="279"/>
        </pc:sldMkLst>
      </pc:sldChg>
      <pc:sldChg chg="modSp add mod">
        <pc:chgData name="Cory Griffis" userId="b47e48a8-af41-409d-b26a-915487c48c9d" providerId="ADAL" clId="{E1B70CD0-8D5E-4A2E-9995-2E10D929D7B4}" dt="2023-08-08T02:15:57.229" v="2581" actId="20577"/>
        <pc:sldMkLst>
          <pc:docMk/>
          <pc:sldMk cId="3988364595" sldId="279"/>
        </pc:sldMkLst>
        <pc:spChg chg="mod">
          <ac:chgData name="Cory Griffis" userId="b47e48a8-af41-409d-b26a-915487c48c9d" providerId="ADAL" clId="{E1B70CD0-8D5E-4A2E-9995-2E10D929D7B4}" dt="2023-08-08T02:15:35.449" v="2573" actId="20577"/>
          <ac:spMkLst>
            <pc:docMk/>
            <pc:sldMk cId="3988364595" sldId="279"/>
            <ac:spMk id="2" creationId="{0377F808-4D4C-A945-0D6F-EE63CBF70C82}"/>
          </ac:spMkLst>
        </pc:spChg>
        <pc:spChg chg="mod">
          <ac:chgData name="Cory Griffis" userId="b47e48a8-af41-409d-b26a-915487c48c9d" providerId="ADAL" clId="{E1B70CD0-8D5E-4A2E-9995-2E10D929D7B4}" dt="2023-08-08T02:15:57.229" v="2581" actId="20577"/>
          <ac:spMkLst>
            <pc:docMk/>
            <pc:sldMk cId="3988364595" sldId="279"/>
            <ac:spMk id="3" creationId="{747B8861-F663-32A6-DBB8-94FEC6293DC8}"/>
          </ac:spMkLst>
        </pc:spChg>
      </pc:sldChg>
      <pc:sldChg chg="addSp delSp modSp add mod setBg">
        <pc:chgData name="Cory Griffis" userId="b47e48a8-af41-409d-b26a-915487c48c9d" providerId="ADAL" clId="{E1B70CD0-8D5E-4A2E-9995-2E10D929D7B4}" dt="2023-08-11T00:49:59.206" v="2621" actId="14100"/>
        <pc:sldMkLst>
          <pc:docMk/>
          <pc:sldMk cId="1631610289" sldId="280"/>
        </pc:sldMkLst>
        <pc:spChg chg="del">
          <ac:chgData name="Cory Griffis" userId="b47e48a8-af41-409d-b26a-915487c48c9d" providerId="ADAL" clId="{E1B70CD0-8D5E-4A2E-9995-2E10D929D7B4}" dt="2023-08-11T00:46:14.410" v="2583" actId="478"/>
          <ac:spMkLst>
            <pc:docMk/>
            <pc:sldMk cId="1631610289" sldId="280"/>
            <ac:spMk id="2" creationId="{0377F808-4D4C-A945-0D6F-EE63CBF70C82}"/>
          </ac:spMkLst>
        </pc:spChg>
        <pc:spChg chg="del">
          <ac:chgData name="Cory Griffis" userId="b47e48a8-af41-409d-b26a-915487c48c9d" providerId="ADAL" clId="{E1B70CD0-8D5E-4A2E-9995-2E10D929D7B4}" dt="2023-08-11T00:46:21.303" v="2585" actId="478"/>
          <ac:spMkLst>
            <pc:docMk/>
            <pc:sldMk cId="1631610289" sldId="280"/>
            <ac:spMk id="3" creationId="{747B8861-F663-32A6-DBB8-94FEC6293DC8}"/>
          </ac:spMkLst>
        </pc:spChg>
        <pc:spChg chg="add del mod">
          <ac:chgData name="Cory Griffis" userId="b47e48a8-af41-409d-b26a-915487c48c9d" providerId="ADAL" clId="{E1B70CD0-8D5E-4A2E-9995-2E10D929D7B4}" dt="2023-08-11T00:46:17.051" v="2584" actId="478"/>
          <ac:spMkLst>
            <pc:docMk/>
            <pc:sldMk cId="1631610289" sldId="280"/>
            <ac:spMk id="5" creationId="{F02AC67A-E7A2-53CA-2F1B-E6E93867CD8A}"/>
          </ac:spMkLst>
        </pc:spChg>
        <pc:spChg chg="add del mod">
          <ac:chgData name="Cory Griffis" userId="b47e48a8-af41-409d-b26a-915487c48c9d" providerId="ADAL" clId="{E1B70CD0-8D5E-4A2E-9995-2E10D929D7B4}" dt="2023-08-11T00:46:23.757" v="2586" actId="478"/>
          <ac:spMkLst>
            <pc:docMk/>
            <pc:sldMk cId="1631610289" sldId="280"/>
            <ac:spMk id="7" creationId="{79F3D699-ADF3-3E60-C7B0-EB915BF38F76}"/>
          </ac:spMkLst>
        </pc:spChg>
        <pc:spChg chg="add del">
          <ac:chgData name="Cory Griffis" userId="b47e48a8-af41-409d-b26a-915487c48c9d" providerId="ADAL" clId="{E1B70CD0-8D5E-4A2E-9995-2E10D929D7B4}" dt="2023-08-11T00:46:39.994" v="2591" actId="26606"/>
          <ac:spMkLst>
            <pc:docMk/>
            <pc:sldMk cId="1631610289" sldId="280"/>
            <ac:spMk id="1031" creationId="{8B089790-F4B6-46A7-BB28-7B74A9A9EFDC}"/>
          </ac:spMkLst>
        </pc:spChg>
        <pc:spChg chg="add del">
          <ac:chgData name="Cory Griffis" userId="b47e48a8-af41-409d-b26a-915487c48c9d" providerId="ADAL" clId="{E1B70CD0-8D5E-4A2E-9995-2E10D929D7B4}" dt="2023-08-11T00:46:52.589" v="2595" actId="26606"/>
          <ac:spMkLst>
            <pc:docMk/>
            <pc:sldMk cId="1631610289" sldId="280"/>
            <ac:spMk id="1044" creationId="{42A4FC2C-047E-45A5-965D-8E1E3BF09BC6}"/>
          </ac:spMkLst>
        </pc:spChg>
        <pc:spChg chg="add del">
          <ac:chgData name="Cory Griffis" userId="b47e48a8-af41-409d-b26a-915487c48c9d" providerId="ADAL" clId="{E1B70CD0-8D5E-4A2E-9995-2E10D929D7B4}" dt="2023-08-11T00:46:56.217" v="2597" actId="26606"/>
          <ac:spMkLst>
            <pc:docMk/>
            <pc:sldMk cId="1631610289" sldId="280"/>
            <ac:spMk id="1046" creationId="{8B089790-F4B6-46A7-BB28-7B74A9A9EFDC}"/>
          </ac:spMkLst>
        </pc:spChg>
        <pc:spChg chg="add del">
          <ac:chgData name="Cory Griffis" userId="b47e48a8-af41-409d-b26a-915487c48c9d" providerId="ADAL" clId="{E1B70CD0-8D5E-4A2E-9995-2E10D929D7B4}" dt="2023-08-11T00:47:01.242" v="2601" actId="26606"/>
          <ac:spMkLst>
            <pc:docMk/>
            <pc:sldMk cId="1631610289" sldId="280"/>
            <ac:spMk id="1057" creationId="{E722B2DD-E14D-4972-9D98-5D6E61B1B2D2}"/>
          </ac:spMkLst>
        </pc:spChg>
        <pc:spChg chg="add del">
          <ac:chgData name="Cory Griffis" userId="b47e48a8-af41-409d-b26a-915487c48c9d" providerId="ADAL" clId="{E1B70CD0-8D5E-4A2E-9995-2E10D929D7B4}" dt="2023-08-11T00:47:01.242" v="2601" actId="26606"/>
          <ac:spMkLst>
            <pc:docMk/>
            <pc:sldMk cId="1631610289" sldId="280"/>
            <ac:spMk id="1058" creationId="{0CFB124C-4B0C-4A81-8633-17257B151642}"/>
          </ac:spMkLst>
        </pc:spChg>
        <pc:spChg chg="add del">
          <ac:chgData name="Cory Griffis" userId="b47e48a8-af41-409d-b26a-915487c48c9d" providerId="ADAL" clId="{E1B70CD0-8D5E-4A2E-9995-2E10D929D7B4}" dt="2023-08-11T00:47:11.280" v="2605" actId="26606"/>
          <ac:spMkLst>
            <pc:docMk/>
            <pc:sldMk cId="1631610289" sldId="280"/>
            <ac:spMk id="1063" creationId="{E722B2DD-E14D-4972-9D98-5D6E61B1B2D2}"/>
          </ac:spMkLst>
        </pc:spChg>
        <pc:spChg chg="add del">
          <ac:chgData name="Cory Griffis" userId="b47e48a8-af41-409d-b26a-915487c48c9d" providerId="ADAL" clId="{E1B70CD0-8D5E-4A2E-9995-2E10D929D7B4}" dt="2023-08-11T00:47:11.280" v="2605" actId="26606"/>
          <ac:spMkLst>
            <pc:docMk/>
            <pc:sldMk cId="1631610289" sldId="280"/>
            <ac:spMk id="1064" creationId="{CEFDB412-E777-0078-F60F-DCE1A485551B}"/>
          </ac:spMkLst>
        </pc:spChg>
        <pc:spChg chg="add del">
          <ac:chgData name="Cory Griffis" userId="b47e48a8-af41-409d-b26a-915487c48c9d" providerId="ADAL" clId="{E1B70CD0-8D5E-4A2E-9995-2E10D929D7B4}" dt="2023-08-11T00:47:13.328" v="2607" actId="26606"/>
          <ac:spMkLst>
            <pc:docMk/>
            <pc:sldMk cId="1631610289" sldId="280"/>
            <ac:spMk id="1066" creationId="{38CB19FB-7C96-4FEC-9331-E826E4E36CE4}"/>
          </ac:spMkLst>
        </pc:spChg>
        <pc:spChg chg="add del">
          <ac:chgData name="Cory Griffis" userId="b47e48a8-af41-409d-b26a-915487c48c9d" providerId="ADAL" clId="{E1B70CD0-8D5E-4A2E-9995-2E10D929D7B4}" dt="2023-08-11T00:47:15.441" v="2609" actId="26606"/>
          <ac:spMkLst>
            <pc:docMk/>
            <pc:sldMk cId="1631610289" sldId="280"/>
            <ac:spMk id="1069" creationId="{5D9FC6AC-4A12-4825-8ABE-0732B8EF4D16}"/>
          </ac:spMkLst>
        </pc:spChg>
        <pc:spChg chg="add del">
          <ac:chgData name="Cory Griffis" userId="b47e48a8-af41-409d-b26a-915487c48c9d" providerId="ADAL" clId="{E1B70CD0-8D5E-4A2E-9995-2E10D929D7B4}" dt="2023-08-11T00:47:17.089" v="2611" actId="26606"/>
          <ac:spMkLst>
            <pc:docMk/>
            <pc:sldMk cId="1631610289" sldId="280"/>
            <ac:spMk id="1071" creationId="{8B089790-F4B6-46A7-BB28-7B74A9A9EFDC}"/>
          </ac:spMkLst>
        </pc:spChg>
        <pc:spChg chg="add del">
          <ac:chgData name="Cory Griffis" userId="b47e48a8-af41-409d-b26a-915487c48c9d" providerId="ADAL" clId="{E1B70CD0-8D5E-4A2E-9995-2E10D929D7B4}" dt="2023-08-11T00:47:17.089" v="2611" actId="26606"/>
          <ac:spMkLst>
            <pc:docMk/>
            <pc:sldMk cId="1631610289" sldId="280"/>
            <ac:spMk id="1072" creationId="{9A191B90-62D1-4718-B891-6A3FC82DD6A2}"/>
          </ac:spMkLst>
        </pc:spChg>
        <pc:spChg chg="add del">
          <ac:chgData name="Cory Griffis" userId="b47e48a8-af41-409d-b26a-915487c48c9d" providerId="ADAL" clId="{E1B70CD0-8D5E-4A2E-9995-2E10D929D7B4}" dt="2023-08-11T00:47:19.834" v="2613" actId="26606"/>
          <ac:spMkLst>
            <pc:docMk/>
            <pc:sldMk cId="1631610289" sldId="280"/>
            <ac:spMk id="1076" creationId="{11B2B030-4738-4359-9E46-144B7C8BFF8B}"/>
          </ac:spMkLst>
        </pc:spChg>
        <pc:spChg chg="add del">
          <ac:chgData name="Cory Griffis" userId="b47e48a8-af41-409d-b26a-915487c48c9d" providerId="ADAL" clId="{E1B70CD0-8D5E-4A2E-9995-2E10D929D7B4}" dt="2023-08-11T00:47:19.834" v="2613" actId="26606"/>
          <ac:spMkLst>
            <pc:docMk/>
            <pc:sldMk cId="1631610289" sldId="280"/>
            <ac:spMk id="1077" creationId="{E722B2DD-E14D-4972-9D98-5D6E61B1B2D2}"/>
          </ac:spMkLst>
        </pc:spChg>
        <pc:grpChg chg="add del">
          <ac:chgData name="Cory Griffis" userId="b47e48a8-af41-409d-b26a-915487c48c9d" providerId="ADAL" clId="{E1B70CD0-8D5E-4A2E-9995-2E10D929D7B4}" dt="2023-08-11T00:46:39.994" v="2591" actId="26606"/>
          <ac:grpSpMkLst>
            <pc:docMk/>
            <pc:sldMk cId="1631610289" sldId="280"/>
            <ac:grpSpMk id="1033" creationId="{9DE3F54D-33BC-4382-A2AB-5E002F0F1166}"/>
          </ac:grpSpMkLst>
        </pc:grpChg>
        <pc:grpChg chg="add del">
          <ac:chgData name="Cory Griffis" userId="b47e48a8-af41-409d-b26a-915487c48c9d" providerId="ADAL" clId="{E1B70CD0-8D5E-4A2E-9995-2E10D929D7B4}" dt="2023-08-11T00:47:17.089" v="2611" actId="26606"/>
          <ac:grpSpMkLst>
            <pc:docMk/>
            <pc:sldMk cId="1631610289" sldId="280"/>
            <ac:grpSpMk id="1035" creationId="{63A1050F-42B7-42F4-9436-314DB03DE463}"/>
          </ac:grpSpMkLst>
        </pc:grpChg>
        <pc:grpChg chg="add del">
          <ac:chgData name="Cory Griffis" userId="b47e48a8-af41-409d-b26a-915487c48c9d" providerId="ADAL" clId="{E1B70CD0-8D5E-4A2E-9995-2E10D929D7B4}" dt="2023-08-11T00:46:50.232" v="2593" actId="26606"/>
          <ac:grpSpMkLst>
            <pc:docMk/>
            <pc:sldMk cId="1631610289" sldId="280"/>
            <ac:grpSpMk id="1039" creationId="{723C66ED-DBBF-12CA-7F5E-813E0E7D036A}"/>
          </ac:grpSpMkLst>
        </pc:grpChg>
        <pc:grpChg chg="add del">
          <ac:chgData name="Cory Griffis" userId="b47e48a8-af41-409d-b26a-915487c48c9d" providerId="ADAL" clId="{E1B70CD0-8D5E-4A2E-9995-2E10D929D7B4}" dt="2023-08-11T00:47:17.089" v="2611" actId="26606"/>
          <ac:grpSpMkLst>
            <pc:docMk/>
            <pc:sldMk cId="1631610289" sldId="280"/>
            <ac:grpSpMk id="1041" creationId="{CB04806E-DE07-4370-8B2D-439E32B3A25B}"/>
          </ac:grpSpMkLst>
        </pc:grpChg>
        <pc:grpChg chg="add del">
          <ac:chgData name="Cory Griffis" userId="b47e48a8-af41-409d-b26a-915487c48c9d" providerId="ADAL" clId="{E1B70CD0-8D5E-4A2E-9995-2E10D929D7B4}" dt="2023-08-11T00:46:56.217" v="2597" actId="26606"/>
          <ac:grpSpMkLst>
            <pc:docMk/>
            <pc:sldMk cId="1631610289" sldId="280"/>
            <ac:grpSpMk id="1047" creationId="{9DE3F54D-33BC-4382-A2AB-5E002F0F1166}"/>
          </ac:grpSpMkLst>
        </pc:grpChg>
        <pc:grpChg chg="add del">
          <ac:chgData name="Cory Griffis" userId="b47e48a8-af41-409d-b26a-915487c48c9d" providerId="ADAL" clId="{E1B70CD0-8D5E-4A2E-9995-2E10D929D7B4}" dt="2023-08-11T00:46:57.422" v="2599" actId="26606"/>
          <ac:grpSpMkLst>
            <pc:docMk/>
            <pc:sldMk cId="1631610289" sldId="280"/>
            <ac:grpSpMk id="1049" creationId="{63737881-458F-40AD-B72B-B57D267DC423}"/>
          </ac:grpSpMkLst>
        </pc:grpChg>
        <pc:grpChg chg="add del">
          <ac:chgData name="Cory Griffis" userId="b47e48a8-af41-409d-b26a-915487c48c9d" providerId="ADAL" clId="{E1B70CD0-8D5E-4A2E-9995-2E10D929D7B4}" dt="2023-08-11T00:47:04.477" v="2603" actId="26606"/>
          <ac:grpSpMkLst>
            <pc:docMk/>
            <pc:sldMk cId="1631610289" sldId="280"/>
            <ac:grpSpMk id="1060" creationId="{723C66ED-DBBF-12CA-7F5E-813E0E7D036A}"/>
          </ac:grpSpMkLst>
        </pc:grpChg>
        <pc:grpChg chg="add del">
          <ac:chgData name="Cory Griffis" userId="b47e48a8-af41-409d-b26a-915487c48c9d" providerId="ADAL" clId="{E1B70CD0-8D5E-4A2E-9995-2E10D929D7B4}" dt="2023-08-11T00:47:13.328" v="2607" actId="26606"/>
          <ac:grpSpMkLst>
            <pc:docMk/>
            <pc:sldMk cId="1631610289" sldId="280"/>
            <ac:grpSpMk id="1067" creationId="{DF071BB7-867E-46A9-A7C2-3FCB28CB8FBD}"/>
          </ac:grpSpMkLst>
        </pc:grpChg>
        <pc:picChg chg="add mod">
          <ac:chgData name="Cory Griffis" userId="b47e48a8-af41-409d-b26a-915487c48c9d" providerId="ADAL" clId="{E1B70CD0-8D5E-4A2E-9995-2E10D929D7B4}" dt="2023-08-11T00:49:59.206" v="2621" actId="14100"/>
          <ac:picMkLst>
            <pc:docMk/>
            <pc:sldMk cId="1631610289" sldId="280"/>
            <ac:picMk id="1026" creationId="{9A9101D7-4D19-CD6C-D555-E9C38D751D4C}"/>
          </ac:picMkLst>
        </pc:picChg>
      </pc:sldChg>
      <pc:sldChg chg="addSp modSp add del">
        <pc:chgData name="Cory Griffis" userId="b47e48a8-af41-409d-b26a-915487c48c9d" providerId="ADAL" clId="{E1B70CD0-8D5E-4A2E-9995-2E10D929D7B4}" dt="2023-08-11T00:49:52.054" v="2619" actId="2696"/>
        <pc:sldMkLst>
          <pc:docMk/>
          <pc:sldMk cId="1523741672" sldId="281"/>
        </pc:sldMkLst>
        <pc:picChg chg="add mod">
          <ac:chgData name="Cory Griffis" userId="b47e48a8-af41-409d-b26a-915487c48c9d" providerId="ADAL" clId="{E1B70CD0-8D5E-4A2E-9995-2E10D929D7B4}" dt="2023-08-11T00:49:33.620" v="2618"/>
          <ac:picMkLst>
            <pc:docMk/>
            <pc:sldMk cId="1523741672" sldId="281"/>
            <ac:picMk id="4" creationId="{6F78DE2F-667E-40A2-BFA8-DEFD616136B5}"/>
          </ac:picMkLst>
        </pc:picChg>
      </pc:sldChg>
      <pc:sldChg chg="modSp add mod">
        <pc:chgData name="Cory Griffis" userId="b47e48a8-af41-409d-b26a-915487c48c9d" providerId="ADAL" clId="{E1B70CD0-8D5E-4A2E-9995-2E10D929D7B4}" dt="2023-08-11T01:19:54.761" v="3049" actId="20577"/>
        <pc:sldMkLst>
          <pc:docMk/>
          <pc:sldMk cId="3187755091" sldId="281"/>
        </pc:sldMkLst>
        <pc:spChg chg="mod">
          <ac:chgData name="Cory Griffis" userId="b47e48a8-af41-409d-b26a-915487c48c9d" providerId="ADAL" clId="{E1B70CD0-8D5E-4A2E-9995-2E10D929D7B4}" dt="2023-08-11T01:19:54.761" v="3049" actId="20577"/>
          <ac:spMkLst>
            <pc:docMk/>
            <pc:sldMk cId="3187755091" sldId="281"/>
            <ac:spMk id="3" creationId="{747B8861-F663-32A6-DBB8-94FEC6293DC8}"/>
          </ac:spMkLst>
        </pc:spChg>
      </pc:sldChg>
      <pc:sldChg chg="addSp delSp modSp add mod">
        <pc:chgData name="Cory Griffis" userId="b47e48a8-af41-409d-b26a-915487c48c9d" providerId="ADAL" clId="{E1B70CD0-8D5E-4A2E-9995-2E10D929D7B4}" dt="2023-08-11T02:07:15.252" v="3993" actId="207"/>
        <pc:sldMkLst>
          <pc:docMk/>
          <pc:sldMk cId="2397078375" sldId="282"/>
        </pc:sldMkLst>
        <pc:spChg chg="mod">
          <ac:chgData name="Cory Griffis" userId="b47e48a8-af41-409d-b26a-915487c48c9d" providerId="ADAL" clId="{E1B70CD0-8D5E-4A2E-9995-2E10D929D7B4}" dt="2023-08-11T01:57:00.968" v="3789" actId="20577"/>
          <ac:spMkLst>
            <pc:docMk/>
            <pc:sldMk cId="2397078375" sldId="282"/>
            <ac:spMk id="2" creationId="{A8FBFACC-6DCC-2B56-72DF-9EE389E73532}"/>
          </ac:spMkLst>
        </pc:spChg>
        <pc:spChg chg="del">
          <ac:chgData name="Cory Griffis" userId="b47e48a8-af41-409d-b26a-915487c48c9d" providerId="ADAL" clId="{E1B70CD0-8D5E-4A2E-9995-2E10D929D7B4}" dt="2023-08-11T01:48:54.856" v="3655" actId="478"/>
          <ac:spMkLst>
            <pc:docMk/>
            <pc:sldMk cId="2397078375" sldId="282"/>
            <ac:spMk id="3" creationId="{747B8861-F663-32A6-DBB8-94FEC6293DC8}"/>
          </ac:spMkLst>
        </pc:spChg>
        <pc:spChg chg="mod">
          <ac:chgData name="Cory Griffis" userId="b47e48a8-af41-409d-b26a-915487c48c9d" providerId="ADAL" clId="{E1B70CD0-8D5E-4A2E-9995-2E10D929D7B4}" dt="2023-08-11T01:57:30.472" v="3822" actId="20577"/>
          <ac:spMkLst>
            <pc:docMk/>
            <pc:sldMk cId="2397078375" sldId="282"/>
            <ac:spMk id="4" creationId="{0BD745C7-3911-95B4-59E7-22E184F86505}"/>
          </ac:spMkLst>
        </pc:spChg>
        <pc:spChg chg="mod">
          <ac:chgData name="Cory Griffis" userId="b47e48a8-af41-409d-b26a-915487c48c9d" providerId="ADAL" clId="{E1B70CD0-8D5E-4A2E-9995-2E10D929D7B4}" dt="2023-08-11T01:56:34.058" v="3755" actId="20577"/>
          <ac:spMkLst>
            <pc:docMk/>
            <pc:sldMk cId="2397078375" sldId="282"/>
            <ac:spMk id="6" creationId="{F23B56B4-6580-F75A-7BF7-A991196FB3E1}"/>
          </ac:spMkLst>
        </pc:spChg>
        <pc:spChg chg="add del mod">
          <ac:chgData name="Cory Griffis" userId="b47e48a8-af41-409d-b26a-915487c48c9d" providerId="ADAL" clId="{E1B70CD0-8D5E-4A2E-9995-2E10D929D7B4}" dt="2023-08-11T01:48:58.286" v="3656" actId="478"/>
          <ac:spMkLst>
            <pc:docMk/>
            <pc:sldMk cId="2397078375" sldId="282"/>
            <ac:spMk id="7" creationId="{5687878F-973A-C903-7CD3-2065B0E3725A}"/>
          </ac:spMkLst>
        </pc:spChg>
        <pc:spChg chg="add del mod">
          <ac:chgData name="Cory Griffis" userId="b47e48a8-af41-409d-b26a-915487c48c9d" providerId="ADAL" clId="{E1B70CD0-8D5E-4A2E-9995-2E10D929D7B4}" dt="2023-08-11T02:00:12.400" v="3825" actId="478"/>
          <ac:spMkLst>
            <pc:docMk/>
            <pc:sldMk cId="2397078375" sldId="282"/>
            <ac:spMk id="8" creationId="{EB454D35-9B98-3E91-3501-2A7BEE270281}"/>
          </ac:spMkLst>
        </pc:spChg>
        <pc:spChg chg="add del mod">
          <ac:chgData name="Cory Griffis" userId="b47e48a8-af41-409d-b26a-915487c48c9d" providerId="ADAL" clId="{E1B70CD0-8D5E-4A2E-9995-2E10D929D7B4}" dt="2023-08-11T02:00:12.400" v="3825" actId="478"/>
          <ac:spMkLst>
            <pc:docMk/>
            <pc:sldMk cId="2397078375" sldId="282"/>
            <ac:spMk id="9" creationId="{269ACE7E-314C-83F2-CFE0-ACE5E696A183}"/>
          </ac:spMkLst>
        </pc:spChg>
        <pc:spChg chg="add mod">
          <ac:chgData name="Cory Griffis" userId="b47e48a8-af41-409d-b26a-915487c48c9d" providerId="ADAL" clId="{E1B70CD0-8D5E-4A2E-9995-2E10D929D7B4}" dt="2023-08-11T02:07:15.252" v="3993" actId="207"/>
          <ac:spMkLst>
            <pc:docMk/>
            <pc:sldMk cId="2397078375" sldId="282"/>
            <ac:spMk id="11" creationId="{AF9E515E-64E4-E9C7-18B3-0A9C6B57C13A}"/>
          </ac:spMkLst>
        </pc:spChg>
      </pc:sldChg>
      <pc:sldChg chg="delSp modSp new mod ord setBg">
        <pc:chgData name="Cory Griffis" userId="b47e48a8-af41-409d-b26a-915487c48c9d" providerId="ADAL" clId="{E1B70CD0-8D5E-4A2E-9995-2E10D929D7B4}" dt="2023-08-12T01:48:47.665" v="4022" actId="114"/>
        <pc:sldMkLst>
          <pc:docMk/>
          <pc:sldMk cId="12900136" sldId="283"/>
        </pc:sldMkLst>
        <pc:spChg chg="del">
          <ac:chgData name="Cory Griffis" userId="b47e48a8-af41-409d-b26a-915487c48c9d" providerId="ADAL" clId="{E1B70CD0-8D5E-4A2E-9995-2E10D929D7B4}" dt="2023-08-12T01:47:20.742" v="4000" actId="478"/>
          <ac:spMkLst>
            <pc:docMk/>
            <pc:sldMk cId="12900136" sldId="283"/>
            <ac:spMk id="2" creationId="{0B0C7FF3-57A6-A94C-811F-6F665676C278}"/>
          </ac:spMkLst>
        </pc:spChg>
        <pc:spChg chg="mod">
          <ac:chgData name="Cory Griffis" userId="b47e48a8-af41-409d-b26a-915487c48c9d" providerId="ADAL" clId="{E1B70CD0-8D5E-4A2E-9995-2E10D929D7B4}" dt="2023-08-12T01:48:47.665" v="4022" actId="114"/>
          <ac:spMkLst>
            <pc:docMk/>
            <pc:sldMk cId="12900136" sldId="283"/>
            <ac:spMk id="3" creationId="{D522554C-18B0-AD32-2F34-CCC2F660FC46}"/>
          </ac:spMkLst>
        </pc:spChg>
      </pc:sldChg>
      <pc:sldChg chg="addSp delSp modSp add mod ord setBg">
        <pc:chgData name="Cory Griffis" userId="b47e48a8-af41-409d-b26a-915487c48c9d" providerId="ADAL" clId="{E1B70CD0-8D5E-4A2E-9995-2E10D929D7B4}" dt="2023-08-12T02:08:06.237" v="4122" actId="14100"/>
        <pc:sldMkLst>
          <pc:docMk/>
          <pc:sldMk cId="1621624346" sldId="284"/>
        </pc:sldMkLst>
        <pc:spChg chg="del mod">
          <ac:chgData name="Cory Griffis" userId="b47e48a8-af41-409d-b26a-915487c48c9d" providerId="ADAL" clId="{E1B70CD0-8D5E-4A2E-9995-2E10D929D7B4}" dt="2023-08-12T01:53:58.191" v="4030" actId="478"/>
          <ac:spMkLst>
            <pc:docMk/>
            <pc:sldMk cId="1621624346" sldId="284"/>
            <ac:spMk id="3" creationId="{D522554C-18B0-AD32-2F34-CCC2F660FC46}"/>
          </ac:spMkLst>
        </pc:spChg>
        <pc:spChg chg="add del mod">
          <ac:chgData name="Cory Griffis" userId="b47e48a8-af41-409d-b26a-915487c48c9d" providerId="ADAL" clId="{E1B70CD0-8D5E-4A2E-9995-2E10D929D7B4}" dt="2023-08-12T01:54:01.014" v="4031" actId="478"/>
          <ac:spMkLst>
            <pc:docMk/>
            <pc:sldMk cId="1621624346" sldId="284"/>
            <ac:spMk id="4" creationId="{DFD84E0C-DC47-6ADC-7979-3B884D3EE285}"/>
          </ac:spMkLst>
        </pc:spChg>
        <pc:picChg chg="add mod">
          <ac:chgData name="Cory Griffis" userId="b47e48a8-af41-409d-b26a-915487c48c9d" providerId="ADAL" clId="{E1B70CD0-8D5E-4A2E-9995-2E10D929D7B4}" dt="2023-08-12T02:08:06.237" v="4122" actId="14100"/>
          <ac:picMkLst>
            <pc:docMk/>
            <pc:sldMk cId="1621624346" sldId="284"/>
            <ac:picMk id="6" creationId="{53CD2F1D-2D77-46FF-ED04-B200528EF0C0}"/>
          </ac:picMkLst>
        </pc:picChg>
        <pc:picChg chg="add del">
          <ac:chgData name="Cory Griffis" userId="b47e48a8-af41-409d-b26a-915487c48c9d" providerId="ADAL" clId="{E1B70CD0-8D5E-4A2E-9995-2E10D929D7B4}" dt="2023-08-12T01:54:11.039" v="4033" actId="478"/>
          <ac:picMkLst>
            <pc:docMk/>
            <pc:sldMk cId="1621624346" sldId="284"/>
            <ac:picMk id="1026" creationId="{7C1F521A-B86D-CEEF-B696-CA72C3C2C4F5}"/>
          </ac:picMkLst>
        </pc:picChg>
      </pc:sldChg>
      <pc:sldChg chg="modSp add mod ord">
        <pc:chgData name="Cory Griffis" userId="b47e48a8-af41-409d-b26a-915487c48c9d" providerId="ADAL" clId="{E1B70CD0-8D5E-4A2E-9995-2E10D929D7B4}" dt="2023-08-12T02:10:49.046" v="4128" actId="196"/>
        <pc:sldMkLst>
          <pc:docMk/>
          <pc:sldMk cId="2993206075" sldId="285"/>
        </pc:sldMkLst>
        <pc:picChg chg="mod">
          <ac:chgData name="Cory Griffis" userId="b47e48a8-af41-409d-b26a-915487c48c9d" providerId="ADAL" clId="{E1B70CD0-8D5E-4A2E-9995-2E10D929D7B4}" dt="2023-08-12T02:10:49.046" v="4128" actId="196"/>
          <ac:picMkLst>
            <pc:docMk/>
            <pc:sldMk cId="2993206075" sldId="285"/>
            <ac:picMk id="6" creationId="{53CD2F1D-2D77-46FF-ED04-B200528EF0C0}"/>
          </ac:picMkLst>
        </pc:picChg>
      </pc:sldChg>
      <pc:sldChg chg="delSp add mod ord">
        <pc:chgData name="Cory Griffis" userId="b47e48a8-af41-409d-b26a-915487c48c9d" providerId="ADAL" clId="{E1B70CD0-8D5E-4A2E-9995-2E10D929D7B4}" dt="2023-08-12T02:11:44.068" v="4132" actId="478"/>
        <pc:sldMkLst>
          <pc:docMk/>
          <pc:sldMk cId="2032206139" sldId="286"/>
        </pc:sldMkLst>
        <pc:picChg chg="del">
          <ac:chgData name="Cory Griffis" userId="b47e48a8-af41-409d-b26a-915487c48c9d" providerId="ADAL" clId="{E1B70CD0-8D5E-4A2E-9995-2E10D929D7B4}" dt="2023-08-12T02:11:44.068" v="4132" actId="478"/>
          <ac:picMkLst>
            <pc:docMk/>
            <pc:sldMk cId="2032206139" sldId="286"/>
            <ac:picMk id="6" creationId="{53CD2F1D-2D77-46FF-ED04-B200528EF0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5CBD-1E70-4C77-9D7E-65CBD9DB7351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5306-C4D2-4056-AC15-057459E3F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3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5CBD-1E70-4C77-9D7E-65CBD9DB7351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5306-C4D2-4056-AC15-057459E3F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2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5CBD-1E70-4C77-9D7E-65CBD9DB7351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5306-C4D2-4056-AC15-057459E3F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8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5CBD-1E70-4C77-9D7E-65CBD9DB7351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5306-C4D2-4056-AC15-057459E3F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3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5CBD-1E70-4C77-9D7E-65CBD9DB7351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5306-C4D2-4056-AC15-057459E3F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1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5CBD-1E70-4C77-9D7E-65CBD9DB7351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5306-C4D2-4056-AC15-057459E3F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1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5CBD-1E70-4C77-9D7E-65CBD9DB7351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5306-C4D2-4056-AC15-057459E3F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8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5CBD-1E70-4C77-9D7E-65CBD9DB7351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5306-C4D2-4056-AC15-057459E3F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0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5CBD-1E70-4C77-9D7E-65CBD9DB7351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5306-C4D2-4056-AC15-057459E3F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5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5CBD-1E70-4C77-9D7E-65CBD9DB7351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5306-C4D2-4056-AC15-057459E3F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8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5CBD-1E70-4C77-9D7E-65CBD9DB7351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5306-C4D2-4056-AC15-057459E3F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5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A5CBD-1E70-4C77-9D7E-65CBD9DB7351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D5306-C4D2-4056-AC15-057459E3F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1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7F808-4D4C-A945-0D6F-EE63CBF70C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TEACHING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7B8861-F663-32A6-DBB8-94FEC6293D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LIKE NEW TESTAMENT CHRISTIANS</a:t>
            </a:r>
          </a:p>
        </p:txBody>
      </p:sp>
    </p:spTree>
    <p:extLst>
      <p:ext uri="{BB962C8B-B14F-4D97-AF65-F5344CB8AC3E}">
        <p14:creationId xmlns:p14="http://schemas.microsoft.com/office/powerpoint/2010/main" val="2305638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7B8861-F663-32A6-DBB8-94FEC6293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0" y="388797"/>
            <a:ext cx="4873151" cy="6170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u="sng" dirty="0">
                <a:latin typeface="+mj-lt"/>
              </a:rPr>
              <a:t>Be an example during adversity</a:t>
            </a:r>
          </a:p>
          <a:p>
            <a:pPr marL="0" indent="0" algn="ctr">
              <a:buNone/>
            </a:pPr>
            <a:endParaRPr lang="en-US" sz="2800" u="sng" dirty="0"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16:20-24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they brought them to the magistrates, and said, “These men, being Jews, exceedingly trouble our city; 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they teach customs which are not lawful for us, being Romans, to receive or observe.” 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Then the multitude rose up together against them; and the magistrates tore off their clothes and commanded them to be beaten with rods. 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when they had laid many stripes on them, they threw them into prison, commanding the jailer to keep them securely. 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Having received such a charge, he put them into the inner prison and fastened their feet in the stocks</a:t>
            </a:r>
          </a:p>
          <a:p>
            <a:pPr>
              <a:defRPr/>
            </a:pPr>
            <a:r>
              <a:rPr lang="en-US" sz="1800" dirty="0">
                <a:latin typeface="Calibri" panose="020F0502020204030204"/>
              </a:rPr>
              <a:t>Beaten with rods (many stripes)</a:t>
            </a:r>
          </a:p>
          <a:p>
            <a:pPr>
              <a:defRPr/>
            </a:pPr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Feet in stocks</a:t>
            </a:r>
          </a:p>
          <a:p>
            <a:pPr marL="0" indent="0" algn="ctr">
              <a:buNone/>
            </a:pPr>
            <a:endParaRPr lang="en-US" sz="2800" u="sng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B56B4-6580-F75A-7BF7-A991196FB3E1}"/>
              </a:ext>
            </a:extLst>
          </p:cNvPr>
          <p:cNvSpPr/>
          <p:nvPr/>
        </p:nvSpPr>
        <p:spPr>
          <a:xfrm>
            <a:off x="179412" y="1167286"/>
            <a:ext cx="3159882" cy="1763483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Ethiopian Eunuch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Ask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Allow them to ask questions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ready to answer them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Take advantage of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Emphasize salvation</a:t>
            </a:r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FBFACC-6DCC-2B56-72DF-9EE389E73532}"/>
              </a:ext>
            </a:extLst>
          </p:cNvPr>
          <p:cNvSpPr/>
          <p:nvPr/>
        </p:nvSpPr>
        <p:spPr>
          <a:xfrm>
            <a:off x="179412" y="3168477"/>
            <a:ext cx="3159882" cy="1514191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Jailer and Prisoners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an example during adversity</a:t>
            </a:r>
          </a:p>
        </p:txBody>
      </p:sp>
    </p:spTree>
    <p:extLst>
      <p:ext uri="{BB962C8B-B14F-4D97-AF65-F5344CB8AC3E}">
        <p14:creationId xmlns:p14="http://schemas.microsoft.com/office/powerpoint/2010/main" val="4145561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7B8861-F663-32A6-DBB8-94FEC6293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0" y="388796"/>
            <a:ext cx="4873151" cy="63997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u="sng" dirty="0">
                <a:latin typeface="+mj-lt"/>
              </a:rPr>
              <a:t>Be an example during adversity</a:t>
            </a:r>
          </a:p>
          <a:p>
            <a:pPr marL="0" indent="0" algn="ctr">
              <a:buNone/>
            </a:pPr>
            <a:endParaRPr lang="en-US" sz="2800" u="sng" dirty="0"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Pet 3:14-15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even if you should suffer for righteousness’ sake, you are blessed. “And do not be afraid of their threats, nor be troubled.” 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sanctify the Lord God in your hearts, and always be ready to give a defense to everyone who asks you a reason for the hope that is in you, with meekness and fear;</a:t>
            </a:r>
            <a:endParaRPr lang="en-US" sz="1800" dirty="0"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Tim 2:6-8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Likewise, exhort the young men to be sober-minded, 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all things showing yourself to be a pattern of good works; in doctrine showing integrity, reverence, incorruptibility, 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sound speech that cannot be condemned, that one who is an opponent may be ashamed, having nothing evil to say of you.</a:t>
            </a:r>
          </a:p>
          <a:p>
            <a:pPr>
              <a:defRPr/>
            </a:pPr>
            <a:r>
              <a:rPr lang="en-US" sz="1800" i="1" dirty="0">
                <a:latin typeface="Calibri" panose="020F0502020204030204"/>
              </a:rPr>
              <a:t>None of the prisoners left</a:t>
            </a:r>
          </a:p>
          <a:p>
            <a:pPr>
              <a:defRPr/>
            </a:pPr>
            <a:r>
              <a:rPr lang="en-US" sz="1800" i="1" dirty="0">
                <a:latin typeface="Calibri" panose="020F0502020204030204"/>
              </a:rPr>
              <a:t>F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ollowed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their example (songs and prayers)</a:t>
            </a:r>
            <a:endParaRPr lang="en-US" sz="2800" u="sng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B56B4-6580-F75A-7BF7-A991196FB3E1}"/>
              </a:ext>
            </a:extLst>
          </p:cNvPr>
          <p:cNvSpPr/>
          <p:nvPr/>
        </p:nvSpPr>
        <p:spPr>
          <a:xfrm>
            <a:off x="179412" y="1167286"/>
            <a:ext cx="3159882" cy="1763483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Ethiopian Eunuch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Ask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Allow them to ask questions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ready to answer them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Take advantage of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Emphasize salvation</a:t>
            </a:r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FBFACC-6DCC-2B56-72DF-9EE389E73532}"/>
              </a:ext>
            </a:extLst>
          </p:cNvPr>
          <p:cNvSpPr/>
          <p:nvPr/>
        </p:nvSpPr>
        <p:spPr>
          <a:xfrm>
            <a:off x="179412" y="3168477"/>
            <a:ext cx="3159882" cy="1514191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Jailer and Prisoners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an example during adversity</a:t>
            </a:r>
          </a:p>
        </p:txBody>
      </p:sp>
    </p:spTree>
    <p:extLst>
      <p:ext uri="{BB962C8B-B14F-4D97-AF65-F5344CB8AC3E}">
        <p14:creationId xmlns:p14="http://schemas.microsoft.com/office/powerpoint/2010/main" val="4194261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7B8861-F663-32A6-DBB8-94FEC6293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0" y="388797"/>
            <a:ext cx="4873151" cy="6170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u="sng" dirty="0">
                <a:latin typeface="+mj-lt"/>
              </a:rPr>
              <a:t>Be selfless</a:t>
            </a:r>
          </a:p>
          <a:p>
            <a:pPr marL="0" indent="0" algn="ctr">
              <a:buNone/>
            </a:pPr>
            <a:endParaRPr lang="en-US" sz="2800" u="sng" dirty="0"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16:28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Paul called with a loud voice, saying, “Do yourself no harm, for we are all here.”</a:t>
            </a:r>
          </a:p>
          <a:p>
            <a:pP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Kindness / selflessness makes us stand out</a:t>
            </a:r>
          </a:p>
          <a:p>
            <a:pP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Paul and Silas chose the jailer’s well-being over their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own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13:34-35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new commandment I give to you, that you love one another; as I have loved you, that you also love one another. 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this all will know that you are My disciples, if you have love for one another.”</a:t>
            </a:r>
          </a:p>
          <a:p>
            <a:pP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won’t have to tell people</a:t>
            </a:r>
          </a:p>
          <a:p>
            <a:pPr marL="0" indent="0" algn="ctr">
              <a:buNone/>
            </a:pPr>
            <a:endParaRPr lang="en-US" sz="2800" u="sng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B56B4-6580-F75A-7BF7-A991196FB3E1}"/>
              </a:ext>
            </a:extLst>
          </p:cNvPr>
          <p:cNvSpPr/>
          <p:nvPr/>
        </p:nvSpPr>
        <p:spPr>
          <a:xfrm>
            <a:off x="179412" y="1167286"/>
            <a:ext cx="3159882" cy="1763483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Ethiopian Eunuch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Ask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Allow them to ask questions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ready to answer them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Take advantage of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Emphasize salvation</a:t>
            </a:r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FBFACC-6DCC-2B56-72DF-9EE389E73532}"/>
              </a:ext>
            </a:extLst>
          </p:cNvPr>
          <p:cNvSpPr/>
          <p:nvPr/>
        </p:nvSpPr>
        <p:spPr>
          <a:xfrm>
            <a:off x="179412" y="3168477"/>
            <a:ext cx="3159882" cy="1514191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Jailer and Prisoners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an example during adversity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selfless</a:t>
            </a:r>
          </a:p>
        </p:txBody>
      </p:sp>
    </p:spTree>
    <p:extLst>
      <p:ext uri="{BB962C8B-B14F-4D97-AF65-F5344CB8AC3E}">
        <p14:creationId xmlns:p14="http://schemas.microsoft.com/office/powerpoint/2010/main" val="210284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7B8861-F663-32A6-DBB8-94FEC6293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0" y="388797"/>
            <a:ext cx="4873151" cy="6170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u="sng" dirty="0">
                <a:latin typeface="+mj-lt"/>
              </a:rPr>
              <a:t>Teach passively</a:t>
            </a:r>
          </a:p>
          <a:p>
            <a:pPr marL="0" indent="0" algn="ctr">
              <a:buNone/>
            </a:pPr>
            <a:endParaRPr lang="en-US" sz="2800" u="sng" dirty="0"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16:30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he brought them out and said, “Sirs, what must I do to be saved?”</a:t>
            </a:r>
          </a:p>
          <a:p>
            <a:pP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direct teaching is recorded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ctr">
              <a:buNone/>
            </a:pPr>
            <a:endParaRPr lang="en-US" sz="2800" u="sng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B56B4-6580-F75A-7BF7-A991196FB3E1}"/>
              </a:ext>
            </a:extLst>
          </p:cNvPr>
          <p:cNvSpPr/>
          <p:nvPr/>
        </p:nvSpPr>
        <p:spPr>
          <a:xfrm>
            <a:off x="179412" y="1167286"/>
            <a:ext cx="3159882" cy="1763483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Ethiopian Eunuch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Ask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Allow them to ask questions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ready to answer them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Take advantage of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Emphasize salvation</a:t>
            </a:r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FBFACC-6DCC-2B56-72DF-9EE389E73532}"/>
              </a:ext>
            </a:extLst>
          </p:cNvPr>
          <p:cNvSpPr/>
          <p:nvPr/>
        </p:nvSpPr>
        <p:spPr>
          <a:xfrm>
            <a:off x="179412" y="3168477"/>
            <a:ext cx="3159882" cy="1514191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Jailer and Prisoners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an example during adversity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selfless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Teach passively</a:t>
            </a:r>
          </a:p>
        </p:txBody>
      </p:sp>
    </p:spTree>
    <p:extLst>
      <p:ext uri="{BB962C8B-B14F-4D97-AF65-F5344CB8AC3E}">
        <p14:creationId xmlns:p14="http://schemas.microsoft.com/office/powerpoint/2010/main" val="3552914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7B8861-F663-32A6-DBB8-94FEC6293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0" y="388797"/>
            <a:ext cx="4873151" cy="6170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u="sng" dirty="0">
                <a:latin typeface="+mj-lt"/>
              </a:rPr>
              <a:t>Include additional people</a:t>
            </a:r>
          </a:p>
          <a:p>
            <a:pPr marL="0" indent="0" algn="ctr">
              <a:buNone/>
            </a:pPr>
            <a:endParaRPr lang="en-US" sz="2800" u="sng" dirty="0"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16:31-33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 they said, “Believe on the Lord Jesus Christ, and you will be saved, you and your household.” 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Then they spoke the word of the Lord to him and to all who were in his house. 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he took them the same hour of the night and washed their stripes. And immediately he and all his family were baptized.</a:t>
            </a:r>
          </a:p>
          <a:p>
            <a:pP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mentioned his household</a:t>
            </a:r>
          </a:p>
          <a:p>
            <a:pP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Made sure they were included when teaching</a:t>
            </a:r>
          </a:p>
          <a:p>
            <a:pPr marL="0" indent="0" algn="ctr">
              <a:buNone/>
            </a:pPr>
            <a:endParaRPr lang="en-US" sz="2800" u="sng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B56B4-6580-F75A-7BF7-A991196FB3E1}"/>
              </a:ext>
            </a:extLst>
          </p:cNvPr>
          <p:cNvSpPr/>
          <p:nvPr/>
        </p:nvSpPr>
        <p:spPr>
          <a:xfrm>
            <a:off x="179412" y="1167286"/>
            <a:ext cx="3159882" cy="1763483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Ethiopian Eunuch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Ask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Allow them to ask questions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ready to answer them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Take advantage of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Emphasize salvation</a:t>
            </a:r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FBFACC-6DCC-2B56-72DF-9EE389E73532}"/>
              </a:ext>
            </a:extLst>
          </p:cNvPr>
          <p:cNvSpPr/>
          <p:nvPr/>
        </p:nvSpPr>
        <p:spPr>
          <a:xfrm>
            <a:off x="179412" y="3168477"/>
            <a:ext cx="3159882" cy="1514191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Jailer and Prisoners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an example during adversity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selfless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Teach passively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Include additional people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2094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7F808-4D4C-A945-0D6F-EE63CBF70C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Athenians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7B8861-F663-32A6-DBB8-94FEC6293D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ACTS 17:16-34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64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ul’s Speech to the Athenians · Blog from Author &amp; Methodist Minister ...">
            <a:extLst>
              <a:ext uri="{FF2B5EF4-FFF2-40B4-BE49-F238E27FC236}">
                <a16:creationId xmlns:a16="http://schemas.microsoft.com/office/drawing/2014/main" id="{9A9101D7-4D19-CD6C-D555-E9C38D751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9" r="11881"/>
          <a:stretch/>
        </p:blipFill>
        <p:spPr bwMode="auto">
          <a:xfrm>
            <a:off x="-2477" y="0"/>
            <a:ext cx="91489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610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7B8861-F663-32A6-DBB8-94FEC6293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0" y="388797"/>
            <a:ext cx="4873151" cy="6170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u="sng" dirty="0">
                <a:latin typeface="+mj-lt"/>
              </a:rPr>
              <a:t>Be kind / Point out positives</a:t>
            </a:r>
          </a:p>
          <a:p>
            <a:pPr marL="0" indent="0" algn="ctr">
              <a:buNone/>
            </a:pPr>
            <a:endParaRPr lang="en-US" sz="2800" u="sng" dirty="0">
              <a:latin typeface="+mj-lt"/>
            </a:endParaRPr>
          </a:p>
          <a:p>
            <a:pPr marL="0" indent="0"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17:22</a:t>
            </a:r>
            <a:endParaRPr lang="en-US" sz="1800" i="1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marL="0" indent="0">
              <a:buNone/>
              <a:defRPr/>
            </a:pPr>
            <a:r>
              <a:rPr lang="en-US" sz="1800" i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Then Paul stood in the midst of the Areopagus and said, “Men of Athens, I perceive that in all things you are very religious</a:t>
            </a: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Cor 13:4-7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Love suffers long and is kind; love does not envy; love does not parade itself, is not puffed up; 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not behave rudely, does not seek its own, is not provoked, thinks no evil; 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not rejoice in iniquity, but rejoices in the truth; 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bears all things, believes all things, hopes all things, endures all things.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to love the lost, which includes thinking the best of them.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don’t have to point out error right away.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ctr">
              <a:buNone/>
            </a:pPr>
            <a:endParaRPr lang="en-US" sz="2800" u="sng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B56B4-6580-F75A-7BF7-A991196FB3E1}"/>
              </a:ext>
            </a:extLst>
          </p:cNvPr>
          <p:cNvSpPr/>
          <p:nvPr/>
        </p:nvSpPr>
        <p:spPr>
          <a:xfrm>
            <a:off x="179412" y="1167286"/>
            <a:ext cx="3159882" cy="1763483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Ethiopian Eunuch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Ask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Allow them to ask questions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ready to answer them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Take advantage of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Emphasize salvation</a:t>
            </a:r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FBFACC-6DCC-2B56-72DF-9EE389E73532}"/>
              </a:ext>
            </a:extLst>
          </p:cNvPr>
          <p:cNvSpPr/>
          <p:nvPr/>
        </p:nvSpPr>
        <p:spPr>
          <a:xfrm>
            <a:off x="179412" y="3168477"/>
            <a:ext cx="3159882" cy="1514191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Jailer and Prisoners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an example during adversity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selfless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Teach passively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Include additional people</a:t>
            </a: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D745C7-3911-95B4-59E7-22E184F86505}"/>
              </a:ext>
            </a:extLst>
          </p:cNvPr>
          <p:cNvSpPr/>
          <p:nvPr/>
        </p:nvSpPr>
        <p:spPr>
          <a:xfrm>
            <a:off x="179413" y="4920376"/>
            <a:ext cx="3159881" cy="1763483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Athenians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kind / Point out positives</a:t>
            </a:r>
          </a:p>
        </p:txBody>
      </p:sp>
    </p:spTree>
    <p:extLst>
      <p:ext uri="{BB962C8B-B14F-4D97-AF65-F5344CB8AC3E}">
        <p14:creationId xmlns:p14="http://schemas.microsoft.com/office/powerpoint/2010/main" val="1112763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7B8861-F663-32A6-DBB8-94FEC6293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0" y="388797"/>
            <a:ext cx="4873151" cy="6170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u="sng" dirty="0">
                <a:latin typeface="+mj-lt"/>
              </a:rPr>
              <a:t>Understand the culture</a:t>
            </a:r>
          </a:p>
          <a:p>
            <a:pPr marL="0" indent="0" algn="ctr">
              <a:buNone/>
            </a:pPr>
            <a:endParaRPr lang="en-US" sz="2800" u="sng" dirty="0">
              <a:latin typeface="+mj-lt"/>
            </a:endParaRPr>
          </a:p>
          <a:p>
            <a:pPr marL="0" indent="0"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17:23</a:t>
            </a:r>
            <a:endParaRPr lang="en-US" sz="1800" i="1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marL="0" indent="0">
              <a:buNone/>
              <a:defRPr/>
            </a:pPr>
            <a:r>
              <a:rPr lang="en-US" sz="1800" i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for as I was passing through and considering the objects of your worship, I even found an altar with this inscription:</a:t>
            </a:r>
          </a:p>
          <a:p>
            <a:pPr marL="0" indent="0">
              <a:buNone/>
              <a:defRPr/>
            </a:pPr>
            <a:r>
              <a:rPr lang="en-US" sz="1800" i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TO THE UNKNOWN GOD.</a:t>
            </a:r>
          </a:p>
          <a:p>
            <a:pPr marL="0" indent="0">
              <a:buNone/>
              <a:defRPr/>
            </a:pPr>
            <a:r>
              <a:rPr lang="en-US" sz="1800" i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Therefore, the One whom you worship without knowing, Him I proclaim to you: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Paul paid attention to his surroundings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does not compromise the truth</a:t>
            </a:r>
          </a:p>
          <a:p>
            <a:pPr marL="0" indent="0" algn="ctr">
              <a:buNone/>
            </a:pPr>
            <a:endParaRPr lang="en-US" sz="2800" u="sng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B56B4-6580-F75A-7BF7-A991196FB3E1}"/>
              </a:ext>
            </a:extLst>
          </p:cNvPr>
          <p:cNvSpPr/>
          <p:nvPr/>
        </p:nvSpPr>
        <p:spPr>
          <a:xfrm>
            <a:off x="179412" y="1167286"/>
            <a:ext cx="3159882" cy="1763483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Ethiopian Eunuch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Ask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Allow them to ask questions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ready to answer them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Take advantage of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Emphasize salvation</a:t>
            </a:r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FBFACC-6DCC-2B56-72DF-9EE389E73532}"/>
              </a:ext>
            </a:extLst>
          </p:cNvPr>
          <p:cNvSpPr/>
          <p:nvPr/>
        </p:nvSpPr>
        <p:spPr>
          <a:xfrm>
            <a:off x="179412" y="3168477"/>
            <a:ext cx="3159882" cy="1514191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Jailer and Prisoners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an example during adversity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selfless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Teach passively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Include additional people</a:t>
            </a: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D745C7-3911-95B4-59E7-22E184F86505}"/>
              </a:ext>
            </a:extLst>
          </p:cNvPr>
          <p:cNvSpPr/>
          <p:nvPr/>
        </p:nvSpPr>
        <p:spPr>
          <a:xfrm>
            <a:off x="179413" y="4920376"/>
            <a:ext cx="3159881" cy="1763483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Athenians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kind / Point out positives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Understand the culture</a:t>
            </a:r>
          </a:p>
        </p:txBody>
      </p:sp>
    </p:spTree>
    <p:extLst>
      <p:ext uri="{BB962C8B-B14F-4D97-AF65-F5344CB8AC3E}">
        <p14:creationId xmlns:p14="http://schemas.microsoft.com/office/powerpoint/2010/main" val="1539277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7B8861-F663-32A6-DBB8-94FEC6293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0" y="388797"/>
            <a:ext cx="4873151" cy="6170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u="sng" dirty="0">
                <a:latin typeface="+mj-lt"/>
              </a:rPr>
              <a:t>Understand the culture</a:t>
            </a:r>
          </a:p>
          <a:p>
            <a:pPr marL="0" indent="0" algn="ctr">
              <a:buNone/>
            </a:pPr>
            <a:endParaRPr lang="en-US" sz="2800" u="sng" dirty="0">
              <a:latin typeface="+mj-lt"/>
            </a:endParaRPr>
          </a:p>
          <a:p>
            <a:pPr marL="0" indent="0"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Cor 9:19-22</a:t>
            </a:r>
            <a:endParaRPr lang="en-US" sz="1800" i="1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marL="0" indent="0">
              <a:buNone/>
              <a:defRPr/>
            </a:pPr>
            <a:r>
              <a:rPr lang="en-US" sz="1800" i="1" baseline="30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19</a:t>
            </a:r>
            <a:r>
              <a:rPr lang="en-US" sz="1800" i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For though I am free from all men, I have made myself a servant to all, that I might win the more; </a:t>
            </a:r>
            <a:r>
              <a:rPr lang="en-US" sz="1800" i="1" baseline="30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20</a:t>
            </a:r>
            <a:r>
              <a:rPr lang="en-US" sz="1800" i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and to the Jews I became as a Jew, that I might win Jews; to those who are under the law, as under the law, that I might win those who are under the law; </a:t>
            </a:r>
            <a:r>
              <a:rPr lang="en-US" sz="1800" i="1" baseline="30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21</a:t>
            </a:r>
            <a:r>
              <a:rPr lang="en-US" sz="1800" i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to those who are without law, as without law (not being without law toward God, but under law toward Christ), that I might win those who are without law; </a:t>
            </a:r>
            <a:r>
              <a:rPr lang="en-US" sz="1800" i="1" baseline="30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22</a:t>
            </a:r>
            <a:r>
              <a:rPr lang="en-US" sz="1800" i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to the weak I became as weak, that I might win the weak. I have become all things to all men, that I might by all means save some.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 in a way that will not cause unnecessary barriers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Taught Jews in the synagogue and Athenians at the Areopagus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ctr">
              <a:buNone/>
            </a:pPr>
            <a:endParaRPr lang="en-US" sz="2800" u="sng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B56B4-6580-F75A-7BF7-A991196FB3E1}"/>
              </a:ext>
            </a:extLst>
          </p:cNvPr>
          <p:cNvSpPr/>
          <p:nvPr/>
        </p:nvSpPr>
        <p:spPr>
          <a:xfrm>
            <a:off x="179412" y="1167286"/>
            <a:ext cx="3159882" cy="1763483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Ethiopian Eunuch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Ask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Allow them to ask questions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ready to answer them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Take advantage of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Emphasize salvation</a:t>
            </a:r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FBFACC-6DCC-2B56-72DF-9EE389E73532}"/>
              </a:ext>
            </a:extLst>
          </p:cNvPr>
          <p:cNvSpPr/>
          <p:nvPr/>
        </p:nvSpPr>
        <p:spPr>
          <a:xfrm>
            <a:off x="179412" y="3168477"/>
            <a:ext cx="3159882" cy="1514191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Jailer and Prisoners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an example during adversity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selfless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Teach passively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Include additional people</a:t>
            </a: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D745C7-3911-95B4-59E7-22E184F86505}"/>
              </a:ext>
            </a:extLst>
          </p:cNvPr>
          <p:cNvSpPr/>
          <p:nvPr/>
        </p:nvSpPr>
        <p:spPr>
          <a:xfrm>
            <a:off x="179413" y="4920376"/>
            <a:ext cx="3159881" cy="1763483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Athenians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kind / Point out positives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Understand the culture</a:t>
            </a:r>
          </a:p>
        </p:txBody>
      </p:sp>
    </p:spTree>
    <p:extLst>
      <p:ext uri="{BB962C8B-B14F-4D97-AF65-F5344CB8AC3E}">
        <p14:creationId xmlns:p14="http://schemas.microsoft.com/office/powerpoint/2010/main" val="318775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7B8861-F663-32A6-DBB8-94FEC6293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0" y="388797"/>
            <a:ext cx="4873151" cy="6170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u="sng" dirty="0">
                <a:latin typeface="+mj-lt"/>
              </a:rPr>
              <a:t>The Importance of Teaching</a:t>
            </a:r>
          </a:p>
          <a:p>
            <a:pPr marL="0" indent="0" algn="ctr">
              <a:buNone/>
            </a:pPr>
            <a:endParaRPr lang="en-US" sz="2800" u="sng" dirty="0">
              <a:latin typeface="+mj-lt"/>
            </a:endParaRPr>
          </a:p>
          <a:p>
            <a:pPr marL="0" indent="0">
              <a:buNone/>
            </a:pPr>
            <a:r>
              <a:rPr lang="en-US" sz="1800" i="1" dirty="0"/>
              <a:t>James 5:19-20</a:t>
            </a:r>
          </a:p>
          <a:p>
            <a:pPr marL="0" indent="0">
              <a:buNone/>
            </a:pPr>
            <a:r>
              <a:rPr lang="en-US" sz="1800" i="1" baseline="30000" dirty="0">
                <a:solidFill>
                  <a:schemeClr val="accent1">
                    <a:lumMod val="75000"/>
                  </a:schemeClr>
                </a:solidFill>
              </a:rPr>
              <a:t>19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Brethren, if anyone among you wanders from the truth, and someone turns him back, </a:t>
            </a:r>
            <a:r>
              <a:rPr lang="en-US" sz="1800" i="1" baseline="30000" dirty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let him know that he who turns a sinner from the error of his way will save a soul from death and cover a multitude of sins.</a:t>
            </a:r>
          </a:p>
          <a:p>
            <a:pPr marL="0" indent="0">
              <a:buNone/>
            </a:pPr>
            <a:endParaRPr lang="en-US" sz="18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800" dirty="0"/>
              <a:t>Our ability to teach well can save souls</a:t>
            </a:r>
          </a:p>
          <a:p>
            <a:r>
              <a:rPr lang="en-US" sz="1800" dirty="0"/>
              <a:t>Secular wisdom is inconsistent</a:t>
            </a:r>
          </a:p>
          <a:p>
            <a:r>
              <a:rPr lang="en-US" sz="1800" dirty="0"/>
              <a:t>Look to God-given success stories</a:t>
            </a:r>
          </a:p>
        </p:txBody>
      </p:sp>
    </p:spTree>
    <p:extLst>
      <p:ext uri="{BB962C8B-B14F-4D97-AF65-F5344CB8AC3E}">
        <p14:creationId xmlns:p14="http://schemas.microsoft.com/office/powerpoint/2010/main" val="1015108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7B8861-F663-32A6-DBB8-94FEC6293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0" y="388797"/>
            <a:ext cx="4873151" cy="6170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u="sng" dirty="0">
                <a:latin typeface="+mj-lt"/>
              </a:rPr>
              <a:t>Utilize common ground</a:t>
            </a:r>
          </a:p>
          <a:p>
            <a:pPr marL="0" indent="0" algn="ctr">
              <a:buNone/>
            </a:pPr>
            <a:endParaRPr lang="en-US" sz="2800" u="sng" dirty="0"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17:28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in Him we live and move and have our being, as also some of your own poets have said, ‘For we are also His offspring.’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i="1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Uses what they know to teach about God</a:t>
            </a:r>
          </a:p>
          <a:p>
            <a:pPr lvl="1"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Altars and poets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ctr">
              <a:buNone/>
            </a:pPr>
            <a:endParaRPr lang="en-US" sz="2800" u="sng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B56B4-6580-F75A-7BF7-A991196FB3E1}"/>
              </a:ext>
            </a:extLst>
          </p:cNvPr>
          <p:cNvSpPr/>
          <p:nvPr/>
        </p:nvSpPr>
        <p:spPr>
          <a:xfrm>
            <a:off x="179412" y="1167286"/>
            <a:ext cx="3159882" cy="1763483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Ethiopian Eunuch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Ask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Allow them to ask questions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ready to answer them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Take advantage of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Emphasize salvation</a:t>
            </a:r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FBFACC-6DCC-2B56-72DF-9EE389E73532}"/>
              </a:ext>
            </a:extLst>
          </p:cNvPr>
          <p:cNvSpPr/>
          <p:nvPr/>
        </p:nvSpPr>
        <p:spPr>
          <a:xfrm>
            <a:off x="179412" y="3168477"/>
            <a:ext cx="3159882" cy="1514191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Jailer and Prisoners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an example during adversity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selfless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Teach passively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Include additional people</a:t>
            </a: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D745C7-3911-95B4-59E7-22E184F86505}"/>
              </a:ext>
            </a:extLst>
          </p:cNvPr>
          <p:cNvSpPr/>
          <p:nvPr/>
        </p:nvSpPr>
        <p:spPr>
          <a:xfrm>
            <a:off x="179413" y="4920376"/>
            <a:ext cx="3159881" cy="1763483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Athenians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kind / Point out positives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Understand the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Utilize common ground</a:t>
            </a:r>
          </a:p>
        </p:txBody>
      </p:sp>
    </p:spTree>
    <p:extLst>
      <p:ext uri="{BB962C8B-B14F-4D97-AF65-F5344CB8AC3E}">
        <p14:creationId xmlns:p14="http://schemas.microsoft.com/office/powerpoint/2010/main" val="1642034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7B8861-F663-32A6-DBB8-94FEC6293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0" y="388797"/>
            <a:ext cx="4873151" cy="61707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u="sng" dirty="0">
                <a:latin typeface="+mj-lt"/>
              </a:rPr>
              <a:t>Use reason</a:t>
            </a:r>
          </a:p>
          <a:p>
            <a:pPr marL="0" indent="0" algn="ctr">
              <a:buNone/>
            </a:pPr>
            <a:endParaRPr lang="en-US" sz="2800" u="sng" dirty="0"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17:29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Therefore, since we are the offspring of God, we ought not to think that the Divine Nature is like gold or silver or stone, something shaped by art and man’s devising.</a:t>
            </a:r>
          </a:p>
          <a:p>
            <a:pPr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God created us not the other way around</a:t>
            </a:r>
          </a:p>
          <a:p>
            <a:pP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reasoning that aligns with their knowledge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17:1-3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when they had passed through Amphipolis and Apollonia, they came to Thessalonica, where there was a synagogue of the Jews. 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Then Paul, as his custom was, went in to them, and for three Sabbaths reasoned with them from the Scriptures, 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explaining and demonstrating that the Christ had to suffer and rise again from the dead, and saying, “This Jesus whom I preach to you is the Christ.” </a:t>
            </a:r>
          </a:p>
          <a:p>
            <a:pPr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Reasoned from the Scriptures when speaking to the Jews</a:t>
            </a:r>
          </a:p>
          <a:p>
            <a:pPr marL="0" indent="0" algn="ctr">
              <a:buNone/>
            </a:pPr>
            <a:endParaRPr lang="en-US" sz="2800" u="sng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B56B4-6580-F75A-7BF7-A991196FB3E1}"/>
              </a:ext>
            </a:extLst>
          </p:cNvPr>
          <p:cNvSpPr/>
          <p:nvPr/>
        </p:nvSpPr>
        <p:spPr>
          <a:xfrm>
            <a:off x="179412" y="1167286"/>
            <a:ext cx="3159882" cy="1763483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Ethiopian Eunuch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Ask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Allow them to ask questions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ready to answer them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Take advantage of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Emphasize salvation</a:t>
            </a:r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FBFACC-6DCC-2B56-72DF-9EE389E73532}"/>
              </a:ext>
            </a:extLst>
          </p:cNvPr>
          <p:cNvSpPr/>
          <p:nvPr/>
        </p:nvSpPr>
        <p:spPr>
          <a:xfrm>
            <a:off x="179412" y="3168477"/>
            <a:ext cx="3159882" cy="1514191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Jailer and Prisoners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an example during adversity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selfless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Teach passively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Include additional people</a:t>
            </a: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D745C7-3911-95B4-59E7-22E184F86505}"/>
              </a:ext>
            </a:extLst>
          </p:cNvPr>
          <p:cNvSpPr/>
          <p:nvPr/>
        </p:nvSpPr>
        <p:spPr>
          <a:xfrm>
            <a:off x="179413" y="4920376"/>
            <a:ext cx="3159881" cy="1763483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Athenians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kind / Point out positives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Understand the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Utilize common 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Use reason</a:t>
            </a:r>
          </a:p>
        </p:txBody>
      </p:sp>
    </p:spTree>
    <p:extLst>
      <p:ext uri="{BB962C8B-B14F-4D97-AF65-F5344CB8AC3E}">
        <p14:creationId xmlns:p14="http://schemas.microsoft.com/office/powerpoint/2010/main" val="80681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7B8861-F663-32A6-DBB8-94FEC6293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0" y="388797"/>
            <a:ext cx="4873151" cy="6170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u="sng" dirty="0">
                <a:latin typeface="+mj-lt"/>
              </a:rPr>
              <a:t>Emphasize common redemption</a:t>
            </a:r>
          </a:p>
          <a:p>
            <a:pPr marL="0" indent="0" algn="ctr">
              <a:buNone/>
            </a:pPr>
            <a:endParaRPr lang="en-US" sz="2800" u="sng" dirty="0"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17:30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Truly, these times of ignorance God overlooked, but now commands all men everywhere to repent,</a:t>
            </a:r>
          </a:p>
          <a:p>
            <a:pPr>
              <a:defRPr/>
            </a:pPr>
            <a:r>
              <a:rPr lang="en-US" sz="1800" dirty="0">
                <a:latin typeface="Calibri" panose="020F0502020204030204"/>
              </a:rPr>
              <a:t>Shows the problem is easy to fix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Rom 3:23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all have sinned and fall short of the glory of God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1" u="none" strike="noStrike" kern="1200" cap="none" spc="0" normalizeH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Eph 1:7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Him we have redemption through His blood, the forgiveness of sins, according to the riches of His grace</a:t>
            </a:r>
            <a:endParaRPr lang="en-US" sz="2800" u="sng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B56B4-6580-F75A-7BF7-A991196FB3E1}"/>
              </a:ext>
            </a:extLst>
          </p:cNvPr>
          <p:cNvSpPr/>
          <p:nvPr/>
        </p:nvSpPr>
        <p:spPr>
          <a:xfrm>
            <a:off x="179412" y="1167286"/>
            <a:ext cx="3159882" cy="1763483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Ethiopian Eunuch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Ask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Allow them to ask questions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ready to answer them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Take advantage of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Emphasize salvation</a:t>
            </a:r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FBFACC-6DCC-2B56-72DF-9EE389E73532}"/>
              </a:ext>
            </a:extLst>
          </p:cNvPr>
          <p:cNvSpPr/>
          <p:nvPr/>
        </p:nvSpPr>
        <p:spPr>
          <a:xfrm>
            <a:off x="179412" y="3168477"/>
            <a:ext cx="3159882" cy="1514191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Jailer and Prisoners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an example during adversity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selfless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Teach passively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Include additional people</a:t>
            </a: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D745C7-3911-95B4-59E7-22E184F86505}"/>
              </a:ext>
            </a:extLst>
          </p:cNvPr>
          <p:cNvSpPr/>
          <p:nvPr/>
        </p:nvSpPr>
        <p:spPr>
          <a:xfrm>
            <a:off x="179413" y="4920376"/>
            <a:ext cx="3159881" cy="1763483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Athenians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kind / Point out positives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Understand the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Utilize common 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Use reason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Emphasize common redemption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6507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3B56B4-6580-F75A-7BF7-A991196FB3E1}"/>
              </a:ext>
            </a:extLst>
          </p:cNvPr>
          <p:cNvSpPr/>
          <p:nvPr/>
        </p:nvSpPr>
        <p:spPr>
          <a:xfrm>
            <a:off x="4317356" y="174141"/>
            <a:ext cx="4658810" cy="2088710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2400" b="1" u="sng" dirty="0">
                <a:solidFill>
                  <a:schemeClr val="bg1"/>
                </a:solidFill>
              </a:rPr>
              <a:t>Ethiopian Eunuch (Acts 8:26-40)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Ask questions (30)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Allow them to ask questions (34)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ready to answer them (35)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Take advantage of opportunities (27)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Emphasize salvation (36)</a:t>
            </a: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FBFACC-6DCC-2B56-72DF-9EE389E73532}"/>
              </a:ext>
            </a:extLst>
          </p:cNvPr>
          <p:cNvSpPr/>
          <p:nvPr/>
        </p:nvSpPr>
        <p:spPr>
          <a:xfrm>
            <a:off x="4317356" y="2547258"/>
            <a:ext cx="4658810" cy="1763483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2400" b="1" u="sng" dirty="0">
                <a:solidFill>
                  <a:schemeClr val="bg1"/>
                </a:solidFill>
              </a:rPr>
              <a:t>Jailer and Prisoners (Acts 16:20-24)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an example during adversity (20-24)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selfless (28)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Teach passively (30)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Include additional people (31-33)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D745C7-3911-95B4-59E7-22E184F86505}"/>
              </a:ext>
            </a:extLst>
          </p:cNvPr>
          <p:cNvSpPr/>
          <p:nvPr/>
        </p:nvSpPr>
        <p:spPr>
          <a:xfrm>
            <a:off x="4317356" y="4599004"/>
            <a:ext cx="4658810" cy="2084855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2400" b="1" u="sng" dirty="0">
                <a:solidFill>
                  <a:schemeClr val="bg1"/>
                </a:solidFill>
              </a:rPr>
              <a:t>Athenians (Acts 17:16-34)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kind / Point out positives (22)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Understand the culture (23)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Utilize common ground (23, 28)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Use reason (29)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Emphasize common redemption (30)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E515E-64E4-E9C7-18B3-0A9C6B57C13A}"/>
              </a:ext>
            </a:extLst>
          </p:cNvPr>
          <p:cNvSpPr txBox="1"/>
          <p:nvPr/>
        </p:nvSpPr>
        <p:spPr>
          <a:xfrm>
            <a:off x="-120264" y="1595489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TEACHING</a:t>
            </a:r>
          </a:p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LIKE NEW TESTAMENT CHRISTIANS</a:t>
            </a:r>
          </a:p>
        </p:txBody>
      </p:sp>
    </p:spTree>
    <p:extLst>
      <p:ext uri="{BB962C8B-B14F-4D97-AF65-F5344CB8AC3E}">
        <p14:creationId xmlns:p14="http://schemas.microsoft.com/office/powerpoint/2010/main" val="239707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7F808-4D4C-A945-0D6F-EE63CBF70C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ETHIOPIAN EUNUCH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7B8861-F663-32A6-DBB8-94FEC6293D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ACTS 8:26-40</a:t>
            </a:r>
          </a:p>
        </p:txBody>
      </p:sp>
    </p:spTree>
    <p:extLst>
      <p:ext uri="{BB962C8B-B14F-4D97-AF65-F5344CB8AC3E}">
        <p14:creationId xmlns:p14="http://schemas.microsoft.com/office/powerpoint/2010/main" val="3828065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7B8861-F663-32A6-DBB8-94FEC6293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0" y="388797"/>
            <a:ext cx="4873151" cy="6170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u="sng" dirty="0">
                <a:latin typeface="+mj-lt"/>
              </a:rPr>
              <a:t>Ask questions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800" u="sng" noProof="0" dirty="0"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8:30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 Philip ran to him, and heard him reading the prophet Isaiah, and said, “Do you understand what you are reading?”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Philip wasn’t condescending or trapping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Gathering Information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Allows them to reason for themselves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 18:13</a:t>
            </a:r>
          </a:p>
          <a:p>
            <a:pPr marL="0" indent="0">
              <a:buNone/>
              <a:defRPr/>
            </a:pPr>
            <a:r>
              <a:rPr lang="en-US" sz="1800" i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He who answers a matter before he hears it,</a:t>
            </a:r>
            <a:br>
              <a:rPr lang="en-US" sz="1800" i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</a:br>
            <a:r>
              <a:rPr lang="en-US" sz="1800" i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It is folly and shame to him</a:t>
            </a:r>
          </a:p>
          <a:p>
            <a:pPr>
              <a:defRPr/>
            </a:pPr>
            <a:r>
              <a:rPr lang="en-US" sz="1800" dirty="0">
                <a:latin typeface="Calibri" panose="020F0502020204030204"/>
              </a:rPr>
              <a:t>Listen to determine what needs to be said.</a:t>
            </a:r>
          </a:p>
          <a:p>
            <a:pPr marL="0" indent="0" algn="ctr">
              <a:buNone/>
            </a:pPr>
            <a:endParaRPr lang="en-US" sz="2800" u="sng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B56B4-6580-F75A-7BF7-A991196FB3E1}"/>
              </a:ext>
            </a:extLst>
          </p:cNvPr>
          <p:cNvSpPr/>
          <p:nvPr/>
        </p:nvSpPr>
        <p:spPr>
          <a:xfrm>
            <a:off x="179412" y="1167286"/>
            <a:ext cx="3159882" cy="1763483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Ethiopian Eunuch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Ask questions</a:t>
            </a:r>
          </a:p>
        </p:txBody>
      </p:sp>
    </p:spTree>
    <p:extLst>
      <p:ext uri="{BB962C8B-B14F-4D97-AF65-F5344CB8AC3E}">
        <p14:creationId xmlns:p14="http://schemas.microsoft.com/office/powerpoint/2010/main" val="230557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7B8861-F663-32A6-DBB8-94FEC6293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0" y="388797"/>
            <a:ext cx="4873151" cy="6170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u="sng" dirty="0">
                <a:latin typeface="+mj-lt"/>
              </a:rPr>
              <a:t>Allow them to ask questions</a:t>
            </a:r>
          </a:p>
          <a:p>
            <a:pPr marL="0" indent="0" algn="ctr">
              <a:buNone/>
            </a:pPr>
            <a:endParaRPr lang="en-US" sz="2800" u="sng" dirty="0"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8:34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 the eunuch answered Philip and said, “I ask you, of whom does the prophet say this, of himself or of some other man?”</a:t>
            </a:r>
          </a:p>
          <a:p>
            <a:pP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Philip asked the question, then stopped talking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Typically, willing to listen when asking questions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The eunuch is ready to hear about Jesus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 1:19-20</a:t>
            </a:r>
          </a:p>
          <a:p>
            <a:pPr marL="0" indent="0">
              <a:buNone/>
              <a:defRPr/>
            </a:pPr>
            <a:r>
              <a:rPr lang="en-US" sz="1800" i="1" baseline="30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19</a:t>
            </a:r>
            <a:r>
              <a:rPr lang="en-US" sz="1800" i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So then, my beloved brethren, let every man be swift to hear, slow to speak, slow to wrath; </a:t>
            </a:r>
            <a:r>
              <a:rPr lang="en-US" sz="1800" i="1" baseline="30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20</a:t>
            </a:r>
            <a:r>
              <a:rPr lang="en-US" sz="1800" i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for the wrath of man does not produce the righteousness of God.</a:t>
            </a:r>
          </a:p>
          <a:p>
            <a:pPr>
              <a:defRPr/>
            </a:pPr>
            <a:r>
              <a:rPr lang="en-US" sz="1800" dirty="0">
                <a:latin typeface="Calibri" panose="020F0502020204030204"/>
              </a:rPr>
              <a:t>We’ve lost as soon as we get angry</a:t>
            </a:r>
          </a:p>
          <a:p>
            <a:pPr marL="0" indent="0" algn="ctr">
              <a:buNone/>
            </a:pPr>
            <a:endParaRPr lang="en-US" sz="1800" i="1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B56B4-6580-F75A-7BF7-A991196FB3E1}"/>
              </a:ext>
            </a:extLst>
          </p:cNvPr>
          <p:cNvSpPr/>
          <p:nvPr/>
        </p:nvSpPr>
        <p:spPr>
          <a:xfrm>
            <a:off x="179412" y="1167286"/>
            <a:ext cx="3159882" cy="1763483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Ethiopian Eunuch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Ask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Allow them to ask questions </a:t>
            </a:r>
          </a:p>
        </p:txBody>
      </p:sp>
    </p:spTree>
    <p:extLst>
      <p:ext uri="{BB962C8B-B14F-4D97-AF65-F5344CB8AC3E}">
        <p14:creationId xmlns:p14="http://schemas.microsoft.com/office/powerpoint/2010/main" val="65855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7B8861-F663-32A6-DBB8-94FEC6293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0" y="388797"/>
            <a:ext cx="4873151" cy="6170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u="sng" dirty="0">
                <a:latin typeface="+mj-lt"/>
              </a:rPr>
              <a:t>Be ready to answer them</a:t>
            </a:r>
          </a:p>
          <a:p>
            <a:pPr marL="0" indent="0" algn="ctr">
              <a:buNone/>
            </a:pPr>
            <a:endParaRPr lang="en-US" sz="2800" u="sng" dirty="0"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8:35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Then Philip opened his mouth, and beginning at this Scripture, preached Jesus to him.</a:t>
            </a:r>
          </a:p>
          <a:p>
            <a:pP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Philip had the knowledge necessary to explain the truth</a:t>
            </a:r>
          </a:p>
          <a:p>
            <a:pPr marL="0" indent="0"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Tim 2:15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diligent to present yourself approved to God, a worker who does not need to be ashamed, rightly dividing the word of truth.</a:t>
            </a:r>
            <a:endParaRPr lang="en-US" sz="2800" u="sng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B56B4-6580-F75A-7BF7-A991196FB3E1}"/>
              </a:ext>
            </a:extLst>
          </p:cNvPr>
          <p:cNvSpPr/>
          <p:nvPr/>
        </p:nvSpPr>
        <p:spPr>
          <a:xfrm>
            <a:off x="179412" y="1167286"/>
            <a:ext cx="3159882" cy="1763483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Ethiopian Eunuch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Ask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Allow them to ask questions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ready to answer them </a:t>
            </a:r>
          </a:p>
        </p:txBody>
      </p:sp>
    </p:spTree>
    <p:extLst>
      <p:ext uri="{BB962C8B-B14F-4D97-AF65-F5344CB8AC3E}">
        <p14:creationId xmlns:p14="http://schemas.microsoft.com/office/powerpoint/2010/main" val="372079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7B8861-F663-32A6-DBB8-94FEC6293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0" y="388797"/>
            <a:ext cx="4873151" cy="6170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u="sng" dirty="0">
                <a:latin typeface="+mj-lt"/>
              </a:rPr>
              <a:t>Take advantage of opportunities</a:t>
            </a:r>
          </a:p>
          <a:p>
            <a:pPr marL="0" indent="0" algn="ctr">
              <a:buNone/>
            </a:pPr>
            <a:endParaRPr lang="en-US" sz="2800" u="sng" dirty="0"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 4:5-6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Walk in wisdom toward those who are outside, redeeming the time. 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 your speech always be with grace, seasoned with salt, that you may know how you ought to answer each one.</a:t>
            </a:r>
          </a:p>
          <a:p>
            <a:pP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only have one chance</a:t>
            </a:r>
          </a:p>
          <a:p>
            <a:pPr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Philip had to be ready to deliver the specific message that this man needed to hear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ctr">
              <a:buNone/>
            </a:pPr>
            <a:endParaRPr lang="en-US" sz="2800" u="sng" dirty="0">
              <a:latin typeface="+mj-lt"/>
            </a:endParaRPr>
          </a:p>
          <a:p>
            <a:pPr marL="0" indent="0" algn="ctr">
              <a:buNone/>
            </a:pPr>
            <a:endParaRPr lang="en-US" sz="2800" u="sng" dirty="0">
              <a:latin typeface="+mj-lt"/>
            </a:endParaRPr>
          </a:p>
          <a:p>
            <a:pPr marL="0" indent="0" algn="ctr">
              <a:buNone/>
            </a:pPr>
            <a:endParaRPr lang="en-US" sz="2800" u="sng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B56B4-6580-F75A-7BF7-A991196FB3E1}"/>
              </a:ext>
            </a:extLst>
          </p:cNvPr>
          <p:cNvSpPr/>
          <p:nvPr/>
        </p:nvSpPr>
        <p:spPr>
          <a:xfrm>
            <a:off x="179412" y="1167286"/>
            <a:ext cx="3159882" cy="1763483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Ethiopian Eunuch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Ask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Allow them to ask questions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ready to answer them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Take advantage of opportunities</a:t>
            </a:r>
          </a:p>
        </p:txBody>
      </p:sp>
    </p:spTree>
    <p:extLst>
      <p:ext uri="{BB962C8B-B14F-4D97-AF65-F5344CB8AC3E}">
        <p14:creationId xmlns:p14="http://schemas.microsoft.com/office/powerpoint/2010/main" val="947359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7B8861-F663-32A6-DBB8-94FEC6293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0" y="388797"/>
            <a:ext cx="4873151" cy="6170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u="sng" dirty="0">
                <a:latin typeface="+mj-lt"/>
              </a:rPr>
              <a:t>Emphasize salvation</a:t>
            </a:r>
          </a:p>
          <a:p>
            <a:pPr marL="0" indent="0" algn="ctr">
              <a:buNone/>
            </a:pPr>
            <a:endParaRPr lang="en-US" sz="2800" u="sng" dirty="0"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8:36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as they went down the road, they came to some water. And the eunuch said, “See, here is water. What hinders me from being baptized?”</a:t>
            </a:r>
          </a:p>
          <a:p>
            <a:pP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 teaching obviously included baptism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 28:19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therefore and make disciples of all the nations, baptizing them in the name of the Father and of the Son and of the Holy Spirit,</a:t>
            </a:r>
          </a:p>
          <a:p>
            <a:pPr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The mission from Christ himself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B56B4-6580-F75A-7BF7-A991196FB3E1}"/>
              </a:ext>
            </a:extLst>
          </p:cNvPr>
          <p:cNvSpPr/>
          <p:nvPr/>
        </p:nvSpPr>
        <p:spPr>
          <a:xfrm>
            <a:off x="179412" y="1167286"/>
            <a:ext cx="3159882" cy="1763483"/>
          </a:xfrm>
          <a:prstGeom prst="rect">
            <a:avLst/>
          </a:prstGeom>
          <a:solidFill>
            <a:schemeClr val="dk1">
              <a:alpha val="72000"/>
            </a:schemeClr>
          </a:solidFill>
          <a:ln w="34925" cmpd="sng">
            <a:solidFill>
              <a:schemeClr val="bg2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79875"/>
                      <a:gd name="connsiteY0" fmla="*/ 0 h 5076507"/>
                      <a:gd name="connsiteX1" fmla="*/ 655573 w 2979875"/>
                      <a:gd name="connsiteY1" fmla="*/ 0 h 5076507"/>
                      <a:gd name="connsiteX2" fmla="*/ 1311145 w 2979875"/>
                      <a:gd name="connsiteY2" fmla="*/ 0 h 5076507"/>
                      <a:gd name="connsiteX3" fmla="*/ 1907120 w 2979875"/>
                      <a:gd name="connsiteY3" fmla="*/ 0 h 5076507"/>
                      <a:gd name="connsiteX4" fmla="*/ 2979875 w 2979875"/>
                      <a:gd name="connsiteY4" fmla="*/ 0 h 5076507"/>
                      <a:gd name="connsiteX5" fmla="*/ 2979875 w 2979875"/>
                      <a:gd name="connsiteY5" fmla="*/ 513291 h 5076507"/>
                      <a:gd name="connsiteX6" fmla="*/ 2979875 w 2979875"/>
                      <a:gd name="connsiteY6" fmla="*/ 975817 h 5076507"/>
                      <a:gd name="connsiteX7" fmla="*/ 2979875 w 2979875"/>
                      <a:gd name="connsiteY7" fmla="*/ 1590639 h 5076507"/>
                      <a:gd name="connsiteX8" fmla="*/ 2979875 w 2979875"/>
                      <a:gd name="connsiteY8" fmla="*/ 2053165 h 5076507"/>
                      <a:gd name="connsiteX9" fmla="*/ 2979875 w 2979875"/>
                      <a:gd name="connsiteY9" fmla="*/ 2464926 h 5076507"/>
                      <a:gd name="connsiteX10" fmla="*/ 2979875 w 2979875"/>
                      <a:gd name="connsiteY10" fmla="*/ 2927452 h 5076507"/>
                      <a:gd name="connsiteX11" fmla="*/ 2979875 w 2979875"/>
                      <a:gd name="connsiteY11" fmla="*/ 3440744 h 5076507"/>
                      <a:gd name="connsiteX12" fmla="*/ 2979875 w 2979875"/>
                      <a:gd name="connsiteY12" fmla="*/ 4004800 h 5076507"/>
                      <a:gd name="connsiteX13" fmla="*/ 2979875 w 2979875"/>
                      <a:gd name="connsiteY13" fmla="*/ 4467326 h 5076507"/>
                      <a:gd name="connsiteX14" fmla="*/ 2979875 w 2979875"/>
                      <a:gd name="connsiteY14" fmla="*/ 5076507 h 5076507"/>
                      <a:gd name="connsiteX15" fmla="*/ 2383900 w 2979875"/>
                      <a:gd name="connsiteY15" fmla="*/ 5076507 h 5076507"/>
                      <a:gd name="connsiteX16" fmla="*/ 1787925 w 2979875"/>
                      <a:gd name="connsiteY16" fmla="*/ 5076507 h 5076507"/>
                      <a:gd name="connsiteX17" fmla="*/ 1191950 w 2979875"/>
                      <a:gd name="connsiteY17" fmla="*/ 5076507 h 5076507"/>
                      <a:gd name="connsiteX18" fmla="*/ 595975 w 2979875"/>
                      <a:gd name="connsiteY18" fmla="*/ 5076507 h 5076507"/>
                      <a:gd name="connsiteX19" fmla="*/ 0 w 2979875"/>
                      <a:gd name="connsiteY19" fmla="*/ 5076507 h 5076507"/>
                      <a:gd name="connsiteX20" fmla="*/ 0 w 2979875"/>
                      <a:gd name="connsiteY20" fmla="*/ 4461686 h 5076507"/>
                      <a:gd name="connsiteX21" fmla="*/ 0 w 2979875"/>
                      <a:gd name="connsiteY21" fmla="*/ 3846864 h 5076507"/>
                      <a:gd name="connsiteX22" fmla="*/ 0 w 2979875"/>
                      <a:gd name="connsiteY22" fmla="*/ 3232043 h 5076507"/>
                      <a:gd name="connsiteX23" fmla="*/ 0 w 2979875"/>
                      <a:gd name="connsiteY23" fmla="*/ 2617221 h 5076507"/>
                      <a:gd name="connsiteX24" fmla="*/ 0 w 2979875"/>
                      <a:gd name="connsiteY24" fmla="*/ 1951635 h 5076507"/>
                      <a:gd name="connsiteX25" fmla="*/ 0 w 2979875"/>
                      <a:gd name="connsiteY25" fmla="*/ 1387579 h 5076507"/>
                      <a:gd name="connsiteX26" fmla="*/ 0 w 2979875"/>
                      <a:gd name="connsiteY26" fmla="*/ 772757 h 5076507"/>
                      <a:gd name="connsiteX27" fmla="*/ 0 w 2979875"/>
                      <a:gd name="connsiteY27" fmla="*/ 0 h 507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979875" h="5076507" fill="none" extrusionOk="0">
                        <a:moveTo>
                          <a:pt x="0" y="0"/>
                        </a:moveTo>
                        <a:cubicBezTo>
                          <a:pt x="309721" y="-51476"/>
                          <a:pt x="408608" y="20419"/>
                          <a:pt x="655573" y="0"/>
                        </a:cubicBezTo>
                        <a:cubicBezTo>
                          <a:pt x="902538" y="-20419"/>
                          <a:pt x="1101852" y="7823"/>
                          <a:pt x="1311145" y="0"/>
                        </a:cubicBezTo>
                        <a:cubicBezTo>
                          <a:pt x="1520438" y="-7823"/>
                          <a:pt x="1714241" y="25609"/>
                          <a:pt x="1907120" y="0"/>
                        </a:cubicBezTo>
                        <a:cubicBezTo>
                          <a:pt x="2099999" y="-25609"/>
                          <a:pt x="2465037" y="79389"/>
                          <a:pt x="2979875" y="0"/>
                        </a:cubicBezTo>
                        <a:cubicBezTo>
                          <a:pt x="3015378" y="185459"/>
                          <a:pt x="2976096" y="380368"/>
                          <a:pt x="2979875" y="513291"/>
                        </a:cubicBezTo>
                        <a:cubicBezTo>
                          <a:pt x="2983654" y="646214"/>
                          <a:pt x="2942123" y="865224"/>
                          <a:pt x="2979875" y="975817"/>
                        </a:cubicBezTo>
                        <a:cubicBezTo>
                          <a:pt x="3017627" y="1086410"/>
                          <a:pt x="2952505" y="1344938"/>
                          <a:pt x="2979875" y="1590639"/>
                        </a:cubicBezTo>
                        <a:cubicBezTo>
                          <a:pt x="3007245" y="1836340"/>
                          <a:pt x="2944346" y="1881723"/>
                          <a:pt x="2979875" y="2053165"/>
                        </a:cubicBezTo>
                        <a:cubicBezTo>
                          <a:pt x="3015404" y="2224607"/>
                          <a:pt x="2959507" y="2264990"/>
                          <a:pt x="2979875" y="2464926"/>
                        </a:cubicBezTo>
                        <a:cubicBezTo>
                          <a:pt x="3000243" y="2664862"/>
                          <a:pt x="2961606" y="2834579"/>
                          <a:pt x="2979875" y="2927452"/>
                        </a:cubicBezTo>
                        <a:cubicBezTo>
                          <a:pt x="2998144" y="3020325"/>
                          <a:pt x="2940728" y="3312930"/>
                          <a:pt x="2979875" y="3440744"/>
                        </a:cubicBezTo>
                        <a:cubicBezTo>
                          <a:pt x="3019022" y="3568558"/>
                          <a:pt x="2958173" y="3850985"/>
                          <a:pt x="2979875" y="4004800"/>
                        </a:cubicBezTo>
                        <a:cubicBezTo>
                          <a:pt x="3001577" y="4158615"/>
                          <a:pt x="2959069" y="4294663"/>
                          <a:pt x="2979875" y="4467326"/>
                        </a:cubicBezTo>
                        <a:cubicBezTo>
                          <a:pt x="3000681" y="4639989"/>
                          <a:pt x="2976278" y="4799246"/>
                          <a:pt x="2979875" y="5076507"/>
                        </a:cubicBezTo>
                        <a:cubicBezTo>
                          <a:pt x="2685013" y="5120406"/>
                          <a:pt x="2585496" y="5031714"/>
                          <a:pt x="2383900" y="5076507"/>
                        </a:cubicBezTo>
                        <a:cubicBezTo>
                          <a:pt x="2182305" y="5121300"/>
                          <a:pt x="2016411" y="5008704"/>
                          <a:pt x="1787925" y="5076507"/>
                        </a:cubicBezTo>
                        <a:cubicBezTo>
                          <a:pt x="1559439" y="5144310"/>
                          <a:pt x="1452178" y="5028484"/>
                          <a:pt x="1191950" y="5076507"/>
                        </a:cubicBezTo>
                        <a:cubicBezTo>
                          <a:pt x="931722" y="5124530"/>
                          <a:pt x="857946" y="5024947"/>
                          <a:pt x="595975" y="5076507"/>
                        </a:cubicBezTo>
                        <a:cubicBezTo>
                          <a:pt x="334004" y="5128067"/>
                          <a:pt x="165132" y="5037991"/>
                          <a:pt x="0" y="5076507"/>
                        </a:cubicBezTo>
                        <a:cubicBezTo>
                          <a:pt x="-12103" y="4803486"/>
                          <a:pt x="61356" y="4622803"/>
                          <a:pt x="0" y="4461686"/>
                        </a:cubicBezTo>
                        <a:cubicBezTo>
                          <a:pt x="-61356" y="4300569"/>
                          <a:pt x="45023" y="3993828"/>
                          <a:pt x="0" y="3846864"/>
                        </a:cubicBezTo>
                        <a:cubicBezTo>
                          <a:pt x="-45023" y="3699900"/>
                          <a:pt x="60398" y="3439471"/>
                          <a:pt x="0" y="3232043"/>
                        </a:cubicBezTo>
                        <a:cubicBezTo>
                          <a:pt x="-60398" y="3024615"/>
                          <a:pt x="57641" y="2786048"/>
                          <a:pt x="0" y="2617221"/>
                        </a:cubicBezTo>
                        <a:cubicBezTo>
                          <a:pt x="-57641" y="2448394"/>
                          <a:pt x="1252" y="2230479"/>
                          <a:pt x="0" y="1951635"/>
                        </a:cubicBezTo>
                        <a:cubicBezTo>
                          <a:pt x="-1252" y="1672791"/>
                          <a:pt x="830" y="1650835"/>
                          <a:pt x="0" y="1387579"/>
                        </a:cubicBezTo>
                        <a:cubicBezTo>
                          <a:pt x="-830" y="1124323"/>
                          <a:pt x="67786" y="1069945"/>
                          <a:pt x="0" y="772757"/>
                        </a:cubicBezTo>
                        <a:cubicBezTo>
                          <a:pt x="-67786" y="475569"/>
                          <a:pt x="10520" y="158928"/>
                          <a:pt x="0" y="0"/>
                        </a:cubicBezTo>
                        <a:close/>
                      </a:path>
                      <a:path w="2979875" h="5076507" stroke="0" extrusionOk="0">
                        <a:moveTo>
                          <a:pt x="0" y="0"/>
                        </a:moveTo>
                        <a:cubicBezTo>
                          <a:pt x="115865" y="-5172"/>
                          <a:pt x="431947" y="48665"/>
                          <a:pt x="566176" y="0"/>
                        </a:cubicBezTo>
                        <a:cubicBezTo>
                          <a:pt x="700405" y="-48665"/>
                          <a:pt x="943852" y="23958"/>
                          <a:pt x="1072755" y="0"/>
                        </a:cubicBezTo>
                        <a:cubicBezTo>
                          <a:pt x="1201658" y="-23958"/>
                          <a:pt x="1413095" y="15262"/>
                          <a:pt x="1728327" y="0"/>
                        </a:cubicBezTo>
                        <a:cubicBezTo>
                          <a:pt x="2043559" y="-15262"/>
                          <a:pt x="2087563" y="23038"/>
                          <a:pt x="2294504" y="0"/>
                        </a:cubicBezTo>
                        <a:cubicBezTo>
                          <a:pt x="2501445" y="-23038"/>
                          <a:pt x="2738415" y="51825"/>
                          <a:pt x="2979875" y="0"/>
                        </a:cubicBezTo>
                        <a:cubicBezTo>
                          <a:pt x="2991393" y="331861"/>
                          <a:pt x="2917271" y="489187"/>
                          <a:pt x="2979875" y="665586"/>
                        </a:cubicBezTo>
                        <a:cubicBezTo>
                          <a:pt x="3042479" y="841985"/>
                          <a:pt x="2923044" y="1068358"/>
                          <a:pt x="2979875" y="1229643"/>
                        </a:cubicBezTo>
                        <a:cubicBezTo>
                          <a:pt x="3036706" y="1390928"/>
                          <a:pt x="2925733" y="1528375"/>
                          <a:pt x="2979875" y="1793699"/>
                        </a:cubicBezTo>
                        <a:cubicBezTo>
                          <a:pt x="3034017" y="2059023"/>
                          <a:pt x="2943480" y="2126774"/>
                          <a:pt x="2979875" y="2256225"/>
                        </a:cubicBezTo>
                        <a:cubicBezTo>
                          <a:pt x="3016270" y="2385676"/>
                          <a:pt x="2969000" y="2532563"/>
                          <a:pt x="2979875" y="2718752"/>
                        </a:cubicBezTo>
                        <a:cubicBezTo>
                          <a:pt x="2990750" y="2904941"/>
                          <a:pt x="2944283" y="3006949"/>
                          <a:pt x="2979875" y="3282808"/>
                        </a:cubicBezTo>
                        <a:cubicBezTo>
                          <a:pt x="3015467" y="3558667"/>
                          <a:pt x="2936417" y="3671479"/>
                          <a:pt x="2979875" y="3897629"/>
                        </a:cubicBezTo>
                        <a:cubicBezTo>
                          <a:pt x="3023333" y="4123779"/>
                          <a:pt x="2947418" y="4176171"/>
                          <a:pt x="2979875" y="4309390"/>
                        </a:cubicBezTo>
                        <a:cubicBezTo>
                          <a:pt x="3012332" y="4442609"/>
                          <a:pt x="2924841" y="4800199"/>
                          <a:pt x="2979875" y="5076507"/>
                        </a:cubicBezTo>
                        <a:cubicBezTo>
                          <a:pt x="2725086" y="5125757"/>
                          <a:pt x="2585586" y="5032966"/>
                          <a:pt x="2383900" y="5076507"/>
                        </a:cubicBezTo>
                        <a:cubicBezTo>
                          <a:pt x="2182214" y="5120048"/>
                          <a:pt x="2044660" y="5052075"/>
                          <a:pt x="1787925" y="5076507"/>
                        </a:cubicBezTo>
                        <a:cubicBezTo>
                          <a:pt x="1531191" y="5100939"/>
                          <a:pt x="1368688" y="5066799"/>
                          <a:pt x="1132353" y="5076507"/>
                        </a:cubicBezTo>
                        <a:cubicBezTo>
                          <a:pt x="896018" y="5086215"/>
                          <a:pt x="816044" y="5069774"/>
                          <a:pt x="536377" y="5076507"/>
                        </a:cubicBezTo>
                        <a:cubicBezTo>
                          <a:pt x="256710" y="5083240"/>
                          <a:pt x="266385" y="5059675"/>
                          <a:pt x="0" y="5076507"/>
                        </a:cubicBezTo>
                        <a:cubicBezTo>
                          <a:pt x="-36026" y="4940898"/>
                          <a:pt x="11374" y="4828798"/>
                          <a:pt x="0" y="4613981"/>
                        </a:cubicBezTo>
                        <a:cubicBezTo>
                          <a:pt x="-11374" y="4399164"/>
                          <a:pt x="39898" y="4221329"/>
                          <a:pt x="0" y="4100690"/>
                        </a:cubicBezTo>
                        <a:cubicBezTo>
                          <a:pt x="-39898" y="3980051"/>
                          <a:pt x="41018" y="3667231"/>
                          <a:pt x="0" y="3435103"/>
                        </a:cubicBezTo>
                        <a:cubicBezTo>
                          <a:pt x="-41018" y="3202975"/>
                          <a:pt x="39461" y="3059791"/>
                          <a:pt x="0" y="2871047"/>
                        </a:cubicBezTo>
                        <a:cubicBezTo>
                          <a:pt x="-39461" y="2682303"/>
                          <a:pt x="56747" y="2535629"/>
                          <a:pt x="0" y="2357755"/>
                        </a:cubicBezTo>
                        <a:cubicBezTo>
                          <a:pt x="-56747" y="2179881"/>
                          <a:pt x="26176" y="2142650"/>
                          <a:pt x="0" y="1945994"/>
                        </a:cubicBezTo>
                        <a:cubicBezTo>
                          <a:pt x="-26176" y="1749338"/>
                          <a:pt x="41733" y="1737807"/>
                          <a:pt x="0" y="1534233"/>
                        </a:cubicBezTo>
                        <a:cubicBezTo>
                          <a:pt x="-41733" y="1330659"/>
                          <a:pt x="66192" y="1088818"/>
                          <a:pt x="0" y="919412"/>
                        </a:cubicBezTo>
                        <a:cubicBezTo>
                          <a:pt x="-66192" y="750006"/>
                          <a:pt x="37193" y="4536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</a:rPr>
              <a:t>Ethiopian Eunuch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Ask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Allow them to ask questions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 ready to answer them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Take advantage of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Emphasize salvation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15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7F808-4D4C-A945-0D6F-EE63CBF70C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Jailer and Prisoners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7B8861-F663-32A6-DBB8-94FEC6293D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ACTS 16:20-34</a:t>
            </a:r>
          </a:p>
        </p:txBody>
      </p:sp>
    </p:spTree>
    <p:extLst>
      <p:ext uri="{BB962C8B-B14F-4D97-AF65-F5344CB8AC3E}">
        <p14:creationId xmlns:p14="http://schemas.microsoft.com/office/powerpoint/2010/main" val="4022844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370</TotalTime>
  <Words>2181</Words>
  <Application>Microsoft Office PowerPoint</Application>
  <PresentationFormat>On-screen Show (4:3)</PresentationFormat>
  <Paragraphs>322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TEACHING</vt:lpstr>
      <vt:lpstr>PowerPoint Presentation</vt:lpstr>
      <vt:lpstr>1. ETHIOPIAN EUNUCH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Jailer and Prisoners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Athenians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</dc:title>
  <dc:creator>Cory Griffis</dc:creator>
  <cp:lastModifiedBy>Ty Johnson</cp:lastModifiedBy>
  <cp:revision>3</cp:revision>
  <dcterms:created xsi:type="dcterms:W3CDTF">2023-08-02T01:25:37Z</dcterms:created>
  <dcterms:modified xsi:type="dcterms:W3CDTF">2023-08-18T14:13:59Z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bb7bd93-d1b5-4581-b352-e1b7ed9d5957_Enabled">
    <vt:lpwstr>true</vt:lpwstr>
  </property>
  <property fmtid="{D5CDD505-2E9C-101B-9397-08002B2CF9AE}" pid="3" name="MSIP_Label_0bb7bd93-d1b5-4581-b352-e1b7ed9d5957_SetDate">
    <vt:lpwstr>2023-08-02T01:31:24Z</vt:lpwstr>
  </property>
  <property fmtid="{D5CDD505-2E9C-101B-9397-08002B2CF9AE}" pid="4" name="MSIP_Label_0bb7bd93-d1b5-4581-b352-e1b7ed9d5957_Method">
    <vt:lpwstr>Standard</vt:lpwstr>
  </property>
  <property fmtid="{D5CDD505-2E9C-101B-9397-08002B2CF9AE}" pid="5" name="MSIP_Label_0bb7bd93-d1b5-4581-b352-e1b7ed9d5957_Name">
    <vt:lpwstr>defa4170-0d19-0005-0004-bc88714345d2</vt:lpwstr>
  </property>
  <property fmtid="{D5CDD505-2E9C-101B-9397-08002B2CF9AE}" pid="6" name="MSIP_Label_0bb7bd93-d1b5-4581-b352-e1b7ed9d5957_SiteId">
    <vt:lpwstr>fb9a2efc-9f5d-4d99-8de5-f1ceb4921cf4</vt:lpwstr>
  </property>
  <property fmtid="{D5CDD505-2E9C-101B-9397-08002B2CF9AE}" pid="7" name="MSIP_Label_0bb7bd93-d1b5-4581-b352-e1b7ed9d5957_ActionId">
    <vt:lpwstr>707ce3d0-11aa-4333-b121-f78d4934f4c2</vt:lpwstr>
  </property>
  <property fmtid="{D5CDD505-2E9C-101B-9397-08002B2CF9AE}" pid="8" name="MSIP_Label_0bb7bd93-d1b5-4581-b352-e1b7ed9d5957_ContentBits">
    <vt:lpwstr>0</vt:lpwstr>
  </property>
</Properties>
</file>