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28"/>
  </p:notesMasterIdLst>
  <p:sldIdLst>
    <p:sldId id="256" r:id="rId2"/>
    <p:sldId id="341" r:id="rId3"/>
    <p:sldId id="342" r:id="rId4"/>
    <p:sldId id="343" r:id="rId5"/>
    <p:sldId id="344"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64" r:id="rId26"/>
    <p:sldId id="36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B0DCFF"/>
    <a:srgbClr val="00FFFF"/>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2F571B-B736-41EE-947F-9A2F61D58C1E}" v="323" dt="2023-08-13T20:43:27.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4724" autoAdjust="0"/>
  </p:normalViewPr>
  <p:slideViewPr>
    <p:cSldViewPr snapToGrid="0">
      <p:cViewPr varScale="1">
        <p:scale>
          <a:sx n="95" d="100"/>
          <a:sy n="95" d="100"/>
        </p:scale>
        <p:origin x="893" y="5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Williams" userId="269cec884350d245" providerId="LiveId" clId="{F5217160-A21B-41EC-B4BF-C11107B8CD44}"/>
    <pc:docChg chg="undo redo custSel addSld delSld modSld sldOrd">
      <pc:chgData name="Jordan Williams" userId="269cec884350d245" providerId="LiveId" clId="{F5217160-A21B-41EC-B4BF-C11107B8CD44}" dt="2022-08-07T01:50:03.724" v="10487" actId="20577"/>
      <pc:docMkLst>
        <pc:docMk/>
      </pc:docMkLst>
      <pc:sldChg chg="modSp mod">
        <pc:chgData name="Jordan Williams" userId="269cec884350d245" providerId="LiveId" clId="{F5217160-A21B-41EC-B4BF-C11107B8CD44}" dt="2022-08-06T20:41:59.263" v="1277" actId="20577"/>
        <pc:sldMkLst>
          <pc:docMk/>
          <pc:sldMk cId="109857222" sldId="256"/>
        </pc:sldMkLst>
        <pc:spChg chg="mod">
          <ac:chgData name="Jordan Williams" userId="269cec884350d245" providerId="LiveId" clId="{F5217160-A21B-41EC-B4BF-C11107B8CD44}" dt="2022-08-06T20:41:59.263" v="1277" actId="20577"/>
          <ac:spMkLst>
            <pc:docMk/>
            <pc:sldMk cId="109857222" sldId="256"/>
            <ac:spMk id="3" creationId="{00000000-0000-0000-0000-000000000000}"/>
          </ac:spMkLst>
        </pc:spChg>
        <pc:spChg chg="mod">
          <ac:chgData name="Jordan Williams" userId="269cec884350d245" providerId="LiveId" clId="{F5217160-A21B-41EC-B4BF-C11107B8CD44}" dt="2022-08-06T19:02:40.157" v="19" actId="20577"/>
          <ac:spMkLst>
            <pc:docMk/>
            <pc:sldMk cId="109857222" sldId="256"/>
            <ac:spMk id="4" creationId="{62807685-CCE8-4488-8EBE-7572B84FBA64}"/>
          </ac:spMkLst>
        </pc:spChg>
      </pc:sldChg>
      <pc:sldChg chg="modSp mod modAnim">
        <pc:chgData name="Jordan Williams" userId="269cec884350d245" providerId="LiveId" clId="{F5217160-A21B-41EC-B4BF-C11107B8CD44}" dt="2022-08-06T22:41:05.219" v="3183" actId="20577"/>
        <pc:sldMkLst>
          <pc:docMk/>
          <pc:sldMk cId="2022585261" sldId="296"/>
        </pc:sldMkLst>
        <pc:spChg chg="mod">
          <ac:chgData name="Jordan Williams" userId="269cec884350d245" providerId="LiveId" clId="{F5217160-A21B-41EC-B4BF-C11107B8CD44}" dt="2022-08-06T20:40:51.761" v="1205" actId="20577"/>
          <ac:spMkLst>
            <pc:docMk/>
            <pc:sldMk cId="2022585261" sldId="296"/>
            <ac:spMk id="2" creationId="{72A38E03-21C0-42C5-974C-4DA3395123D5}"/>
          </ac:spMkLst>
        </pc:spChg>
        <pc:spChg chg="mod">
          <ac:chgData name="Jordan Williams" userId="269cec884350d245" providerId="LiveId" clId="{F5217160-A21B-41EC-B4BF-C11107B8CD44}" dt="2022-08-06T22:41:05.219" v="3183" actId="20577"/>
          <ac:spMkLst>
            <pc:docMk/>
            <pc:sldMk cId="2022585261" sldId="296"/>
            <ac:spMk id="3" creationId="{14E691B4-6043-455E-8E7B-C0B68483676A}"/>
          </ac:spMkLst>
        </pc:spChg>
      </pc:sldChg>
      <pc:sldChg chg="modSp del mod">
        <pc:chgData name="Jordan Williams" userId="269cec884350d245" providerId="LiveId" clId="{F5217160-A21B-41EC-B4BF-C11107B8CD44}" dt="2022-08-07T00:30:30.300" v="7046" actId="47"/>
        <pc:sldMkLst>
          <pc:docMk/>
          <pc:sldMk cId="1602523647" sldId="339"/>
        </pc:sldMkLst>
        <pc:spChg chg="mod">
          <ac:chgData name="Jordan Williams" userId="269cec884350d245" providerId="LiveId" clId="{F5217160-A21B-41EC-B4BF-C11107B8CD44}" dt="2022-08-07T00:27:23.672" v="6985" actId="20577"/>
          <ac:spMkLst>
            <pc:docMk/>
            <pc:sldMk cId="1602523647" sldId="339"/>
            <ac:spMk id="3" creationId="{14E691B4-6043-455E-8E7B-C0B68483676A}"/>
          </ac:spMkLst>
        </pc:spChg>
      </pc:sldChg>
      <pc:sldChg chg="modSp mod">
        <pc:chgData name="Jordan Williams" userId="269cec884350d245" providerId="LiveId" clId="{F5217160-A21B-41EC-B4BF-C11107B8CD44}" dt="2022-08-06T20:40:57.016" v="1208" actId="20577"/>
        <pc:sldMkLst>
          <pc:docMk/>
          <pc:sldMk cId="1400080112" sldId="341"/>
        </pc:sldMkLst>
        <pc:spChg chg="mod">
          <ac:chgData name="Jordan Williams" userId="269cec884350d245" providerId="LiveId" clId="{F5217160-A21B-41EC-B4BF-C11107B8CD44}" dt="2022-08-06T19:13:57.046" v="430" actId="947"/>
          <ac:spMkLst>
            <pc:docMk/>
            <pc:sldMk cId="1400080112" sldId="341"/>
            <ac:spMk id="2" creationId="{BC23BDA3-BEBB-AF9C-CB09-81EEBB75C96A}"/>
          </ac:spMkLst>
        </pc:spChg>
        <pc:spChg chg="mod">
          <ac:chgData name="Jordan Williams" userId="269cec884350d245" providerId="LiveId" clId="{F5217160-A21B-41EC-B4BF-C11107B8CD44}" dt="2022-08-06T20:40:57.016" v="1208" actId="20577"/>
          <ac:spMkLst>
            <pc:docMk/>
            <pc:sldMk cId="1400080112" sldId="341"/>
            <ac:spMk id="3" creationId="{1CBCD40A-7362-FD0A-CB9D-F855A72344DD}"/>
          </ac:spMkLst>
        </pc:spChg>
      </pc:sldChg>
      <pc:sldChg chg="modSp mod">
        <pc:chgData name="Jordan Williams" userId="269cec884350d245" providerId="LiveId" clId="{F5217160-A21B-41EC-B4BF-C11107B8CD44}" dt="2022-08-06T20:41:27.315" v="1245" actId="20577"/>
        <pc:sldMkLst>
          <pc:docMk/>
          <pc:sldMk cId="1901161545" sldId="342"/>
        </pc:sldMkLst>
        <pc:spChg chg="mod">
          <ac:chgData name="Jordan Williams" userId="269cec884350d245" providerId="LiveId" clId="{F5217160-A21B-41EC-B4BF-C11107B8CD44}" dt="2022-08-06T20:41:27.315" v="1245" actId="20577"/>
          <ac:spMkLst>
            <pc:docMk/>
            <pc:sldMk cId="1901161545" sldId="342"/>
            <ac:spMk id="4" creationId="{CBE25610-CF12-0C6C-AF51-B9936FC25DD3}"/>
          </ac:spMkLst>
        </pc:spChg>
        <pc:spChg chg="mod">
          <ac:chgData name="Jordan Williams" userId="269cec884350d245" providerId="LiveId" clId="{F5217160-A21B-41EC-B4BF-C11107B8CD44}" dt="2022-08-06T20:17:33.225" v="442" actId="20577"/>
          <ac:spMkLst>
            <pc:docMk/>
            <pc:sldMk cId="1901161545" sldId="342"/>
            <ac:spMk id="5" creationId="{F74388E6-A0D2-CB47-DCDB-0E71448C7ED2}"/>
          </ac:spMkLst>
        </pc:spChg>
      </pc:sldChg>
      <pc:sldChg chg="new del">
        <pc:chgData name="Jordan Williams" userId="269cec884350d245" providerId="LiveId" clId="{F5217160-A21B-41EC-B4BF-C11107B8CD44}" dt="2022-08-06T19:05:22.919" v="113" actId="680"/>
        <pc:sldMkLst>
          <pc:docMk/>
          <pc:sldMk cId="355902901" sldId="343"/>
        </pc:sldMkLst>
      </pc:sldChg>
      <pc:sldChg chg="modSp new mod modNotesTx">
        <pc:chgData name="Jordan Williams" userId="269cec884350d245" providerId="LiveId" clId="{F5217160-A21B-41EC-B4BF-C11107B8CD44}" dt="2022-08-06T22:42:29.436" v="3187" actId="20577"/>
        <pc:sldMkLst>
          <pc:docMk/>
          <pc:sldMk cId="1487955730" sldId="343"/>
        </pc:sldMkLst>
        <pc:spChg chg="mod">
          <ac:chgData name="Jordan Williams" userId="269cec884350d245" providerId="LiveId" clId="{F5217160-A21B-41EC-B4BF-C11107B8CD44}" dt="2022-08-06T22:42:29.436" v="3187" actId="20577"/>
          <ac:spMkLst>
            <pc:docMk/>
            <pc:sldMk cId="1487955730" sldId="343"/>
            <ac:spMk id="2" creationId="{751B339E-DC2A-AF39-16DF-5E6A7982B07B}"/>
          </ac:spMkLst>
        </pc:spChg>
        <pc:spChg chg="mod">
          <ac:chgData name="Jordan Williams" userId="269cec884350d245" providerId="LiveId" clId="{F5217160-A21B-41EC-B4BF-C11107B8CD44}" dt="2022-08-06T20:41:31.172" v="1248" actId="20577"/>
          <ac:spMkLst>
            <pc:docMk/>
            <pc:sldMk cId="1487955730" sldId="343"/>
            <ac:spMk id="3" creationId="{012E60DC-FEAA-2280-3FD1-7AC3593444A8}"/>
          </ac:spMkLst>
        </pc:spChg>
      </pc:sldChg>
      <pc:sldChg chg="modSp add mod">
        <pc:chgData name="Jordan Williams" userId="269cec884350d245" providerId="LiveId" clId="{F5217160-A21B-41EC-B4BF-C11107B8CD44}" dt="2022-08-06T20:47:11.634" v="1783" actId="114"/>
        <pc:sldMkLst>
          <pc:docMk/>
          <pc:sldMk cId="2339321932" sldId="344"/>
        </pc:sldMkLst>
        <pc:spChg chg="mod">
          <ac:chgData name="Jordan Williams" userId="269cec884350d245" providerId="LiveId" clId="{F5217160-A21B-41EC-B4BF-C11107B8CD44}" dt="2022-08-06T20:47:11.634" v="1783" actId="114"/>
          <ac:spMkLst>
            <pc:docMk/>
            <pc:sldMk cId="2339321932" sldId="344"/>
            <ac:spMk id="2" creationId="{751B339E-DC2A-AF39-16DF-5E6A7982B07B}"/>
          </ac:spMkLst>
        </pc:spChg>
        <pc:spChg chg="mod">
          <ac:chgData name="Jordan Williams" userId="269cec884350d245" providerId="LiveId" clId="{F5217160-A21B-41EC-B4BF-C11107B8CD44}" dt="2022-08-06T20:41:35.036" v="1251" actId="20577"/>
          <ac:spMkLst>
            <pc:docMk/>
            <pc:sldMk cId="2339321932" sldId="344"/>
            <ac:spMk id="3" creationId="{012E60DC-FEAA-2280-3FD1-7AC3593444A8}"/>
          </ac:spMkLst>
        </pc:spChg>
      </pc:sldChg>
      <pc:sldChg chg="del">
        <pc:chgData name="Jordan Williams" userId="269cec884350d245" providerId="LiveId" clId="{F5217160-A21B-41EC-B4BF-C11107B8CD44}" dt="2022-08-06T19:05:10.710" v="111" actId="47"/>
        <pc:sldMkLst>
          <pc:docMk/>
          <pc:sldMk cId="3080592370" sldId="344"/>
        </pc:sldMkLst>
      </pc:sldChg>
      <pc:sldChg chg="del">
        <pc:chgData name="Jordan Williams" userId="269cec884350d245" providerId="LiveId" clId="{F5217160-A21B-41EC-B4BF-C11107B8CD44}" dt="2022-08-06T19:05:10.710" v="111" actId="47"/>
        <pc:sldMkLst>
          <pc:docMk/>
          <pc:sldMk cId="504097232" sldId="345"/>
        </pc:sldMkLst>
      </pc:sldChg>
      <pc:sldChg chg="modSp new mod">
        <pc:chgData name="Jordan Williams" userId="269cec884350d245" providerId="LiveId" clId="{F5217160-A21B-41EC-B4BF-C11107B8CD44}" dt="2022-08-06T20:41:12.138" v="1242" actId="20577"/>
        <pc:sldMkLst>
          <pc:docMk/>
          <pc:sldMk cId="1663058076" sldId="345"/>
        </pc:sldMkLst>
        <pc:spChg chg="mod">
          <ac:chgData name="Jordan Williams" userId="269cec884350d245" providerId="LiveId" clId="{F5217160-A21B-41EC-B4BF-C11107B8CD44}" dt="2022-08-06T20:41:12.138" v="1242" actId="20577"/>
          <ac:spMkLst>
            <pc:docMk/>
            <pc:sldMk cId="1663058076" sldId="345"/>
            <ac:spMk id="2" creationId="{7144980C-7DE7-B7FA-78A5-9F22D2D37BE3}"/>
          </ac:spMkLst>
        </pc:spChg>
        <pc:spChg chg="mod">
          <ac:chgData name="Jordan Williams" userId="269cec884350d245" providerId="LiveId" clId="{F5217160-A21B-41EC-B4BF-C11107B8CD44}" dt="2022-08-06T20:41:08.858" v="1230" actId="20577"/>
          <ac:spMkLst>
            <pc:docMk/>
            <pc:sldMk cId="1663058076" sldId="345"/>
            <ac:spMk id="3" creationId="{9A6D39DD-699D-7A38-4FB5-C5FC3EBFB680}"/>
          </ac:spMkLst>
        </pc:spChg>
      </pc:sldChg>
      <pc:sldChg chg="modSp new del mod">
        <pc:chgData name="Jordan Williams" userId="269cec884350d245" providerId="LiveId" clId="{F5217160-A21B-41EC-B4BF-C11107B8CD44}" dt="2022-08-06T20:47:24.507" v="1799" actId="47"/>
        <pc:sldMkLst>
          <pc:docMk/>
          <pc:sldMk cId="1801513989" sldId="346"/>
        </pc:sldMkLst>
        <pc:spChg chg="mod">
          <ac:chgData name="Jordan Williams" userId="269cec884350d245" providerId="LiveId" clId="{F5217160-A21B-41EC-B4BF-C11107B8CD44}" dt="2022-08-06T20:47:19.176" v="1798" actId="20577"/>
          <ac:spMkLst>
            <pc:docMk/>
            <pc:sldMk cId="1801513989" sldId="346"/>
            <ac:spMk id="3" creationId="{A32A99AB-BE2C-6D01-3228-14CE72D6F208}"/>
          </ac:spMkLst>
        </pc:spChg>
      </pc:sldChg>
      <pc:sldChg chg="modSp add mod">
        <pc:chgData name="Jordan Williams" userId="269cec884350d245" providerId="LiveId" clId="{F5217160-A21B-41EC-B4BF-C11107B8CD44}" dt="2022-08-06T20:48:11.720" v="1817" actId="207"/>
        <pc:sldMkLst>
          <pc:docMk/>
          <pc:sldMk cId="2466786739" sldId="346"/>
        </pc:sldMkLst>
        <pc:spChg chg="mod">
          <ac:chgData name="Jordan Williams" userId="269cec884350d245" providerId="LiveId" clId="{F5217160-A21B-41EC-B4BF-C11107B8CD44}" dt="2022-08-06T20:48:11.720" v="1817" actId="207"/>
          <ac:spMkLst>
            <pc:docMk/>
            <pc:sldMk cId="2466786739" sldId="346"/>
            <ac:spMk id="3" creationId="{9A6D39DD-699D-7A38-4FB5-C5FC3EBFB680}"/>
          </ac:spMkLst>
        </pc:spChg>
      </pc:sldChg>
      <pc:sldChg chg="del">
        <pc:chgData name="Jordan Williams" userId="269cec884350d245" providerId="LiveId" clId="{F5217160-A21B-41EC-B4BF-C11107B8CD44}" dt="2022-08-06T19:05:10.710" v="111" actId="47"/>
        <pc:sldMkLst>
          <pc:docMk/>
          <pc:sldMk cId="3552755325" sldId="346"/>
        </pc:sldMkLst>
      </pc:sldChg>
      <pc:sldChg chg="modSp new add del mod">
        <pc:chgData name="Jordan Williams" userId="269cec884350d245" providerId="LiveId" clId="{F5217160-A21B-41EC-B4BF-C11107B8CD44}" dt="2022-08-06T22:53:37.503" v="3194" actId="47"/>
        <pc:sldMkLst>
          <pc:docMk/>
          <pc:sldMk cId="1305786792" sldId="347"/>
        </pc:sldMkLst>
        <pc:spChg chg="mod">
          <ac:chgData name="Jordan Williams" userId="269cec884350d245" providerId="LiveId" clId="{F5217160-A21B-41EC-B4BF-C11107B8CD44}" dt="2022-08-06T20:53:38.753" v="1920" actId="6549"/>
          <ac:spMkLst>
            <pc:docMk/>
            <pc:sldMk cId="1305786792" sldId="347"/>
            <ac:spMk id="2" creationId="{D351CF01-326C-C870-73C8-1F4EDA2795CC}"/>
          </ac:spMkLst>
        </pc:spChg>
        <pc:spChg chg="mod">
          <ac:chgData name="Jordan Williams" userId="269cec884350d245" providerId="LiveId" clId="{F5217160-A21B-41EC-B4BF-C11107B8CD44}" dt="2022-08-06T20:48:23.846" v="1836" actId="20577"/>
          <ac:spMkLst>
            <pc:docMk/>
            <pc:sldMk cId="1305786792" sldId="347"/>
            <ac:spMk id="3" creationId="{2F5EF762-337E-23F4-A110-A42B8505B212}"/>
          </ac:spMkLst>
        </pc:spChg>
      </pc:sldChg>
      <pc:sldChg chg="del">
        <pc:chgData name="Jordan Williams" userId="269cec884350d245" providerId="LiveId" clId="{F5217160-A21B-41EC-B4BF-C11107B8CD44}" dt="2022-08-06T19:05:10.710" v="111" actId="47"/>
        <pc:sldMkLst>
          <pc:docMk/>
          <pc:sldMk cId="1307583376" sldId="347"/>
        </pc:sldMkLst>
      </pc:sldChg>
      <pc:sldChg chg="modSp new del mod">
        <pc:chgData name="Jordan Williams" userId="269cec884350d245" providerId="LiveId" clId="{F5217160-A21B-41EC-B4BF-C11107B8CD44}" dt="2022-08-06T22:31:43.610" v="2924" actId="680"/>
        <pc:sldMkLst>
          <pc:docMk/>
          <pc:sldMk cId="2708540428" sldId="347"/>
        </pc:sldMkLst>
        <pc:spChg chg="mod">
          <ac:chgData name="Jordan Williams" userId="269cec884350d245" providerId="LiveId" clId="{F5217160-A21B-41EC-B4BF-C11107B8CD44}" dt="2022-08-06T22:31:42.317" v="2920" actId="20577"/>
          <ac:spMkLst>
            <pc:docMk/>
            <pc:sldMk cId="2708540428" sldId="347"/>
            <ac:spMk id="2" creationId="{E4DD2913-A278-9266-49FA-287CDC7A8224}"/>
          </ac:spMkLst>
        </pc:spChg>
        <pc:spChg chg="mod">
          <ac:chgData name="Jordan Williams" userId="269cec884350d245" providerId="LiveId" clId="{F5217160-A21B-41EC-B4BF-C11107B8CD44}" dt="2022-08-06T22:31:43.239" v="2923" actId="20577"/>
          <ac:spMkLst>
            <pc:docMk/>
            <pc:sldMk cId="2708540428" sldId="347"/>
            <ac:spMk id="3" creationId="{A03B3F5F-A811-8D7F-BC27-B0C048FD311F}"/>
          </ac:spMkLst>
        </pc:spChg>
      </pc:sldChg>
      <pc:sldChg chg="del">
        <pc:chgData name="Jordan Williams" userId="269cec884350d245" providerId="LiveId" clId="{F5217160-A21B-41EC-B4BF-C11107B8CD44}" dt="2022-08-06T19:05:10.710" v="111" actId="47"/>
        <pc:sldMkLst>
          <pc:docMk/>
          <pc:sldMk cId="742583975" sldId="348"/>
        </pc:sldMkLst>
      </pc:sldChg>
      <pc:sldChg chg="modSp add del mod ord">
        <pc:chgData name="Jordan Williams" userId="269cec884350d245" providerId="LiveId" clId="{F5217160-A21B-41EC-B4BF-C11107B8CD44}" dt="2022-08-06T22:53:32.703" v="3193" actId="47"/>
        <pc:sldMkLst>
          <pc:docMk/>
          <pc:sldMk cId="3241660141" sldId="348"/>
        </pc:sldMkLst>
        <pc:spChg chg="mod">
          <ac:chgData name="Jordan Williams" userId="269cec884350d245" providerId="LiveId" clId="{F5217160-A21B-41EC-B4BF-C11107B8CD44}" dt="2022-08-06T22:48:56.125" v="3191" actId="20577"/>
          <ac:spMkLst>
            <pc:docMk/>
            <pc:sldMk cId="3241660141" sldId="348"/>
            <ac:spMk id="2" creationId="{D351CF01-326C-C870-73C8-1F4EDA2795CC}"/>
          </ac:spMkLst>
        </pc:spChg>
      </pc:sldChg>
      <pc:sldChg chg="del">
        <pc:chgData name="Jordan Williams" userId="269cec884350d245" providerId="LiveId" clId="{F5217160-A21B-41EC-B4BF-C11107B8CD44}" dt="2022-08-06T19:05:10.710" v="111" actId="47"/>
        <pc:sldMkLst>
          <pc:docMk/>
          <pc:sldMk cId="449374886" sldId="349"/>
        </pc:sldMkLst>
      </pc:sldChg>
      <pc:sldChg chg="modSp add del mod">
        <pc:chgData name="Jordan Williams" userId="269cec884350d245" providerId="LiveId" clId="{F5217160-A21B-41EC-B4BF-C11107B8CD44}" dt="2022-08-06T22:53:37.503" v="3194" actId="47"/>
        <pc:sldMkLst>
          <pc:docMk/>
          <pc:sldMk cId="503299127" sldId="349"/>
        </pc:sldMkLst>
        <pc:spChg chg="mod">
          <ac:chgData name="Jordan Williams" userId="269cec884350d245" providerId="LiveId" clId="{F5217160-A21B-41EC-B4BF-C11107B8CD44}" dt="2022-08-06T21:13:27.738" v="2808" actId="313"/>
          <ac:spMkLst>
            <pc:docMk/>
            <pc:sldMk cId="503299127" sldId="349"/>
            <ac:spMk id="2" creationId="{D351CF01-326C-C870-73C8-1F4EDA2795CC}"/>
          </ac:spMkLst>
        </pc:spChg>
      </pc:sldChg>
      <pc:sldChg chg="new del">
        <pc:chgData name="Jordan Williams" userId="269cec884350d245" providerId="LiveId" clId="{F5217160-A21B-41EC-B4BF-C11107B8CD44}" dt="2022-08-06T21:00:34.349" v="2201" actId="680"/>
        <pc:sldMkLst>
          <pc:docMk/>
          <pc:sldMk cId="929119219" sldId="349"/>
        </pc:sldMkLst>
      </pc:sldChg>
      <pc:sldChg chg="modSp add del mod">
        <pc:chgData name="Jordan Williams" userId="269cec884350d245" providerId="LiveId" clId="{F5217160-A21B-41EC-B4BF-C11107B8CD44}" dt="2022-08-06T20:59:23.575" v="2161" actId="47"/>
        <pc:sldMkLst>
          <pc:docMk/>
          <pc:sldMk cId="2107949065" sldId="349"/>
        </pc:sldMkLst>
        <pc:spChg chg="mod">
          <ac:chgData name="Jordan Williams" userId="269cec884350d245" providerId="LiveId" clId="{F5217160-A21B-41EC-B4BF-C11107B8CD44}" dt="2022-08-06T20:59:10.080" v="2160" actId="20577"/>
          <ac:spMkLst>
            <pc:docMk/>
            <pc:sldMk cId="2107949065" sldId="349"/>
            <ac:spMk id="2" creationId="{D351CF01-326C-C870-73C8-1F4EDA2795CC}"/>
          </ac:spMkLst>
        </pc:spChg>
      </pc:sldChg>
      <pc:sldChg chg="new del">
        <pc:chgData name="Jordan Williams" userId="269cec884350d245" providerId="LiveId" clId="{F5217160-A21B-41EC-B4BF-C11107B8CD44}" dt="2022-08-06T21:00:41.062" v="2203" actId="680"/>
        <pc:sldMkLst>
          <pc:docMk/>
          <pc:sldMk cId="3501585473" sldId="349"/>
        </pc:sldMkLst>
      </pc:sldChg>
      <pc:sldChg chg="modSp new mod">
        <pc:chgData name="Jordan Williams" userId="269cec884350d245" providerId="LiveId" clId="{F5217160-A21B-41EC-B4BF-C11107B8CD44}" dt="2022-08-06T23:16:28.006" v="3678" actId="20577"/>
        <pc:sldMkLst>
          <pc:docMk/>
          <pc:sldMk cId="3944042386" sldId="349"/>
        </pc:sldMkLst>
        <pc:spChg chg="mod">
          <ac:chgData name="Jordan Williams" userId="269cec884350d245" providerId="LiveId" clId="{F5217160-A21B-41EC-B4BF-C11107B8CD44}" dt="2022-08-06T23:16:28.006" v="3678" actId="20577"/>
          <ac:spMkLst>
            <pc:docMk/>
            <pc:sldMk cId="3944042386" sldId="349"/>
            <ac:spMk id="2" creationId="{29322963-A4B6-D0B6-E62D-83FFB1B86759}"/>
          </ac:spMkLst>
        </pc:spChg>
        <pc:spChg chg="mod">
          <ac:chgData name="Jordan Williams" userId="269cec884350d245" providerId="LiveId" clId="{F5217160-A21B-41EC-B4BF-C11107B8CD44}" dt="2022-08-06T23:03:10.635" v="3213" actId="20577"/>
          <ac:spMkLst>
            <pc:docMk/>
            <pc:sldMk cId="3944042386" sldId="349"/>
            <ac:spMk id="3" creationId="{07D149F3-2EFD-0C5F-D4A9-DD4442A0523E}"/>
          </ac:spMkLst>
        </pc:spChg>
      </pc:sldChg>
      <pc:sldChg chg="modSp add del mod">
        <pc:chgData name="Jordan Williams" userId="269cec884350d245" providerId="LiveId" clId="{F5217160-A21B-41EC-B4BF-C11107B8CD44}" dt="2022-08-06T22:53:37.503" v="3194" actId="47"/>
        <pc:sldMkLst>
          <pc:docMk/>
          <pc:sldMk cId="310217260" sldId="350"/>
        </pc:sldMkLst>
        <pc:spChg chg="mod">
          <ac:chgData name="Jordan Williams" userId="269cec884350d245" providerId="LiveId" clId="{F5217160-A21B-41EC-B4BF-C11107B8CD44}" dt="2022-08-06T21:57:36.248" v="2846" actId="15"/>
          <ac:spMkLst>
            <pc:docMk/>
            <pc:sldMk cId="310217260" sldId="350"/>
            <ac:spMk id="2" creationId="{D351CF01-326C-C870-73C8-1F4EDA2795CC}"/>
          </ac:spMkLst>
        </pc:spChg>
      </pc:sldChg>
      <pc:sldChg chg="del">
        <pc:chgData name="Jordan Williams" userId="269cec884350d245" providerId="LiveId" clId="{F5217160-A21B-41EC-B4BF-C11107B8CD44}" dt="2022-08-06T19:05:10.710" v="111" actId="47"/>
        <pc:sldMkLst>
          <pc:docMk/>
          <pc:sldMk cId="1637141822" sldId="350"/>
        </pc:sldMkLst>
      </pc:sldChg>
      <pc:sldChg chg="modSp new mod">
        <pc:chgData name="Jordan Williams" userId="269cec884350d245" providerId="LiveId" clId="{F5217160-A21B-41EC-B4BF-C11107B8CD44}" dt="2022-08-07T00:18:17.409" v="6829" actId="14"/>
        <pc:sldMkLst>
          <pc:docMk/>
          <pc:sldMk cId="4106064731" sldId="350"/>
        </pc:sldMkLst>
        <pc:spChg chg="mod">
          <ac:chgData name="Jordan Williams" userId="269cec884350d245" providerId="LiveId" clId="{F5217160-A21B-41EC-B4BF-C11107B8CD44}" dt="2022-08-07T00:18:17.409" v="6829" actId="14"/>
          <ac:spMkLst>
            <pc:docMk/>
            <pc:sldMk cId="4106064731" sldId="350"/>
            <ac:spMk id="2" creationId="{17CF02DA-C591-C802-E36A-C54B683955B0}"/>
          </ac:spMkLst>
        </pc:spChg>
        <pc:spChg chg="mod">
          <ac:chgData name="Jordan Williams" userId="269cec884350d245" providerId="LiveId" clId="{F5217160-A21B-41EC-B4BF-C11107B8CD44}" dt="2022-08-06T23:16:39.886" v="3697" actId="20577"/>
          <ac:spMkLst>
            <pc:docMk/>
            <pc:sldMk cId="4106064731" sldId="350"/>
            <ac:spMk id="3" creationId="{6BCB42E6-46F1-6EF6-CBAB-864D9430D73C}"/>
          </ac:spMkLst>
        </pc:spChg>
      </pc:sldChg>
      <pc:sldChg chg="add del">
        <pc:chgData name="Jordan Williams" userId="269cec884350d245" providerId="LiveId" clId="{F5217160-A21B-41EC-B4BF-C11107B8CD44}" dt="2022-08-06T22:53:37.503" v="3194" actId="47"/>
        <pc:sldMkLst>
          <pc:docMk/>
          <pc:sldMk cId="1946535266" sldId="351"/>
        </pc:sldMkLst>
      </pc:sldChg>
      <pc:sldChg chg="modSp new mod">
        <pc:chgData name="Jordan Williams" userId="269cec884350d245" providerId="LiveId" clId="{F5217160-A21B-41EC-B4BF-C11107B8CD44}" dt="2022-08-06T23:39:51.964" v="4998" actId="20577"/>
        <pc:sldMkLst>
          <pc:docMk/>
          <pc:sldMk cId="2430960843" sldId="351"/>
        </pc:sldMkLst>
        <pc:spChg chg="mod">
          <ac:chgData name="Jordan Williams" userId="269cec884350d245" providerId="LiveId" clId="{F5217160-A21B-41EC-B4BF-C11107B8CD44}" dt="2022-08-06T23:39:51.964" v="4998" actId="20577"/>
          <ac:spMkLst>
            <pc:docMk/>
            <pc:sldMk cId="2430960843" sldId="351"/>
            <ac:spMk id="2" creationId="{EC9993DD-D9EB-7951-AC79-4B7D44DBC055}"/>
          </ac:spMkLst>
        </pc:spChg>
        <pc:spChg chg="mod">
          <ac:chgData name="Jordan Williams" userId="269cec884350d245" providerId="LiveId" clId="{F5217160-A21B-41EC-B4BF-C11107B8CD44}" dt="2022-08-06T23:25:35.013" v="4163" actId="20577"/>
          <ac:spMkLst>
            <pc:docMk/>
            <pc:sldMk cId="2430960843" sldId="351"/>
            <ac:spMk id="3" creationId="{682210AA-141D-C589-4241-0A5EDEF10D9A}"/>
          </ac:spMkLst>
        </pc:spChg>
      </pc:sldChg>
      <pc:sldChg chg="del">
        <pc:chgData name="Jordan Williams" userId="269cec884350d245" providerId="LiveId" clId="{F5217160-A21B-41EC-B4BF-C11107B8CD44}" dt="2022-08-06T19:05:10.710" v="111" actId="47"/>
        <pc:sldMkLst>
          <pc:docMk/>
          <pc:sldMk cId="4057531806" sldId="351"/>
        </pc:sldMkLst>
      </pc:sldChg>
      <pc:sldChg chg="modSp add mod">
        <pc:chgData name="Jordan Williams" userId="269cec884350d245" providerId="LiveId" clId="{F5217160-A21B-41EC-B4BF-C11107B8CD44}" dt="2022-08-06T23:40:29.668" v="5014" actId="113"/>
        <pc:sldMkLst>
          <pc:docMk/>
          <pc:sldMk cId="618855895" sldId="352"/>
        </pc:sldMkLst>
        <pc:spChg chg="mod">
          <ac:chgData name="Jordan Williams" userId="269cec884350d245" providerId="LiveId" clId="{F5217160-A21B-41EC-B4BF-C11107B8CD44}" dt="2022-08-06T23:40:29.668" v="5014" actId="113"/>
          <ac:spMkLst>
            <pc:docMk/>
            <pc:sldMk cId="618855895" sldId="352"/>
            <ac:spMk id="3" creationId="{9A6D39DD-699D-7A38-4FB5-C5FC3EBFB680}"/>
          </ac:spMkLst>
        </pc:spChg>
      </pc:sldChg>
      <pc:sldChg chg="del">
        <pc:chgData name="Jordan Williams" userId="269cec884350d245" providerId="LiveId" clId="{F5217160-A21B-41EC-B4BF-C11107B8CD44}" dt="2022-08-06T19:05:10.710" v="111" actId="47"/>
        <pc:sldMkLst>
          <pc:docMk/>
          <pc:sldMk cId="3396433224" sldId="352"/>
        </pc:sldMkLst>
      </pc:sldChg>
      <pc:sldChg chg="modSp new mod">
        <pc:chgData name="Jordan Williams" userId="269cec884350d245" providerId="LiveId" clId="{F5217160-A21B-41EC-B4BF-C11107B8CD44}" dt="2022-08-06T23:47:43.051" v="5554" actId="947"/>
        <pc:sldMkLst>
          <pc:docMk/>
          <pc:sldMk cId="3204186193" sldId="353"/>
        </pc:sldMkLst>
        <pc:spChg chg="mod">
          <ac:chgData name="Jordan Williams" userId="269cec884350d245" providerId="LiveId" clId="{F5217160-A21B-41EC-B4BF-C11107B8CD44}" dt="2022-08-06T23:47:43.051" v="5554" actId="947"/>
          <ac:spMkLst>
            <pc:docMk/>
            <pc:sldMk cId="3204186193" sldId="353"/>
            <ac:spMk id="2" creationId="{690EC519-FBC8-7115-32F8-2684CAF73DE0}"/>
          </ac:spMkLst>
        </pc:spChg>
        <pc:spChg chg="mod">
          <ac:chgData name="Jordan Williams" userId="269cec884350d245" providerId="LiveId" clId="{F5217160-A21B-41EC-B4BF-C11107B8CD44}" dt="2022-08-06T23:41:22.718" v="5064" actId="20577"/>
          <ac:spMkLst>
            <pc:docMk/>
            <pc:sldMk cId="3204186193" sldId="353"/>
            <ac:spMk id="3" creationId="{F96A5645-B23D-F665-6D57-963AA079DEFF}"/>
          </ac:spMkLst>
        </pc:spChg>
      </pc:sldChg>
      <pc:sldChg chg="del">
        <pc:chgData name="Jordan Williams" userId="269cec884350d245" providerId="LiveId" clId="{F5217160-A21B-41EC-B4BF-C11107B8CD44}" dt="2022-08-06T19:05:10.710" v="111" actId="47"/>
        <pc:sldMkLst>
          <pc:docMk/>
          <pc:sldMk cId="4081667162" sldId="353"/>
        </pc:sldMkLst>
      </pc:sldChg>
      <pc:sldChg chg="del">
        <pc:chgData name="Jordan Williams" userId="269cec884350d245" providerId="LiveId" clId="{F5217160-A21B-41EC-B4BF-C11107B8CD44}" dt="2022-08-06T19:05:10.710" v="111" actId="47"/>
        <pc:sldMkLst>
          <pc:docMk/>
          <pc:sldMk cId="1105261478" sldId="354"/>
        </pc:sldMkLst>
      </pc:sldChg>
      <pc:sldChg chg="modSp new mod">
        <pc:chgData name="Jordan Williams" userId="269cec884350d245" providerId="LiveId" clId="{F5217160-A21B-41EC-B4BF-C11107B8CD44}" dt="2022-08-07T00:00:28.651" v="6182" actId="20577"/>
        <pc:sldMkLst>
          <pc:docMk/>
          <pc:sldMk cId="1238574057" sldId="354"/>
        </pc:sldMkLst>
        <pc:spChg chg="mod">
          <ac:chgData name="Jordan Williams" userId="269cec884350d245" providerId="LiveId" clId="{F5217160-A21B-41EC-B4BF-C11107B8CD44}" dt="2022-08-07T00:00:28.651" v="6182" actId="20577"/>
          <ac:spMkLst>
            <pc:docMk/>
            <pc:sldMk cId="1238574057" sldId="354"/>
            <ac:spMk id="2" creationId="{73597017-30F3-02D3-87F0-0E557F23DAC2}"/>
          </ac:spMkLst>
        </pc:spChg>
        <pc:spChg chg="mod">
          <ac:chgData name="Jordan Williams" userId="269cec884350d245" providerId="LiveId" clId="{F5217160-A21B-41EC-B4BF-C11107B8CD44}" dt="2022-08-06T23:47:57.054" v="5572" actId="20577"/>
          <ac:spMkLst>
            <pc:docMk/>
            <pc:sldMk cId="1238574057" sldId="354"/>
            <ac:spMk id="3" creationId="{789B5730-C54E-B84E-3983-CE8574737860}"/>
          </ac:spMkLst>
        </pc:spChg>
      </pc:sldChg>
      <pc:sldChg chg="del">
        <pc:chgData name="Jordan Williams" userId="269cec884350d245" providerId="LiveId" clId="{F5217160-A21B-41EC-B4BF-C11107B8CD44}" dt="2022-08-06T19:05:10.710" v="111" actId="47"/>
        <pc:sldMkLst>
          <pc:docMk/>
          <pc:sldMk cId="1430118823" sldId="355"/>
        </pc:sldMkLst>
      </pc:sldChg>
      <pc:sldChg chg="modSp add mod">
        <pc:chgData name="Jordan Williams" userId="269cec884350d245" providerId="LiveId" clId="{F5217160-A21B-41EC-B4BF-C11107B8CD44}" dt="2022-08-07T01:12:34.983" v="9040" actId="20577"/>
        <pc:sldMkLst>
          <pc:docMk/>
          <pc:sldMk cId="4258141345" sldId="355"/>
        </pc:sldMkLst>
        <pc:spChg chg="mod">
          <ac:chgData name="Jordan Williams" userId="269cec884350d245" providerId="LiveId" clId="{F5217160-A21B-41EC-B4BF-C11107B8CD44}" dt="2022-08-07T01:12:34.983" v="9040" actId="20577"/>
          <ac:spMkLst>
            <pc:docMk/>
            <pc:sldMk cId="4258141345" sldId="355"/>
            <ac:spMk id="2" creationId="{73597017-30F3-02D3-87F0-0E557F23DAC2}"/>
          </ac:spMkLst>
        </pc:spChg>
      </pc:sldChg>
      <pc:sldChg chg="modSp new mod">
        <pc:chgData name="Jordan Williams" userId="269cec884350d245" providerId="LiveId" clId="{F5217160-A21B-41EC-B4BF-C11107B8CD44}" dt="2022-08-07T01:12:17.693" v="9031" actId="947"/>
        <pc:sldMkLst>
          <pc:docMk/>
          <pc:sldMk cId="2446030093" sldId="356"/>
        </pc:sldMkLst>
        <pc:spChg chg="mod">
          <ac:chgData name="Jordan Williams" userId="269cec884350d245" providerId="LiveId" clId="{F5217160-A21B-41EC-B4BF-C11107B8CD44}" dt="2022-08-07T01:12:17.693" v="9031" actId="947"/>
          <ac:spMkLst>
            <pc:docMk/>
            <pc:sldMk cId="2446030093" sldId="356"/>
            <ac:spMk id="2" creationId="{93AEFB15-A4E5-E9AC-32B7-286D93328366}"/>
          </ac:spMkLst>
        </pc:spChg>
        <pc:spChg chg="mod">
          <ac:chgData name="Jordan Williams" userId="269cec884350d245" providerId="LiveId" clId="{F5217160-A21B-41EC-B4BF-C11107B8CD44}" dt="2022-08-06T23:53:25.879" v="5714" actId="20577"/>
          <ac:spMkLst>
            <pc:docMk/>
            <pc:sldMk cId="2446030093" sldId="356"/>
            <ac:spMk id="3" creationId="{55E4CC2B-382E-FFF0-4FAD-DF660AC4CC23}"/>
          </ac:spMkLst>
        </pc:spChg>
      </pc:sldChg>
      <pc:sldChg chg="del">
        <pc:chgData name="Jordan Williams" userId="269cec884350d245" providerId="LiveId" clId="{F5217160-A21B-41EC-B4BF-C11107B8CD44}" dt="2022-08-06T19:05:10.710" v="111" actId="47"/>
        <pc:sldMkLst>
          <pc:docMk/>
          <pc:sldMk cId="3596128175" sldId="356"/>
        </pc:sldMkLst>
      </pc:sldChg>
      <pc:sldChg chg="modSp new mod">
        <pc:chgData name="Jordan Williams" userId="269cec884350d245" providerId="LiveId" clId="{F5217160-A21B-41EC-B4BF-C11107B8CD44}" dt="2022-08-07T00:31:56.551" v="7127" actId="6549"/>
        <pc:sldMkLst>
          <pc:docMk/>
          <pc:sldMk cId="3930068443" sldId="357"/>
        </pc:sldMkLst>
        <pc:spChg chg="mod">
          <ac:chgData name="Jordan Williams" userId="269cec884350d245" providerId="LiveId" clId="{F5217160-A21B-41EC-B4BF-C11107B8CD44}" dt="2022-08-07T00:31:56.551" v="7127" actId="6549"/>
          <ac:spMkLst>
            <pc:docMk/>
            <pc:sldMk cId="3930068443" sldId="357"/>
            <ac:spMk id="2" creationId="{C434FDB3-408B-BB28-E4B4-055BB8B1CE6D}"/>
          </ac:spMkLst>
        </pc:spChg>
        <pc:spChg chg="mod">
          <ac:chgData name="Jordan Williams" userId="269cec884350d245" providerId="LiveId" clId="{F5217160-A21B-41EC-B4BF-C11107B8CD44}" dt="2022-08-07T00:04:22.923" v="6503" actId="20577"/>
          <ac:spMkLst>
            <pc:docMk/>
            <pc:sldMk cId="3930068443" sldId="357"/>
            <ac:spMk id="3" creationId="{410A0318-6108-6574-FCB6-F31281B5A31F}"/>
          </ac:spMkLst>
        </pc:spChg>
      </pc:sldChg>
      <pc:sldChg chg="add del">
        <pc:chgData name="Jordan Williams" userId="269cec884350d245" providerId="LiveId" clId="{F5217160-A21B-41EC-B4BF-C11107B8CD44}" dt="2022-08-07T00:07:10.529" v="6549" actId="47"/>
        <pc:sldMkLst>
          <pc:docMk/>
          <pc:sldMk cId="420078279" sldId="358"/>
        </pc:sldMkLst>
      </pc:sldChg>
      <pc:sldChg chg="modSp add mod">
        <pc:chgData name="Jordan Williams" userId="269cec884350d245" providerId="LiveId" clId="{F5217160-A21B-41EC-B4BF-C11107B8CD44}" dt="2022-08-07T01:11:51.188" v="9029" actId="6549"/>
        <pc:sldMkLst>
          <pc:docMk/>
          <pc:sldMk cId="4020438656" sldId="359"/>
        </pc:sldMkLst>
        <pc:spChg chg="mod">
          <ac:chgData name="Jordan Williams" userId="269cec884350d245" providerId="LiveId" clId="{F5217160-A21B-41EC-B4BF-C11107B8CD44}" dt="2022-08-07T01:11:51.188" v="9029" actId="6549"/>
          <ac:spMkLst>
            <pc:docMk/>
            <pc:sldMk cId="4020438656" sldId="359"/>
            <ac:spMk id="2" creationId="{EC9993DD-D9EB-7951-AC79-4B7D44DBC055}"/>
          </ac:spMkLst>
        </pc:spChg>
        <pc:spChg chg="mod">
          <ac:chgData name="Jordan Williams" userId="269cec884350d245" providerId="LiveId" clId="{F5217160-A21B-41EC-B4BF-C11107B8CD44}" dt="2022-08-07T00:38:47.790" v="7270" actId="20577"/>
          <ac:spMkLst>
            <pc:docMk/>
            <pc:sldMk cId="4020438656" sldId="359"/>
            <ac:spMk id="3" creationId="{682210AA-141D-C589-4241-0A5EDEF10D9A}"/>
          </ac:spMkLst>
        </pc:spChg>
      </pc:sldChg>
      <pc:sldChg chg="modSp add mod">
        <pc:chgData name="Jordan Williams" userId="269cec884350d245" providerId="LiveId" clId="{F5217160-A21B-41EC-B4BF-C11107B8CD44}" dt="2022-08-07T01:30:43.551" v="9869" actId="6549"/>
        <pc:sldMkLst>
          <pc:docMk/>
          <pc:sldMk cId="1025952661" sldId="360"/>
        </pc:sldMkLst>
        <pc:spChg chg="mod">
          <ac:chgData name="Jordan Williams" userId="269cec884350d245" providerId="LiveId" clId="{F5217160-A21B-41EC-B4BF-C11107B8CD44}" dt="2022-08-07T01:30:43.551" v="9869" actId="6549"/>
          <ac:spMkLst>
            <pc:docMk/>
            <pc:sldMk cId="1025952661" sldId="360"/>
            <ac:spMk id="2" creationId="{C434FDB3-408B-BB28-E4B4-055BB8B1CE6D}"/>
          </ac:spMkLst>
        </pc:spChg>
      </pc:sldChg>
      <pc:sldChg chg="modSp add mod">
        <pc:chgData name="Jordan Williams" userId="269cec884350d245" providerId="LiveId" clId="{F5217160-A21B-41EC-B4BF-C11107B8CD44}" dt="2022-08-07T01:37:57.845" v="9877" actId="20577"/>
        <pc:sldMkLst>
          <pc:docMk/>
          <pc:sldMk cId="2117102132" sldId="361"/>
        </pc:sldMkLst>
        <pc:spChg chg="mod">
          <ac:chgData name="Jordan Williams" userId="269cec884350d245" providerId="LiveId" clId="{F5217160-A21B-41EC-B4BF-C11107B8CD44}" dt="2022-08-07T01:37:57.845" v="9877" actId="20577"/>
          <ac:spMkLst>
            <pc:docMk/>
            <pc:sldMk cId="2117102132" sldId="361"/>
            <ac:spMk id="3" creationId="{14E691B4-6043-455E-8E7B-C0B68483676A}"/>
          </ac:spMkLst>
        </pc:spChg>
      </pc:sldChg>
      <pc:sldChg chg="modSp add mod">
        <pc:chgData name="Jordan Williams" userId="269cec884350d245" providerId="LiveId" clId="{F5217160-A21B-41EC-B4BF-C11107B8CD44}" dt="2022-08-07T00:37:39.840" v="7263" actId="20577"/>
        <pc:sldMkLst>
          <pc:docMk/>
          <pc:sldMk cId="1678769378" sldId="362"/>
        </pc:sldMkLst>
        <pc:spChg chg="mod">
          <ac:chgData name="Jordan Williams" userId="269cec884350d245" providerId="LiveId" clId="{F5217160-A21B-41EC-B4BF-C11107B8CD44}" dt="2022-08-07T00:37:39.840" v="7263" actId="20577"/>
          <ac:spMkLst>
            <pc:docMk/>
            <pc:sldMk cId="1678769378" sldId="362"/>
            <ac:spMk id="2" creationId="{C434FDB3-408B-BB28-E4B4-055BB8B1CE6D}"/>
          </ac:spMkLst>
        </pc:spChg>
      </pc:sldChg>
      <pc:sldChg chg="modSp add mod">
        <pc:chgData name="Jordan Williams" userId="269cec884350d245" providerId="LiveId" clId="{F5217160-A21B-41EC-B4BF-C11107B8CD44}" dt="2022-08-07T01:11:46.528" v="9028" actId="20577"/>
        <pc:sldMkLst>
          <pc:docMk/>
          <pc:sldMk cId="1246535710" sldId="363"/>
        </pc:sldMkLst>
        <pc:spChg chg="mod">
          <ac:chgData name="Jordan Williams" userId="269cec884350d245" providerId="LiveId" clId="{F5217160-A21B-41EC-B4BF-C11107B8CD44}" dt="2022-08-07T01:11:46.528" v="9028" actId="20577"/>
          <ac:spMkLst>
            <pc:docMk/>
            <pc:sldMk cId="1246535710" sldId="363"/>
            <ac:spMk id="2" creationId="{EC9993DD-D9EB-7951-AC79-4B7D44DBC055}"/>
          </ac:spMkLst>
        </pc:spChg>
      </pc:sldChg>
      <pc:sldChg chg="addSp delSp modSp new mod">
        <pc:chgData name="Jordan Williams" userId="269cec884350d245" providerId="LiveId" clId="{F5217160-A21B-41EC-B4BF-C11107B8CD44}" dt="2022-08-07T01:27:20.628" v="9839" actId="20577"/>
        <pc:sldMkLst>
          <pc:docMk/>
          <pc:sldMk cId="2877861032" sldId="364"/>
        </pc:sldMkLst>
        <pc:spChg chg="mod ord">
          <ac:chgData name="Jordan Williams" userId="269cec884350d245" providerId="LiveId" clId="{F5217160-A21B-41EC-B4BF-C11107B8CD44}" dt="2022-08-07T01:27:20.628" v="9839" actId="20577"/>
          <ac:spMkLst>
            <pc:docMk/>
            <pc:sldMk cId="2877861032" sldId="364"/>
            <ac:spMk id="2" creationId="{5EEC41BB-98A2-3A10-532C-35EB331F795E}"/>
          </ac:spMkLst>
        </pc:spChg>
        <pc:spChg chg="mod">
          <ac:chgData name="Jordan Williams" userId="269cec884350d245" providerId="LiveId" clId="{F5217160-A21B-41EC-B4BF-C11107B8CD44}" dt="2022-08-07T00:59:34.518" v="8135" actId="20577"/>
          <ac:spMkLst>
            <pc:docMk/>
            <pc:sldMk cId="2877861032" sldId="364"/>
            <ac:spMk id="3" creationId="{97427EB3-6362-9CFB-D130-38C482393896}"/>
          </ac:spMkLst>
        </pc:spChg>
        <pc:spChg chg="add del mod">
          <ac:chgData name="Jordan Williams" userId="269cec884350d245" providerId="LiveId" clId="{F5217160-A21B-41EC-B4BF-C11107B8CD44}" dt="2022-08-07T01:02:58.542" v="8528"/>
          <ac:spMkLst>
            <pc:docMk/>
            <pc:sldMk cId="2877861032" sldId="364"/>
            <ac:spMk id="4" creationId="{185EB5B1-4B5E-34A1-9E31-9E41127ABECD}"/>
          </ac:spMkLst>
        </pc:spChg>
        <pc:spChg chg="add del mod ord">
          <ac:chgData name="Jordan Williams" userId="269cec884350d245" providerId="LiveId" clId="{F5217160-A21B-41EC-B4BF-C11107B8CD44}" dt="2022-08-07T01:18:49.790" v="9436" actId="478"/>
          <ac:spMkLst>
            <pc:docMk/>
            <pc:sldMk cId="2877861032" sldId="364"/>
            <ac:spMk id="5" creationId="{C50D0FB7-AFAF-4006-104F-BFA050CBFA9A}"/>
          </ac:spMkLst>
        </pc:spChg>
      </pc:sldChg>
      <pc:sldChg chg="add del">
        <pc:chgData name="Jordan Williams" userId="269cec884350d245" providerId="LiveId" clId="{F5217160-A21B-41EC-B4BF-C11107B8CD44}" dt="2022-08-07T00:58:16.483" v="8043"/>
        <pc:sldMkLst>
          <pc:docMk/>
          <pc:sldMk cId="3880582822" sldId="364"/>
        </pc:sldMkLst>
      </pc:sldChg>
      <pc:sldChg chg="modSp add mod">
        <pc:chgData name="Jordan Williams" userId="269cec884350d245" providerId="LiveId" clId="{F5217160-A21B-41EC-B4BF-C11107B8CD44}" dt="2022-08-07T00:59:27.270" v="8121" actId="20577"/>
        <pc:sldMkLst>
          <pc:docMk/>
          <pc:sldMk cId="841061605" sldId="365"/>
        </pc:sldMkLst>
        <pc:spChg chg="mod">
          <ac:chgData name="Jordan Williams" userId="269cec884350d245" providerId="LiveId" clId="{F5217160-A21B-41EC-B4BF-C11107B8CD44}" dt="2022-08-07T00:59:27.270" v="8121" actId="20577"/>
          <ac:spMkLst>
            <pc:docMk/>
            <pc:sldMk cId="841061605" sldId="365"/>
            <ac:spMk id="3" creationId="{9A6D39DD-699D-7A38-4FB5-C5FC3EBFB680}"/>
          </ac:spMkLst>
        </pc:spChg>
      </pc:sldChg>
      <pc:sldChg chg="new del">
        <pc:chgData name="Jordan Williams" userId="269cec884350d245" providerId="LiveId" clId="{F5217160-A21B-41EC-B4BF-C11107B8CD44}" dt="2022-08-07T00:58:52.176" v="8073" actId="680"/>
        <pc:sldMkLst>
          <pc:docMk/>
          <pc:sldMk cId="1867963342" sldId="365"/>
        </pc:sldMkLst>
      </pc:sldChg>
      <pc:sldChg chg="modSp new mod">
        <pc:chgData name="Jordan Williams" userId="269cec884350d245" providerId="LiveId" clId="{F5217160-A21B-41EC-B4BF-C11107B8CD44}" dt="2022-08-07T01:27:52.652" v="9866" actId="20577"/>
        <pc:sldMkLst>
          <pc:docMk/>
          <pc:sldMk cId="1010943863" sldId="366"/>
        </pc:sldMkLst>
        <pc:spChg chg="mod">
          <ac:chgData name="Jordan Williams" userId="269cec884350d245" providerId="LiveId" clId="{F5217160-A21B-41EC-B4BF-C11107B8CD44}" dt="2022-08-07T01:27:52.652" v="9866" actId="20577"/>
          <ac:spMkLst>
            <pc:docMk/>
            <pc:sldMk cId="1010943863" sldId="366"/>
            <ac:spMk id="2" creationId="{717869A1-62AF-6524-1C2C-1357CDF0F151}"/>
          </ac:spMkLst>
        </pc:spChg>
        <pc:spChg chg="mod">
          <ac:chgData name="Jordan Williams" userId="269cec884350d245" providerId="LiveId" clId="{F5217160-A21B-41EC-B4BF-C11107B8CD44}" dt="2022-08-07T01:08:36.134" v="8668" actId="20577"/>
          <ac:spMkLst>
            <pc:docMk/>
            <pc:sldMk cId="1010943863" sldId="366"/>
            <ac:spMk id="3" creationId="{D443479F-9517-B726-8F61-5BB7234BA5D4}"/>
          </ac:spMkLst>
        </pc:spChg>
      </pc:sldChg>
      <pc:sldChg chg="new del">
        <pc:chgData name="Jordan Williams" userId="269cec884350d245" providerId="LiveId" clId="{F5217160-A21B-41EC-B4BF-C11107B8CD44}" dt="2022-08-07T01:36:40.690" v="9872" actId="47"/>
        <pc:sldMkLst>
          <pc:docMk/>
          <pc:sldMk cId="4152013195" sldId="367"/>
        </pc:sldMkLst>
      </pc:sldChg>
      <pc:sldChg chg="new modNotesTx">
        <pc:chgData name="Jordan Williams" userId="269cec884350d245" providerId="LiveId" clId="{F5217160-A21B-41EC-B4BF-C11107B8CD44}" dt="2022-08-07T01:50:03.724" v="10487" actId="20577"/>
        <pc:sldMkLst>
          <pc:docMk/>
          <pc:sldMk cId="3043031099" sldId="368"/>
        </pc:sldMkLst>
      </pc:sldChg>
    </pc:docChg>
  </pc:docChgLst>
  <pc:docChgLst>
    <pc:chgData name="Jordan Williams" userId="269cec884350d245" providerId="LiveId" clId="{445AF129-3E03-45C2-998A-2D220A7CA014}"/>
    <pc:docChg chg="undo redo custSel addSld delSld modSld">
      <pc:chgData name="Jordan Williams" userId="269cec884350d245" providerId="LiveId" clId="{445AF129-3E03-45C2-998A-2D220A7CA014}" dt="2022-11-27T22:04:01.542" v="7887"/>
      <pc:docMkLst>
        <pc:docMk/>
      </pc:docMkLst>
      <pc:sldChg chg="modSp mod">
        <pc:chgData name="Jordan Williams" userId="269cec884350d245" providerId="LiveId" clId="{445AF129-3E03-45C2-998A-2D220A7CA014}" dt="2022-11-27T06:28:48.532" v="42" actId="20577"/>
        <pc:sldMkLst>
          <pc:docMk/>
          <pc:sldMk cId="109857222" sldId="256"/>
        </pc:sldMkLst>
        <pc:spChg chg="mod">
          <ac:chgData name="Jordan Williams" userId="269cec884350d245" providerId="LiveId" clId="{445AF129-3E03-45C2-998A-2D220A7CA014}" dt="2022-11-27T06:28:48.532" v="42" actId="20577"/>
          <ac:spMkLst>
            <pc:docMk/>
            <pc:sldMk cId="109857222" sldId="256"/>
            <ac:spMk id="3" creationId="{00000000-0000-0000-0000-000000000000}"/>
          </ac:spMkLst>
        </pc:spChg>
        <pc:spChg chg="mod">
          <ac:chgData name="Jordan Williams" userId="269cec884350d245" providerId="LiveId" clId="{445AF129-3E03-45C2-998A-2D220A7CA014}" dt="2022-11-27T06:28:46.307" v="41" actId="20577"/>
          <ac:spMkLst>
            <pc:docMk/>
            <pc:sldMk cId="109857222" sldId="256"/>
            <ac:spMk id="4" creationId="{62807685-CCE8-4488-8EBE-7572B84FBA64}"/>
          </ac:spMkLst>
        </pc:spChg>
      </pc:sldChg>
      <pc:sldChg chg="add del">
        <pc:chgData name="Jordan Williams" userId="269cec884350d245" providerId="LiveId" clId="{445AF129-3E03-45C2-998A-2D220A7CA014}" dt="2022-11-27T06:30:10.662" v="81" actId="47"/>
        <pc:sldMkLst>
          <pc:docMk/>
          <pc:sldMk cId="2022585261" sldId="296"/>
        </pc:sldMkLst>
      </pc:sldChg>
      <pc:sldChg chg="modSp add mod">
        <pc:chgData name="Jordan Williams" userId="269cec884350d245" providerId="LiveId" clId="{445AF129-3E03-45C2-998A-2D220A7CA014}" dt="2022-11-27T19:39:53.477" v="4663" actId="20577"/>
        <pc:sldMkLst>
          <pc:docMk/>
          <pc:sldMk cId="1602523647" sldId="339"/>
        </pc:sldMkLst>
        <pc:spChg chg="mod">
          <ac:chgData name="Jordan Williams" userId="269cec884350d245" providerId="LiveId" clId="{445AF129-3E03-45C2-998A-2D220A7CA014}" dt="2022-11-27T19:39:53.477" v="4663" actId="20577"/>
          <ac:spMkLst>
            <pc:docMk/>
            <pc:sldMk cId="1602523647" sldId="339"/>
            <ac:spMk id="3" creationId="{14E691B4-6043-455E-8E7B-C0B68483676A}"/>
          </ac:spMkLst>
        </pc:spChg>
      </pc:sldChg>
      <pc:sldChg chg="add del">
        <pc:chgData name="Jordan Williams" userId="269cec884350d245" providerId="LiveId" clId="{445AF129-3E03-45C2-998A-2D220A7CA014}" dt="2022-11-27T06:30:10.662" v="81" actId="47"/>
        <pc:sldMkLst>
          <pc:docMk/>
          <pc:sldMk cId="1400080112" sldId="341"/>
        </pc:sldMkLst>
      </pc:sldChg>
      <pc:sldChg chg="add del">
        <pc:chgData name="Jordan Williams" userId="269cec884350d245" providerId="LiveId" clId="{445AF129-3E03-45C2-998A-2D220A7CA014}" dt="2022-11-27T06:30:10.662" v="81" actId="47"/>
        <pc:sldMkLst>
          <pc:docMk/>
          <pc:sldMk cId="1901161545" sldId="342"/>
        </pc:sldMkLst>
      </pc:sldChg>
      <pc:sldChg chg="add del">
        <pc:chgData name="Jordan Williams" userId="269cec884350d245" providerId="LiveId" clId="{445AF129-3E03-45C2-998A-2D220A7CA014}" dt="2022-11-27T06:30:10.662" v="81" actId="47"/>
        <pc:sldMkLst>
          <pc:docMk/>
          <pc:sldMk cId="1487955730" sldId="343"/>
        </pc:sldMkLst>
      </pc:sldChg>
      <pc:sldChg chg="add del">
        <pc:chgData name="Jordan Williams" userId="269cec884350d245" providerId="LiveId" clId="{445AF129-3E03-45C2-998A-2D220A7CA014}" dt="2022-11-27T06:30:10.662" v="81" actId="47"/>
        <pc:sldMkLst>
          <pc:docMk/>
          <pc:sldMk cId="2339321932" sldId="344"/>
        </pc:sldMkLst>
      </pc:sldChg>
      <pc:sldChg chg="modSp mod">
        <pc:chgData name="Jordan Williams" userId="269cec884350d245" providerId="LiveId" clId="{445AF129-3E03-45C2-998A-2D220A7CA014}" dt="2022-11-27T06:29:28.120" v="57" actId="20577"/>
        <pc:sldMkLst>
          <pc:docMk/>
          <pc:sldMk cId="1663058076" sldId="345"/>
        </pc:sldMkLst>
        <pc:spChg chg="mod">
          <ac:chgData name="Jordan Williams" userId="269cec884350d245" providerId="LiveId" clId="{445AF129-3E03-45C2-998A-2D220A7CA014}" dt="2022-11-27T06:29:22.367" v="53" actId="20577"/>
          <ac:spMkLst>
            <pc:docMk/>
            <pc:sldMk cId="1663058076" sldId="345"/>
            <ac:spMk id="2" creationId="{7144980C-7DE7-B7FA-78A5-9F22D2D37BE3}"/>
          </ac:spMkLst>
        </pc:spChg>
        <pc:spChg chg="mod">
          <ac:chgData name="Jordan Williams" userId="269cec884350d245" providerId="LiveId" clId="{445AF129-3E03-45C2-998A-2D220A7CA014}" dt="2022-11-27T06:29:28.120" v="57" actId="20577"/>
          <ac:spMkLst>
            <pc:docMk/>
            <pc:sldMk cId="1663058076" sldId="345"/>
            <ac:spMk id="3" creationId="{9A6D39DD-699D-7A38-4FB5-C5FC3EBFB680}"/>
          </ac:spMkLst>
        </pc:spChg>
      </pc:sldChg>
      <pc:sldChg chg="new del">
        <pc:chgData name="Jordan Williams" userId="269cec884350d245" providerId="LiveId" clId="{445AF129-3E03-45C2-998A-2D220A7CA014}" dt="2022-11-27T06:29:44.763" v="60" actId="680"/>
        <pc:sldMkLst>
          <pc:docMk/>
          <pc:sldMk cId="831410733" sldId="346"/>
        </pc:sldMkLst>
      </pc:sldChg>
      <pc:sldChg chg="add del">
        <pc:chgData name="Jordan Williams" userId="269cec884350d245" providerId="LiveId" clId="{445AF129-3E03-45C2-998A-2D220A7CA014}" dt="2022-11-27T06:30:10.662" v="81" actId="47"/>
        <pc:sldMkLst>
          <pc:docMk/>
          <pc:sldMk cId="2466786739" sldId="346"/>
        </pc:sldMkLst>
      </pc:sldChg>
      <pc:sldChg chg="add del">
        <pc:chgData name="Jordan Williams" userId="269cec884350d245" providerId="LiveId" clId="{445AF129-3E03-45C2-998A-2D220A7CA014}" dt="2022-11-27T06:30:10.662" v="81" actId="47"/>
        <pc:sldMkLst>
          <pc:docMk/>
          <pc:sldMk cId="3241660141" sldId="348"/>
        </pc:sldMkLst>
      </pc:sldChg>
      <pc:sldChg chg="add del">
        <pc:chgData name="Jordan Williams" userId="269cec884350d245" providerId="LiveId" clId="{445AF129-3E03-45C2-998A-2D220A7CA014}" dt="2022-11-27T06:30:10.662" v="81" actId="47"/>
        <pc:sldMkLst>
          <pc:docMk/>
          <pc:sldMk cId="3944042386" sldId="349"/>
        </pc:sldMkLst>
      </pc:sldChg>
      <pc:sldChg chg="add del">
        <pc:chgData name="Jordan Williams" userId="269cec884350d245" providerId="LiveId" clId="{445AF129-3E03-45C2-998A-2D220A7CA014}" dt="2022-11-27T06:30:10.662" v="81" actId="47"/>
        <pc:sldMkLst>
          <pc:docMk/>
          <pc:sldMk cId="4106064731" sldId="350"/>
        </pc:sldMkLst>
      </pc:sldChg>
      <pc:sldChg chg="add del">
        <pc:chgData name="Jordan Williams" userId="269cec884350d245" providerId="LiveId" clId="{445AF129-3E03-45C2-998A-2D220A7CA014}" dt="2022-11-27T06:30:10.662" v="81" actId="47"/>
        <pc:sldMkLst>
          <pc:docMk/>
          <pc:sldMk cId="2430960843" sldId="351"/>
        </pc:sldMkLst>
      </pc:sldChg>
      <pc:sldChg chg="add del">
        <pc:chgData name="Jordan Williams" userId="269cec884350d245" providerId="LiveId" clId="{445AF129-3E03-45C2-998A-2D220A7CA014}" dt="2022-11-27T06:30:10.662" v="81" actId="47"/>
        <pc:sldMkLst>
          <pc:docMk/>
          <pc:sldMk cId="618855895" sldId="352"/>
        </pc:sldMkLst>
      </pc:sldChg>
      <pc:sldChg chg="add del">
        <pc:chgData name="Jordan Williams" userId="269cec884350d245" providerId="LiveId" clId="{445AF129-3E03-45C2-998A-2D220A7CA014}" dt="2022-11-27T06:30:10.662" v="81" actId="47"/>
        <pc:sldMkLst>
          <pc:docMk/>
          <pc:sldMk cId="3204186193" sldId="353"/>
        </pc:sldMkLst>
      </pc:sldChg>
      <pc:sldChg chg="add del">
        <pc:chgData name="Jordan Williams" userId="269cec884350d245" providerId="LiveId" clId="{445AF129-3E03-45C2-998A-2D220A7CA014}" dt="2022-11-27T06:30:10.662" v="81" actId="47"/>
        <pc:sldMkLst>
          <pc:docMk/>
          <pc:sldMk cId="1238574057" sldId="354"/>
        </pc:sldMkLst>
      </pc:sldChg>
      <pc:sldChg chg="add del">
        <pc:chgData name="Jordan Williams" userId="269cec884350d245" providerId="LiveId" clId="{445AF129-3E03-45C2-998A-2D220A7CA014}" dt="2022-11-27T06:30:10.662" v="81" actId="47"/>
        <pc:sldMkLst>
          <pc:docMk/>
          <pc:sldMk cId="4258141345" sldId="355"/>
        </pc:sldMkLst>
      </pc:sldChg>
      <pc:sldChg chg="add del">
        <pc:chgData name="Jordan Williams" userId="269cec884350d245" providerId="LiveId" clId="{445AF129-3E03-45C2-998A-2D220A7CA014}" dt="2022-11-27T06:30:10.662" v="81" actId="47"/>
        <pc:sldMkLst>
          <pc:docMk/>
          <pc:sldMk cId="2446030093" sldId="356"/>
        </pc:sldMkLst>
      </pc:sldChg>
      <pc:sldChg chg="add del">
        <pc:chgData name="Jordan Williams" userId="269cec884350d245" providerId="LiveId" clId="{445AF129-3E03-45C2-998A-2D220A7CA014}" dt="2022-11-27T06:30:10.662" v="81" actId="47"/>
        <pc:sldMkLst>
          <pc:docMk/>
          <pc:sldMk cId="3930068443" sldId="357"/>
        </pc:sldMkLst>
      </pc:sldChg>
      <pc:sldChg chg="add del">
        <pc:chgData name="Jordan Williams" userId="269cec884350d245" providerId="LiveId" clId="{445AF129-3E03-45C2-998A-2D220A7CA014}" dt="2022-11-27T06:30:10.662" v="81" actId="47"/>
        <pc:sldMkLst>
          <pc:docMk/>
          <pc:sldMk cId="4020438656" sldId="359"/>
        </pc:sldMkLst>
      </pc:sldChg>
      <pc:sldChg chg="add del">
        <pc:chgData name="Jordan Williams" userId="269cec884350d245" providerId="LiveId" clId="{445AF129-3E03-45C2-998A-2D220A7CA014}" dt="2022-11-27T06:30:10.662" v="81" actId="47"/>
        <pc:sldMkLst>
          <pc:docMk/>
          <pc:sldMk cId="1025952661" sldId="360"/>
        </pc:sldMkLst>
      </pc:sldChg>
      <pc:sldChg chg="del">
        <pc:chgData name="Jordan Williams" userId="269cec884350d245" providerId="LiveId" clId="{445AF129-3E03-45C2-998A-2D220A7CA014}" dt="2022-11-27T06:11:22.566" v="1" actId="47"/>
        <pc:sldMkLst>
          <pc:docMk/>
          <pc:sldMk cId="2117102132" sldId="361"/>
        </pc:sldMkLst>
      </pc:sldChg>
      <pc:sldChg chg="add del">
        <pc:chgData name="Jordan Williams" userId="269cec884350d245" providerId="LiveId" clId="{445AF129-3E03-45C2-998A-2D220A7CA014}" dt="2022-11-27T06:30:10.662" v="81" actId="47"/>
        <pc:sldMkLst>
          <pc:docMk/>
          <pc:sldMk cId="1678769378" sldId="362"/>
        </pc:sldMkLst>
      </pc:sldChg>
      <pc:sldChg chg="add del">
        <pc:chgData name="Jordan Williams" userId="269cec884350d245" providerId="LiveId" clId="{445AF129-3E03-45C2-998A-2D220A7CA014}" dt="2022-11-27T06:30:10.662" v="81" actId="47"/>
        <pc:sldMkLst>
          <pc:docMk/>
          <pc:sldMk cId="1246535710" sldId="363"/>
        </pc:sldMkLst>
      </pc:sldChg>
      <pc:sldChg chg="add del">
        <pc:chgData name="Jordan Williams" userId="269cec884350d245" providerId="LiveId" clId="{445AF129-3E03-45C2-998A-2D220A7CA014}" dt="2022-11-27T06:30:10.662" v="81" actId="47"/>
        <pc:sldMkLst>
          <pc:docMk/>
          <pc:sldMk cId="2877861032" sldId="364"/>
        </pc:sldMkLst>
      </pc:sldChg>
      <pc:sldChg chg="add del">
        <pc:chgData name="Jordan Williams" userId="269cec884350d245" providerId="LiveId" clId="{445AF129-3E03-45C2-998A-2D220A7CA014}" dt="2022-11-27T06:30:10.662" v="81" actId="47"/>
        <pc:sldMkLst>
          <pc:docMk/>
          <pc:sldMk cId="841061605" sldId="365"/>
        </pc:sldMkLst>
      </pc:sldChg>
      <pc:sldChg chg="add del">
        <pc:chgData name="Jordan Williams" userId="269cec884350d245" providerId="LiveId" clId="{445AF129-3E03-45C2-998A-2D220A7CA014}" dt="2022-11-27T06:30:10.662" v="81" actId="47"/>
        <pc:sldMkLst>
          <pc:docMk/>
          <pc:sldMk cId="1010943863" sldId="366"/>
        </pc:sldMkLst>
      </pc:sldChg>
      <pc:sldChg chg="add del">
        <pc:chgData name="Jordan Williams" userId="269cec884350d245" providerId="LiveId" clId="{445AF129-3E03-45C2-998A-2D220A7CA014}" dt="2022-11-27T06:30:10.662" v="81" actId="47"/>
        <pc:sldMkLst>
          <pc:docMk/>
          <pc:sldMk cId="3043031099" sldId="368"/>
        </pc:sldMkLst>
      </pc:sldChg>
      <pc:sldChg chg="add del">
        <pc:chgData name="Jordan Williams" userId="269cec884350d245" providerId="LiveId" clId="{445AF129-3E03-45C2-998A-2D220A7CA014}" dt="2022-11-27T06:11:56.389" v="3" actId="47"/>
        <pc:sldMkLst>
          <pc:docMk/>
          <pc:sldMk cId="1015775519" sldId="369"/>
        </pc:sldMkLst>
      </pc:sldChg>
      <pc:sldChg chg="modSp new mod modAnim">
        <pc:chgData name="Jordan Williams" userId="269cec884350d245" providerId="LiveId" clId="{445AF129-3E03-45C2-998A-2D220A7CA014}" dt="2022-11-27T21:15:50.137" v="7746"/>
        <pc:sldMkLst>
          <pc:docMk/>
          <pc:sldMk cId="1271624159" sldId="369"/>
        </pc:sldMkLst>
        <pc:spChg chg="mod">
          <ac:chgData name="Jordan Williams" userId="269cec884350d245" providerId="LiveId" clId="{445AF129-3E03-45C2-998A-2D220A7CA014}" dt="2022-11-27T06:56:41.778" v="141" actId="20577"/>
          <ac:spMkLst>
            <pc:docMk/>
            <pc:sldMk cId="1271624159" sldId="369"/>
            <ac:spMk id="2" creationId="{31E2BEE1-605E-8CA8-AC3E-9AC1F6F1379D}"/>
          </ac:spMkLst>
        </pc:spChg>
        <pc:spChg chg="mod">
          <ac:chgData name="Jordan Williams" userId="269cec884350d245" providerId="LiveId" clId="{445AF129-3E03-45C2-998A-2D220A7CA014}" dt="2022-11-27T06:30:05.124" v="80" actId="20577"/>
          <ac:spMkLst>
            <pc:docMk/>
            <pc:sldMk cId="1271624159" sldId="369"/>
            <ac:spMk id="3" creationId="{FDF021C0-A618-4275-93A3-9BF7D7520665}"/>
          </ac:spMkLst>
        </pc:spChg>
      </pc:sldChg>
      <pc:sldChg chg="modSp add mod modAnim">
        <pc:chgData name="Jordan Williams" userId="269cec884350d245" providerId="LiveId" clId="{445AF129-3E03-45C2-998A-2D220A7CA014}" dt="2022-11-27T21:23:42.442" v="7800"/>
        <pc:sldMkLst>
          <pc:docMk/>
          <pc:sldMk cId="4223737945" sldId="370"/>
        </pc:sldMkLst>
        <pc:spChg chg="mod">
          <ac:chgData name="Jordan Williams" userId="269cec884350d245" providerId="LiveId" clId="{445AF129-3E03-45C2-998A-2D220A7CA014}" dt="2022-11-27T07:02:00.768" v="433" actId="20577"/>
          <ac:spMkLst>
            <pc:docMk/>
            <pc:sldMk cId="4223737945" sldId="370"/>
            <ac:spMk id="2" creationId="{31E2BEE1-605E-8CA8-AC3E-9AC1F6F1379D}"/>
          </ac:spMkLst>
        </pc:spChg>
      </pc:sldChg>
      <pc:sldChg chg="modSp add del mod">
        <pc:chgData name="Jordan Williams" userId="269cec884350d245" providerId="LiveId" clId="{445AF129-3E03-45C2-998A-2D220A7CA014}" dt="2022-11-27T07:00:13.359" v="231" actId="47"/>
        <pc:sldMkLst>
          <pc:docMk/>
          <pc:sldMk cId="1021324128" sldId="371"/>
        </pc:sldMkLst>
        <pc:spChg chg="mod">
          <ac:chgData name="Jordan Williams" userId="269cec884350d245" providerId="LiveId" clId="{445AF129-3E03-45C2-998A-2D220A7CA014}" dt="2022-11-27T06:59:18.456" v="230" actId="20577"/>
          <ac:spMkLst>
            <pc:docMk/>
            <pc:sldMk cId="1021324128" sldId="371"/>
            <ac:spMk id="2" creationId="{31E2BEE1-605E-8CA8-AC3E-9AC1F6F1379D}"/>
          </ac:spMkLst>
        </pc:spChg>
      </pc:sldChg>
      <pc:sldChg chg="modSp add mod modAnim">
        <pc:chgData name="Jordan Williams" userId="269cec884350d245" providerId="LiveId" clId="{445AF129-3E03-45C2-998A-2D220A7CA014}" dt="2022-11-27T21:23:46.364" v="7801"/>
        <pc:sldMkLst>
          <pc:docMk/>
          <pc:sldMk cId="3288180573" sldId="371"/>
        </pc:sldMkLst>
        <pc:spChg chg="mod">
          <ac:chgData name="Jordan Williams" userId="269cec884350d245" providerId="LiveId" clId="{445AF129-3E03-45C2-998A-2D220A7CA014}" dt="2022-11-27T07:03:55.297" v="646" actId="20577"/>
          <ac:spMkLst>
            <pc:docMk/>
            <pc:sldMk cId="3288180573" sldId="371"/>
            <ac:spMk id="2" creationId="{31E2BEE1-605E-8CA8-AC3E-9AC1F6F1379D}"/>
          </ac:spMkLst>
        </pc:spChg>
      </pc:sldChg>
      <pc:sldChg chg="modSp add mod modAnim">
        <pc:chgData name="Jordan Williams" userId="269cec884350d245" providerId="LiveId" clId="{445AF129-3E03-45C2-998A-2D220A7CA014}" dt="2022-11-27T21:23:54.115" v="7803" actId="20577"/>
        <pc:sldMkLst>
          <pc:docMk/>
          <pc:sldMk cId="299146815" sldId="372"/>
        </pc:sldMkLst>
        <pc:spChg chg="mod">
          <ac:chgData name="Jordan Williams" userId="269cec884350d245" providerId="LiveId" clId="{445AF129-3E03-45C2-998A-2D220A7CA014}" dt="2022-11-27T21:23:54.115" v="7803" actId="20577"/>
          <ac:spMkLst>
            <pc:docMk/>
            <pc:sldMk cId="299146815" sldId="372"/>
            <ac:spMk id="2" creationId="{31E2BEE1-605E-8CA8-AC3E-9AC1F6F1379D}"/>
          </ac:spMkLst>
        </pc:spChg>
        <pc:spChg chg="mod">
          <ac:chgData name="Jordan Williams" userId="269cec884350d245" providerId="LiveId" clId="{445AF129-3E03-45C2-998A-2D220A7CA014}" dt="2022-11-27T07:04:25.950" v="663" actId="20577"/>
          <ac:spMkLst>
            <pc:docMk/>
            <pc:sldMk cId="299146815" sldId="372"/>
            <ac:spMk id="3" creationId="{FDF021C0-A618-4275-93A3-9BF7D7520665}"/>
          </ac:spMkLst>
        </pc:spChg>
      </pc:sldChg>
      <pc:sldChg chg="modSp add mod modAnim">
        <pc:chgData name="Jordan Williams" userId="269cec884350d245" providerId="LiveId" clId="{445AF129-3E03-45C2-998A-2D220A7CA014}" dt="2022-11-27T21:23:56.092" v="7804"/>
        <pc:sldMkLst>
          <pc:docMk/>
          <pc:sldMk cId="530396074" sldId="373"/>
        </pc:sldMkLst>
        <pc:spChg chg="mod">
          <ac:chgData name="Jordan Williams" userId="269cec884350d245" providerId="LiveId" clId="{445AF129-3E03-45C2-998A-2D220A7CA014}" dt="2022-11-27T07:18:35.782" v="1184" actId="20577"/>
          <ac:spMkLst>
            <pc:docMk/>
            <pc:sldMk cId="530396074" sldId="373"/>
            <ac:spMk id="2" creationId="{31E2BEE1-605E-8CA8-AC3E-9AC1F6F1379D}"/>
          </ac:spMkLst>
        </pc:spChg>
      </pc:sldChg>
      <pc:sldChg chg="modSp add mod modAnim">
        <pc:chgData name="Jordan Williams" userId="269cec884350d245" providerId="LiveId" clId="{445AF129-3E03-45C2-998A-2D220A7CA014}" dt="2022-11-27T21:17:23.967" v="7756"/>
        <pc:sldMkLst>
          <pc:docMk/>
          <pc:sldMk cId="2925965708" sldId="374"/>
        </pc:sldMkLst>
        <pc:spChg chg="mod">
          <ac:chgData name="Jordan Williams" userId="269cec884350d245" providerId="LiveId" clId="{445AF129-3E03-45C2-998A-2D220A7CA014}" dt="2022-11-27T20:21:52.898" v="6671" actId="114"/>
          <ac:spMkLst>
            <pc:docMk/>
            <pc:sldMk cId="2925965708" sldId="374"/>
            <ac:spMk id="2" creationId="{31E2BEE1-605E-8CA8-AC3E-9AC1F6F1379D}"/>
          </ac:spMkLst>
        </pc:spChg>
        <pc:spChg chg="mod">
          <ac:chgData name="Jordan Williams" userId="269cec884350d245" providerId="LiveId" clId="{445AF129-3E03-45C2-998A-2D220A7CA014}" dt="2022-11-27T07:18:16.260" v="1181" actId="20577"/>
          <ac:spMkLst>
            <pc:docMk/>
            <pc:sldMk cId="2925965708" sldId="374"/>
            <ac:spMk id="3" creationId="{FDF021C0-A618-4275-93A3-9BF7D7520665}"/>
          </ac:spMkLst>
        </pc:spChg>
      </pc:sldChg>
      <pc:sldChg chg="modSp add mod">
        <pc:chgData name="Jordan Williams" userId="269cec884350d245" providerId="LiveId" clId="{445AF129-3E03-45C2-998A-2D220A7CA014}" dt="2022-11-27T07:25:07.542" v="1710" actId="207"/>
        <pc:sldMkLst>
          <pc:docMk/>
          <pc:sldMk cId="1536713015" sldId="375"/>
        </pc:sldMkLst>
        <pc:spChg chg="mod">
          <ac:chgData name="Jordan Williams" userId="269cec884350d245" providerId="LiveId" clId="{445AF129-3E03-45C2-998A-2D220A7CA014}" dt="2022-11-27T07:25:07.542" v="1710" actId="207"/>
          <ac:spMkLst>
            <pc:docMk/>
            <pc:sldMk cId="1536713015" sldId="375"/>
            <ac:spMk id="3" creationId="{9A6D39DD-699D-7A38-4FB5-C5FC3EBFB680}"/>
          </ac:spMkLst>
        </pc:spChg>
      </pc:sldChg>
      <pc:sldChg chg="add del">
        <pc:chgData name="Jordan Williams" userId="269cec884350d245" providerId="LiveId" clId="{445AF129-3E03-45C2-998A-2D220A7CA014}" dt="2022-11-27T07:24:19.863" v="1694"/>
        <pc:sldMkLst>
          <pc:docMk/>
          <pc:sldMk cId="2643087596" sldId="375"/>
        </pc:sldMkLst>
      </pc:sldChg>
      <pc:sldChg chg="modSp new mod modAnim">
        <pc:chgData name="Jordan Williams" userId="269cec884350d245" providerId="LiveId" clId="{445AF129-3E03-45C2-998A-2D220A7CA014}" dt="2022-11-27T21:17:30.665" v="7757"/>
        <pc:sldMkLst>
          <pc:docMk/>
          <pc:sldMk cId="2049664801" sldId="376"/>
        </pc:sldMkLst>
        <pc:spChg chg="mod">
          <ac:chgData name="Jordan Williams" userId="269cec884350d245" providerId="LiveId" clId="{445AF129-3E03-45C2-998A-2D220A7CA014}" dt="2022-11-27T07:27:48.592" v="1786" actId="6549"/>
          <ac:spMkLst>
            <pc:docMk/>
            <pc:sldMk cId="2049664801" sldId="376"/>
            <ac:spMk id="2" creationId="{1AE29539-237A-0802-F454-67BEFEF1BA6B}"/>
          </ac:spMkLst>
        </pc:spChg>
        <pc:spChg chg="mod">
          <ac:chgData name="Jordan Williams" userId="269cec884350d245" providerId="LiveId" clId="{445AF129-3E03-45C2-998A-2D220A7CA014}" dt="2022-11-27T07:25:34.225" v="1731" actId="20577"/>
          <ac:spMkLst>
            <pc:docMk/>
            <pc:sldMk cId="2049664801" sldId="376"/>
            <ac:spMk id="3" creationId="{D8268091-EF62-980A-90BB-DDADEFD87188}"/>
          </ac:spMkLst>
        </pc:spChg>
      </pc:sldChg>
      <pc:sldChg chg="modSp add mod modAnim">
        <pc:chgData name="Jordan Williams" userId="269cec884350d245" providerId="LiveId" clId="{445AF129-3E03-45C2-998A-2D220A7CA014}" dt="2022-11-27T21:24:01.375" v="7805"/>
        <pc:sldMkLst>
          <pc:docMk/>
          <pc:sldMk cId="2482770631" sldId="377"/>
        </pc:sldMkLst>
        <pc:spChg chg="mod">
          <ac:chgData name="Jordan Williams" userId="269cec884350d245" providerId="LiveId" clId="{445AF129-3E03-45C2-998A-2D220A7CA014}" dt="2022-11-27T07:29:27.537" v="1899" actId="20577"/>
          <ac:spMkLst>
            <pc:docMk/>
            <pc:sldMk cId="2482770631" sldId="377"/>
            <ac:spMk id="2" creationId="{1AE29539-237A-0802-F454-67BEFEF1BA6B}"/>
          </ac:spMkLst>
        </pc:spChg>
      </pc:sldChg>
      <pc:sldChg chg="modSp add mod modAnim">
        <pc:chgData name="Jordan Williams" userId="269cec884350d245" providerId="LiveId" clId="{445AF129-3E03-45C2-998A-2D220A7CA014}" dt="2022-11-27T21:29:16.781" v="7812"/>
        <pc:sldMkLst>
          <pc:docMk/>
          <pc:sldMk cId="311171390" sldId="378"/>
        </pc:sldMkLst>
        <pc:spChg chg="mod">
          <ac:chgData name="Jordan Williams" userId="269cec884350d245" providerId="LiveId" clId="{445AF129-3E03-45C2-998A-2D220A7CA014}" dt="2022-11-27T07:34:30.870" v="2206" actId="947"/>
          <ac:spMkLst>
            <pc:docMk/>
            <pc:sldMk cId="311171390" sldId="378"/>
            <ac:spMk id="2" creationId="{1AE29539-237A-0802-F454-67BEFEF1BA6B}"/>
          </ac:spMkLst>
        </pc:spChg>
      </pc:sldChg>
      <pc:sldChg chg="modSp add mod modAnim">
        <pc:chgData name="Jordan Williams" userId="269cec884350d245" providerId="LiveId" clId="{445AF129-3E03-45C2-998A-2D220A7CA014}" dt="2022-11-27T21:24:06.126" v="7807"/>
        <pc:sldMkLst>
          <pc:docMk/>
          <pc:sldMk cId="3619712122" sldId="379"/>
        </pc:sldMkLst>
        <pc:spChg chg="mod">
          <ac:chgData name="Jordan Williams" userId="269cec884350d245" providerId="LiveId" clId="{445AF129-3E03-45C2-998A-2D220A7CA014}" dt="2022-11-27T07:36:44.054" v="2537" actId="313"/>
          <ac:spMkLst>
            <pc:docMk/>
            <pc:sldMk cId="3619712122" sldId="379"/>
            <ac:spMk id="2" creationId="{1AE29539-237A-0802-F454-67BEFEF1BA6B}"/>
          </ac:spMkLst>
        </pc:spChg>
      </pc:sldChg>
      <pc:sldChg chg="modSp add mod modAnim">
        <pc:chgData name="Jordan Williams" userId="269cec884350d245" providerId="LiveId" clId="{445AF129-3E03-45C2-998A-2D220A7CA014}" dt="2022-11-27T21:32:14.088" v="7813"/>
        <pc:sldMkLst>
          <pc:docMk/>
          <pc:sldMk cId="3403608774" sldId="380"/>
        </pc:sldMkLst>
        <pc:spChg chg="mod">
          <ac:chgData name="Jordan Williams" userId="269cec884350d245" providerId="LiveId" clId="{445AF129-3E03-45C2-998A-2D220A7CA014}" dt="2022-11-27T20:17:19.276" v="6397" actId="15"/>
          <ac:spMkLst>
            <pc:docMk/>
            <pc:sldMk cId="3403608774" sldId="380"/>
            <ac:spMk id="2" creationId="{1AE29539-237A-0802-F454-67BEFEF1BA6B}"/>
          </ac:spMkLst>
        </pc:spChg>
        <pc:spChg chg="mod">
          <ac:chgData name="Jordan Williams" userId="269cec884350d245" providerId="LiveId" clId="{445AF129-3E03-45C2-998A-2D220A7CA014}" dt="2022-11-27T07:37:30.178" v="2542" actId="20577"/>
          <ac:spMkLst>
            <pc:docMk/>
            <pc:sldMk cId="3403608774" sldId="380"/>
            <ac:spMk id="3" creationId="{D8268091-EF62-980A-90BB-DDADEFD87188}"/>
          </ac:spMkLst>
        </pc:spChg>
      </pc:sldChg>
      <pc:sldChg chg="modSp add mod">
        <pc:chgData name="Jordan Williams" userId="269cec884350d245" providerId="LiveId" clId="{445AF129-3E03-45C2-998A-2D220A7CA014}" dt="2022-11-27T07:44:10.859" v="3000" actId="20577"/>
        <pc:sldMkLst>
          <pc:docMk/>
          <pc:sldMk cId="1470495733" sldId="381"/>
        </pc:sldMkLst>
        <pc:spChg chg="mod">
          <ac:chgData name="Jordan Williams" userId="269cec884350d245" providerId="LiveId" clId="{445AF129-3E03-45C2-998A-2D220A7CA014}" dt="2022-11-27T07:44:10.859" v="3000" actId="20577"/>
          <ac:spMkLst>
            <pc:docMk/>
            <pc:sldMk cId="1470495733" sldId="381"/>
            <ac:spMk id="3" creationId="{9A6D39DD-699D-7A38-4FB5-C5FC3EBFB680}"/>
          </ac:spMkLst>
        </pc:spChg>
      </pc:sldChg>
      <pc:sldChg chg="add del">
        <pc:chgData name="Jordan Williams" userId="269cec884350d245" providerId="LiveId" clId="{445AF129-3E03-45C2-998A-2D220A7CA014}" dt="2022-11-27T07:44:17.072" v="3002"/>
        <pc:sldMkLst>
          <pc:docMk/>
          <pc:sldMk cId="1892081925" sldId="382"/>
        </pc:sldMkLst>
      </pc:sldChg>
      <pc:sldChg chg="modSp add mod modAnim">
        <pc:chgData name="Jordan Williams" userId="269cec884350d245" providerId="LiveId" clId="{445AF129-3E03-45C2-998A-2D220A7CA014}" dt="2022-11-27T21:19:09.713" v="7776"/>
        <pc:sldMkLst>
          <pc:docMk/>
          <pc:sldMk cId="3821817529" sldId="382"/>
        </pc:sldMkLst>
        <pc:spChg chg="mod">
          <ac:chgData name="Jordan Williams" userId="269cec884350d245" providerId="LiveId" clId="{445AF129-3E03-45C2-998A-2D220A7CA014}" dt="2022-11-27T07:48:10.709" v="3174" actId="20577"/>
          <ac:spMkLst>
            <pc:docMk/>
            <pc:sldMk cId="3821817529" sldId="382"/>
            <ac:spMk id="2" creationId="{1AE29539-237A-0802-F454-67BEFEF1BA6B}"/>
          </ac:spMkLst>
        </pc:spChg>
        <pc:spChg chg="mod">
          <ac:chgData name="Jordan Williams" userId="269cec884350d245" providerId="LiveId" clId="{445AF129-3E03-45C2-998A-2D220A7CA014}" dt="2022-11-27T07:44:25.564" v="3019" actId="20577"/>
          <ac:spMkLst>
            <pc:docMk/>
            <pc:sldMk cId="3821817529" sldId="382"/>
            <ac:spMk id="3" creationId="{D8268091-EF62-980A-90BB-DDADEFD87188}"/>
          </ac:spMkLst>
        </pc:spChg>
      </pc:sldChg>
      <pc:sldChg chg="modSp add mod modAnim">
        <pc:chgData name="Jordan Williams" userId="269cec884350d245" providerId="LiveId" clId="{445AF129-3E03-45C2-998A-2D220A7CA014}" dt="2022-11-27T21:24:11.494" v="7808"/>
        <pc:sldMkLst>
          <pc:docMk/>
          <pc:sldMk cId="4076452430" sldId="383"/>
        </pc:sldMkLst>
        <pc:spChg chg="mod">
          <ac:chgData name="Jordan Williams" userId="269cec884350d245" providerId="LiveId" clId="{445AF129-3E03-45C2-998A-2D220A7CA014}" dt="2022-11-27T07:59:40.018" v="3957" actId="20577"/>
          <ac:spMkLst>
            <pc:docMk/>
            <pc:sldMk cId="4076452430" sldId="383"/>
            <ac:spMk id="2" creationId="{1AE29539-237A-0802-F454-67BEFEF1BA6B}"/>
          </ac:spMkLst>
        </pc:spChg>
      </pc:sldChg>
      <pc:sldChg chg="modSp new mod modAnim">
        <pc:chgData name="Jordan Williams" userId="269cec884350d245" providerId="LiveId" clId="{445AF129-3E03-45C2-998A-2D220A7CA014}" dt="2022-11-27T21:19:37.723" v="7780"/>
        <pc:sldMkLst>
          <pc:docMk/>
          <pc:sldMk cId="1007092273" sldId="384"/>
        </pc:sldMkLst>
        <pc:spChg chg="mod">
          <ac:chgData name="Jordan Williams" userId="269cec884350d245" providerId="LiveId" clId="{445AF129-3E03-45C2-998A-2D220A7CA014}" dt="2022-11-27T07:54:28.679" v="3545" actId="947"/>
          <ac:spMkLst>
            <pc:docMk/>
            <pc:sldMk cId="1007092273" sldId="384"/>
            <ac:spMk id="2" creationId="{B6D519A6-7F2F-C1F0-4529-18FC12F727F0}"/>
          </ac:spMkLst>
        </pc:spChg>
        <pc:spChg chg="mod">
          <ac:chgData name="Jordan Williams" userId="269cec884350d245" providerId="LiveId" clId="{445AF129-3E03-45C2-998A-2D220A7CA014}" dt="2022-11-27T07:50:29.586" v="3322" actId="20577"/>
          <ac:spMkLst>
            <pc:docMk/>
            <pc:sldMk cId="1007092273" sldId="384"/>
            <ac:spMk id="3" creationId="{7BEC22C6-5BCC-19D2-63FA-160EA02CEE8E}"/>
          </ac:spMkLst>
        </pc:spChg>
      </pc:sldChg>
      <pc:sldChg chg="modSp add mod modAnim">
        <pc:chgData name="Jordan Williams" userId="269cec884350d245" providerId="LiveId" clId="{445AF129-3E03-45C2-998A-2D220A7CA014}" dt="2022-11-27T21:24:14.023" v="7809"/>
        <pc:sldMkLst>
          <pc:docMk/>
          <pc:sldMk cId="656868057" sldId="385"/>
        </pc:sldMkLst>
        <pc:spChg chg="mod">
          <ac:chgData name="Jordan Williams" userId="269cec884350d245" providerId="LiveId" clId="{445AF129-3E03-45C2-998A-2D220A7CA014}" dt="2022-11-27T08:00:48.053" v="3997" actId="114"/>
          <ac:spMkLst>
            <pc:docMk/>
            <pc:sldMk cId="656868057" sldId="385"/>
            <ac:spMk id="2" creationId="{B6D519A6-7F2F-C1F0-4529-18FC12F727F0}"/>
          </ac:spMkLst>
        </pc:spChg>
      </pc:sldChg>
      <pc:sldChg chg="modSp add mod modAnim">
        <pc:chgData name="Jordan Williams" userId="269cec884350d245" providerId="LiveId" clId="{445AF129-3E03-45C2-998A-2D220A7CA014}" dt="2022-11-27T21:32:18.271" v="7814"/>
        <pc:sldMkLst>
          <pc:docMk/>
          <pc:sldMk cId="665944056" sldId="386"/>
        </pc:sldMkLst>
        <pc:spChg chg="mod">
          <ac:chgData name="Jordan Williams" userId="269cec884350d245" providerId="LiveId" clId="{445AF129-3E03-45C2-998A-2D220A7CA014}" dt="2022-11-27T08:10:47.391" v="4494" actId="20577"/>
          <ac:spMkLst>
            <pc:docMk/>
            <pc:sldMk cId="665944056" sldId="386"/>
            <ac:spMk id="2" creationId="{B6D519A6-7F2F-C1F0-4529-18FC12F727F0}"/>
          </ac:spMkLst>
        </pc:spChg>
        <pc:spChg chg="mod">
          <ac:chgData name="Jordan Williams" userId="269cec884350d245" providerId="LiveId" clId="{445AF129-3E03-45C2-998A-2D220A7CA014}" dt="2022-11-27T08:01:14.997" v="4006" actId="20577"/>
          <ac:spMkLst>
            <pc:docMk/>
            <pc:sldMk cId="665944056" sldId="386"/>
            <ac:spMk id="3" creationId="{7BEC22C6-5BCC-19D2-63FA-160EA02CEE8E}"/>
          </ac:spMkLst>
        </pc:spChg>
      </pc:sldChg>
      <pc:sldChg chg="modSp add del mod modAnim">
        <pc:chgData name="Jordan Williams" userId="269cec884350d245" providerId="LiveId" clId="{445AF129-3E03-45C2-998A-2D220A7CA014}" dt="2022-11-27T21:24:22.375" v="7811"/>
        <pc:sldMkLst>
          <pc:docMk/>
          <pc:sldMk cId="1069506534" sldId="387"/>
        </pc:sldMkLst>
        <pc:spChg chg="mod">
          <ac:chgData name="Jordan Williams" userId="269cec884350d245" providerId="LiveId" clId="{445AF129-3E03-45C2-998A-2D220A7CA014}" dt="2022-11-27T08:13:03.877" v="4616" actId="20577"/>
          <ac:spMkLst>
            <pc:docMk/>
            <pc:sldMk cId="1069506534" sldId="387"/>
            <ac:spMk id="2" creationId="{B6D519A6-7F2F-C1F0-4529-18FC12F727F0}"/>
          </ac:spMkLst>
        </pc:spChg>
      </pc:sldChg>
      <pc:sldChg chg="modSp add mod">
        <pc:chgData name="Jordan Williams" userId="269cec884350d245" providerId="LiveId" clId="{445AF129-3E03-45C2-998A-2D220A7CA014}" dt="2022-11-27T08:13:16.614" v="4630" actId="20577"/>
        <pc:sldMkLst>
          <pc:docMk/>
          <pc:sldMk cId="1988546339" sldId="388"/>
        </pc:sldMkLst>
        <pc:spChg chg="mod">
          <ac:chgData name="Jordan Williams" userId="269cec884350d245" providerId="LiveId" clId="{445AF129-3E03-45C2-998A-2D220A7CA014}" dt="2022-11-27T08:13:16.614" v="4630" actId="20577"/>
          <ac:spMkLst>
            <pc:docMk/>
            <pc:sldMk cId="1988546339" sldId="388"/>
            <ac:spMk id="3" creationId="{9A6D39DD-699D-7A38-4FB5-C5FC3EBFB680}"/>
          </ac:spMkLst>
        </pc:spChg>
      </pc:sldChg>
      <pc:sldChg chg="modSp mod modAnim">
        <pc:chgData name="Jordan Williams" userId="269cec884350d245" providerId="LiveId" clId="{445AF129-3E03-45C2-998A-2D220A7CA014}" dt="2022-11-27T21:20:29.567" v="7789"/>
        <pc:sldMkLst>
          <pc:docMk/>
          <pc:sldMk cId="1769050078" sldId="389"/>
        </pc:sldMkLst>
        <pc:spChg chg="mod">
          <ac:chgData name="Jordan Williams" userId="269cec884350d245" providerId="LiveId" clId="{445AF129-3E03-45C2-998A-2D220A7CA014}" dt="2022-11-27T19:49:23.656" v="5082" actId="20577"/>
          <ac:spMkLst>
            <pc:docMk/>
            <pc:sldMk cId="1769050078" sldId="389"/>
            <ac:spMk id="3" creationId="{699D9B6E-189D-BCAB-28DC-449E5247877E}"/>
          </ac:spMkLst>
        </pc:spChg>
      </pc:sldChg>
      <pc:sldChg chg="modSp add mod modAnim">
        <pc:chgData name="Jordan Williams" userId="269cec884350d245" providerId="LiveId" clId="{445AF129-3E03-45C2-998A-2D220A7CA014}" dt="2022-11-27T21:46:52.859" v="7816"/>
        <pc:sldMkLst>
          <pc:docMk/>
          <pc:sldMk cId="2428357502" sldId="390"/>
        </pc:sldMkLst>
        <pc:spChg chg="mod">
          <ac:chgData name="Jordan Williams" userId="269cec884350d245" providerId="LiveId" clId="{445AF129-3E03-45C2-998A-2D220A7CA014}" dt="2022-11-27T19:52:22.834" v="5257" actId="20577"/>
          <ac:spMkLst>
            <pc:docMk/>
            <pc:sldMk cId="2428357502" sldId="390"/>
            <ac:spMk id="3" creationId="{699D9B6E-189D-BCAB-28DC-449E5247877E}"/>
          </ac:spMkLst>
        </pc:spChg>
      </pc:sldChg>
      <pc:sldChg chg="modSp add mod modAnim">
        <pc:chgData name="Jordan Williams" userId="269cec884350d245" providerId="LiveId" clId="{445AF129-3E03-45C2-998A-2D220A7CA014}" dt="2022-11-27T21:50:14.892" v="7817"/>
        <pc:sldMkLst>
          <pc:docMk/>
          <pc:sldMk cId="306485259" sldId="391"/>
        </pc:sldMkLst>
        <pc:spChg chg="mod">
          <ac:chgData name="Jordan Williams" userId="269cec884350d245" providerId="LiveId" clId="{445AF129-3E03-45C2-998A-2D220A7CA014}" dt="2022-11-27T19:52:54.436" v="5268" actId="20577"/>
          <ac:spMkLst>
            <pc:docMk/>
            <pc:sldMk cId="306485259" sldId="391"/>
            <ac:spMk id="2" creationId="{30C0F0D1-0EAE-A54C-121B-7CEDE4AEB351}"/>
          </ac:spMkLst>
        </pc:spChg>
        <pc:spChg chg="mod">
          <ac:chgData name="Jordan Williams" userId="269cec884350d245" providerId="LiveId" clId="{445AF129-3E03-45C2-998A-2D220A7CA014}" dt="2022-11-27T21:50:14.892" v="7817"/>
          <ac:spMkLst>
            <pc:docMk/>
            <pc:sldMk cId="306485259" sldId="391"/>
            <ac:spMk id="3" creationId="{699D9B6E-189D-BCAB-28DC-449E5247877E}"/>
          </ac:spMkLst>
        </pc:spChg>
      </pc:sldChg>
      <pc:sldChg chg="modSp add mod modAnim">
        <pc:chgData name="Jordan Williams" userId="269cec884350d245" providerId="LiveId" clId="{445AF129-3E03-45C2-998A-2D220A7CA014}" dt="2022-11-27T21:52:54.235" v="7818"/>
        <pc:sldMkLst>
          <pc:docMk/>
          <pc:sldMk cId="4081811006" sldId="392"/>
        </pc:sldMkLst>
        <pc:spChg chg="mod">
          <ac:chgData name="Jordan Williams" userId="269cec884350d245" providerId="LiveId" clId="{445AF129-3E03-45C2-998A-2D220A7CA014}" dt="2022-11-27T20:04:12.756" v="5915" actId="6549"/>
          <ac:spMkLst>
            <pc:docMk/>
            <pc:sldMk cId="4081811006" sldId="392"/>
            <ac:spMk id="2" creationId="{30C0F0D1-0EAE-A54C-121B-7CEDE4AEB351}"/>
          </ac:spMkLst>
        </pc:spChg>
        <pc:spChg chg="mod">
          <ac:chgData name="Jordan Williams" userId="269cec884350d245" providerId="LiveId" clId="{445AF129-3E03-45C2-998A-2D220A7CA014}" dt="2022-11-27T21:00:04.921" v="7745" actId="20577"/>
          <ac:spMkLst>
            <pc:docMk/>
            <pc:sldMk cId="4081811006" sldId="392"/>
            <ac:spMk id="3" creationId="{699D9B6E-189D-BCAB-28DC-449E5247877E}"/>
          </ac:spMkLst>
        </pc:spChg>
      </pc:sldChg>
      <pc:sldChg chg="modSp add mod modAnim">
        <pc:chgData name="Jordan Williams" userId="269cec884350d245" providerId="LiveId" clId="{445AF129-3E03-45C2-998A-2D220A7CA014}" dt="2022-11-27T22:04:01.542" v="7887"/>
        <pc:sldMkLst>
          <pc:docMk/>
          <pc:sldMk cId="1253614968" sldId="393"/>
        </pc:sldMkLst>
        <pc:spChg chg="mod">
          <ac:chgData name="Jordan Williams" userId="269cec884350d245" providerId="LiveId" clId="{445AF129-3E03-45C2-998A-2D220A7CA014}" dt="2022-11-27T20:28:33.392" v="6790" actId="20577"/>
          <ac:spMkLst>
            <pc:docMk/>
            <pc:sldMk cId="1253614968" sldId="393"/>
            <ac:spMk id="2" creationId="{30C0F0D1-0EAE-A54C-121B-7CEDE4AEB351}"/>
          </ac:spMkLst>
        </pc:spChg>
        <pc:spChg chg="mod">
          <ac:chgData name="Jordan Williams" userId="269cec884350d245" providerId="LiveId" clId="{445AF129-3E03-45C2-998A-2D220A7CA014}" dt="2022-11-27T22:02:15.785" v="7885" actId="20577"/>
          <ac:spMkLst>
            <pc:docMk/>
            <pc:sldMk cId="1253614968" sldId="393"/>
            <ac:spMk id="3" creationId="{699D9B6E-189D-BCAB-28DC-449E5247877E}"/>
          </ac:spMkLst>
        </pc:spChg>
      </pc:sldChg>
      <pc:sldChg chg="modSp add del mod">
        <pc:chgData name="Jordan Williams" userId="269cec884350d245" providerId="LiveId" clId="{445AF129-3E03-45C2-998A-2D220A7CA014}" dt="2022-11-27T20:16:42.989" v="6379" actId="47"/>
        <pc:sldMkLst>
          <pc:docMk/>
          <pc:sldMk cId="3507427545" sldId="393"/>
        </pc:sldMkLst>
        <pc:spChg chg="mod">
          <ac:chgData name="Jordan Williams" userId="269cec884350d245" providerId="LiveId" clId="{445AF129-3E03-45C2-998A-2D220A7CA014}" dt="2022-11-27T20:16:22.590" v="6378" actId="20577"/>
          <ac:spMkLst>
            <pc:docMk/>
            <pc:sldMk cId="3507427545" sldId="393"/>
            <ac:spMk id="3" creationId="{699D9B6E-189D-BCAB-28DC-449E5247877E}"/>
          </ac:spMkLst>
        </pc:spChg>
      </pc:sldChg>
      <pc:sldChg chg="new">
        <pc:chgData name="Jordan Williams" userId="269cec884350d245" providerId="LiveId" clId="{445AF129-3E03-45C2-998A-2D220A7CA014}" dt="2022-11-27T21:21:15.896" v="7799" actId="680"/>
        <pc:sldMkLst>
          <pc:docMk/>
          <pc:sldMk cId="2368228954" sldId="394"/>
        </pc:sldMkLst>
      </pc:sldChg>
    </pc:docChg>
  </pc:docChgLst>
  <pc:docChgLst>
    <pc:chgData name="Jordan Williams" userId="269cec884350d245" providerId="LiveId" clId="{5CEB4135-8A7D-9747-B1E5-E2F8CB659B71}"/>
    <pc:docChg chg="custSel addSld modSld">
      <pc:chgData name="Jordan Williams" userId="269cec884350d245" providerId="LiveId" clId="{5CEB4135-8A7D-9747-B1E5-E2F8CB659B71}" dt="2022-11-27T14:59:06.912" v="89" actId="15"/>
      <pc:docMkLst>
        <pc:docMk/>
      </pc:docMkLst>
      <pc:sldChg chg="modSp">
        <pc:chgData name="Jordan Williams" userId="269cec884350d245" providerId="LiveId" clId="{5CEB4135-8A7D-9747-B1E5-E2F8CB659B71}" dt="2022-11-27T14:57:11.869" v="27" actId="57"/>
        <pc:sldMkLst>
          <pc:docMk/>
          <pc:sldMk cId="1602523647" sldId="339"/>
        </pc:sldMkLst>
        <pc:spChg chg="mod">
          <ac:chgData name="Jordan Williams" userId="269cec884350d245" providerId="LiveId" clId="{5CEB4135-8A7D-9747-B1E5-E2F8CB659B71}" dt="2022-11-27T14:57:11.869" v="27" actId="57"/>
          <ac:spMkLst>
            <pc:docMk/>
            <pc:sldMk cId="1602523647" sldId="339"/>
            <ac:spMk id="3" creationId="{14E691B4-6043-455E-8E7B-C0B68483676A}"/>
          </ac:spMkLst>
        </pc:spChg>
      </pc:sldChg>
      <pc:sldChg chg="modSp new mod modClrScheme chgLayout">
        <pc:chgData name="Jordan Williams" userId="269cec884350d245" providerId="LiveId" clId="{5CEB4135-8A7D-9747-B1E5-E2F8CB659B71}" dt="2022-11-27T14:59:06.912" v="89" actId="15"/>
        <pc:sldMkLst>
          <pc:docMk/>
          <pc:sldMk cId="1769050078" sldId="389"/>
        </pc:sldMkLst>
        <pc:spChg chg="mod ord">
          <ac:chgData name="Jordan Williams" userId="269cec884350d245" providerId="LiveId" clId="{5CEB4135-8A7D-9747-B1E5-E2F8CB659B71}" dt="2022-11-27T14:58:34.156" v="73" actId="20577"/>
          <ac:spMkLst>
            <pc:docMk/>
            <pc:sldMk cId="1769050078" sldId="389"/>
            <ac:spMk id="2" creationId="{30C0F0D1-0EAE-A54C-121B-7CEDE4AEB351}"/>
          </ac:spMkLst>
        </pc:spChg>
        <pc:spChg chg="mod ord">
          <ac:chgData name="Jordan Williams" userId="269cec884350d245" providerId="LiveId" clId="{5CEB4135-8A7D-9747-B1E5-E2F8CB659B71}" dt="2022-11-27T14:59:06.912" v="89" actId="15"/>
          <ac:spMkLst>
            <pc:docMk/>
            <pc:sldMk cId="1769050078" sldId="389"/>
            <ac:spMk id="3" creationId="{699D9B6E-189D-BCAB-28DC-449E5247877E}"/>
          </ac:spMkLst>
        </pc:spChg>
      </pc:sldChg>
    </pc:docChg>
  </pc:docChgLst>
  <pc:docChgLst>
    <pc:chgData name="Jordan Williams" userId="269cec884350d245" providerId="LiveId" clId="{980DE7FA-F86F-481A-846A-3C1BE644D9FB}"/>
    <pc:docChg chg="undo redo custSel addSld delSld modSld sldOrd modMainMaster">
      <pc:chgData name="Jordan Williams" userId="269cec884350d245" providerId="LiveId" clId="{980DE7FA-F86F-481A-846A-3C1BE644D9FB}" dt="2022-05-08T17:48:37.910" v="5685"/>
      <pc:docMkLst>
        <pc:docMk/>
      </pc:docMkLst>
      <pc:sldChg chg="modSp mod ord">
        <pc:chgData name="Jordan Williams" userId="269cec884350d245" providerId="LiveId" clId="{980DE7FA-F86F-481A-846A-3C1BE644D9FB}" dt="2022-05-08T03:56:26.336" v="2996"/>
        <pc:sldMkLst>
          <pc:docMk/>
          <pc:sldMk cId="109857222" sldId="256"/>
        </pc:sldMkLst>
        <pc:spChg chg="mod">
          <ac:chgData name="Jordan Williams" userId="269cec884350d245" providerId="LiveId" clId="{980DE7FA-F86F-481A-846A-3C1BE644D9FB}" dt="2022-05-06T20:12:28.163" v="29" actId="20577"/>
          <ac:spMkLst>
            <pc:docMk/>
            <pc:sldMk cId="109857222" sldId="256"/>
            <ac:spMk id="4" creationId="{62807685-CCE8-4488-8EBE-7572B84FBA64}"/>
          </ac:spMkLst>
        </pc:spChg>
      </pc:sldChg>
      <pc:sldChg chg="modSp del mod modClrScheme modAnim chgLayout">
        <pc:chgData name="Jordan Williams" userId="269cec884350d245" providerId="LiveId" clId="{980DE7FA-F86F-481A-846A-3C1BE644D9FB}" dt="2022-05-06T20:38:13.828" v="562" actId="47"/>
        <pc:sldMkLst>
          <pc:docMk/>
          <pc:sldMk cId="1153845766" sldId="259"/>
        </pc:sldMkLst>
        <pc:spChg chg="mod ord">
          <ac:chgData name="Jordan Williams" userId="269cec884350d245" providerId="LiveId" clId="{980DE7FA-F86F-481A-846A-3C1BE644D9FB}" dt="2022-05-06T20:37:26.668" v="555" actId="700"/>
          <ac:spMkLst>
            <pc:docMk/>
            <pc:sldMk cId="1153845766" sldId="259"/>
            <ac:spMk id="2" creationId="{4D6FFE7A-72DA-4198-87E1-468FC40B485F}"/>
          </ac:spMkLst>
        </pc:spChg>
        <pc:spChg chg="mod ord">
          <ac:chgData name="Jordan Williams" userId="269cec884350d245" providerId="LiveId" clId="{980DE7FA-F86F-481A-846A-3C1BE644D9FB}" dt="2022-05-06T20:37:26.668" v="555" actId="700"/>
          <ac:spMkLst>
            <pc:docMk/>
            <pc:sldMk cId="1153845766" sldId="259"/>
            <ac:spMk id="3" creationId="{44C45AA9-85CA-4643-8259-FDDD3F28CD9E}"/>
          </ac:spMkLst>
        </pc:spChg>
      </pc:sldChg>
      <pc:sldChg chg="modSp mod modAnim chgLayout modNotesTx">
        <pc:chgData name="Jordan Williams" userId="269cec884350d245" providerId="LiveId" clId="{980DE7FA-F86F-481A-846A-3C1BE644D9FB}" dt="2022-05-08T17:46:17.623" v="5656"/>
        <pc:sldMkLst>
          <pc:docMk/>
          <pc:sldMk cId="2022585261" sldId="296"/>
        </pc:sldMkLst>
        <pc:spChg chg="mod ord">
          <ac:chgData name="Jordan Williams" userId="269cec884350d245" providerId="LiveId" clId="{980DE7FA-F86F-481A-846A-3C1BE644D9FB}" dt="2022-05-08T03:54:51.549" v="2994" actId="20577"/>
          <ac:spMkLst>
            <pc:docMk/>
            <pc:sldMk cId="2022585261" sldId="296"/>
            <ac:spMk id="2" creationId="{72A38E03-21C0-42C5-974C-4DA3395123D5}"/>
          </ac:spMkLst>
        </pc:spChg>
        <pc:spChg chg="mod ord">
          <ac:chgData name="Jordan Williams" userId="269cec884350d245" providerId="LiveId" clId="{980DE7FA-F86F-481A-846A-3C1BE644D9FB}" dt="2022-05-08T03:54:20.562" v="2961" actId="20577"/>
          <ac:spMkLst>
            <pc:docMk/>
            <pc:sldMk cId="2022585261" sldId="296"/>
            <ac:spMk id="3" creationId="{14E691B4-6043-455E-8E7B-C0B68483676A}"/>
          </ac:spMkLst>
        </pc:spChg>
      </pc:sldChg>
      <pc:sldChg chg="del">
        <pc:chgData name="Jordan Williams" userId="269cec884350d245" providerId="LiveId" clId="{980DE7FA-F86F-481A-846A-3C1BE644D9FB}" dt="2022-05-06T20:26:35.323" v="267" actId="47"/>
        <pc:sldMkLst>
          <pc:docMk/>
          <pc:sldMk cId="2590057410" sldId="313"/>
        </pc:sldMkLst>
      </pc:sldChg>
      <pc:sldChg chg="del modAnim">
        <pc:chgData name="Jordan Williams" userId="269cec884350d245" providerId="LiveId" clId="{980DE7FA-F86F-481A-846A-3C1BE644D9FB}" dt="2022-05-06T20:38:13.828" v="562" actId="47"/>
        <pc:sldMkLst>
          <pc:docMk/>
          <pc:sldMk cId="4011846313" sldId="314"/>
        </pc:sldMkLst>
      </pc:sldChg>
      <pc:sldChg chg="del modAnim">
        <pc:chgData name="Jordan Williams" userId="269cec884350d245" providerId="LiveId" clId="{980DE7FA-F86F-481A-846A-3C1BE644D9FB}" dt="2022-05-06T20:38:13.828" v="562" actId="47"/>
        <pc:sldMkLst>
          <pc:docMk/>
          <pc:sldMk cId="982182839" sldId="316"/>
        </pc:sldMkLst>
      </pc:sldChg>
      <pc:sldChg chg="del modAnim">
        <pc:chgData name="Jordan Williams" userId="269cec884350d245" providerId="LiveId" clId="{980DE7FA-F86F-481A-846A-3C1BE644D9FB}" dt="2022-05-06T20:38:13.828" v="562" actId="47"/>
        <pc:sldMkLst>
          <pc:docMk/>
          <pc:sldMk cId="2666944224" sldId="317"/>
        </pc:sldMkLst>
      </pc:sldChg>
      <pc:sldChg chg="del modAnim">
        <pc:chgData name="Jordan Williams" userId="269cec884350d245" providerId="LiveId" clId="{980DE7FA-F86F-481A-846A-3C1BE644D9FB}" dt="2022-05-06T20:38:13.828" v="562" actId="47"/>
        <pc:sldMkLst>
          <pc:docMk/>
          <pc:sldMk cId="2589477411" sldId="318"/>
        </pc:sldMkLst>
      </pc:sldChg>
      <pc:sldChg chg="del modAnim">
        <pc:chgData name="Jordan Williams" userId="269cec884350d245" providerId="LiveId" clId="{980DE7FA-F86F-481A-846A-3C1BE644D9FB}" dt="2022-05-06T20:38:13.828" v="562" actId="47"/>
        <pc:sldMkLst>
          <pc:docMk/>
          <pc:sldMk cId="2164898004" sldId="319"/>
        </pc:sldMkLst>
      </pc:sldChg>
      <pc:sldChg chg="del modAnim">
        <pc:chgData name="Jordan Williams" userId="269cec884350d245" providerId="LiveId" clId="{980DE7FA-F86F-481A-846A-3C1BE644D9FB}" dt="2022-05-06T20:38:13.828" v="562" actId="47"/>
        <pc:sldMkLst>
          <pc:docMk/>
          <pc:sldMk cId="900790404" sldId="320"/>
        </pc:sldMkLst>
      </pc:sldChg>
      <pc:sldChg chg="del modAnim">
        <pc:chgData name="Jordan Williams" userId="269cec884350d245" providerId="LiveId" clId="{980DE7FA-F86F-481A-846A-3C1BE644D9FB}" dt="2022-05-06T20:38:13.828" v="562" actId="47"/>
        <pc:sldMkLst>
          <pc:docMk/>
          <pc:sldMk cId="3732314680" sldId="321"/>
        </pc:sldMkLst>
      </pc:sldChg>
      <pc:sldChg chg="del modAnim">
        <pc:chgData name="Jordan Williams" userId="269cec884350d245" providerId="LiveId" clId="{980DE7FA-F86F-481A-846A-3C1BE644D9FB}" dt="2022-05-06T20:38:13.828" v="562" actId="47"/>
        <pc:sldMkLst>
          <pc:docMk/>
          <pc:sldMk cId="1488554277" sldId="322"/>
        </pc:sldMkLst>
      </pc:sldChg>
      <pc:sldChg chg="del modAnim">
        <pc:chgData name="Jordan Williams" userId="269cec884350d245" providerId="LiveId" clId="{980DE7FA-F86F-481A-846A-3C1BE644D9FB}" dt="2022-05-06T20:38:13.828" v="562" actId="47"/>
        <pc:sldMkLst>
          <pc:docMk/>
          <pc:sldMk cId="867009555" sldId="323"/>
        </pc:sldMkLst>
      </pc:sldChg>
      <pc:sldChg chg="del modAnim">
        <pc:chgData name="Jordan Williams" userId="269cec884350d245" providerId="LiveId" clId="{980DE7FA-F86F-481A-846A-3C1BE644D9FB}" dt="2022-05-06T20:38:13.828" v="562" actId="47"/>
        <pc:sldMkLst>
          <pc:docMk/>
          <pc:sldMk cId="3524261905" sldId="324"/>
        </pc:sldMkLst>
      </pc:sldChg>
      <pc:sldChg chg="del modAnim">
        <pc:chgData name="Jordan Williams" userId="269cec884350d245" providerId="LiveId" clId="{980DE7FA-F86F-481A-846A-3C1BE644D9FB}" dt="2022-05-06T20:38:13.828" v="562" actId="47"/>
        <pc:sldMkLst>
          <pc:docMk/>
          <pc:sldMk cId="2617715452" sldId="325"/>
        </pc:sldMkLst>
      </pc:sldChg>
      <pc:sldChg chg="del modAnim">
        <pc:chgData name="Jordan Williams" userId="269cec884350d245" providerId="LiveId" clId="{980DE7FA-F86F-481A-846A-3C1BE644D9FB}" dt="2022-05-06T20:38:13.828" v="562" actId="47"/>
        <pc:sldMkLst>
          <pc:docMk/>
          <pc:sldMk cId="1978978309" sldId="326"/>
        </pc:sldMkLst>
      </pc:sldChg>
      <pc:sldChg chg="del modAnim">
        <pc:chgData name="Jordan Williams" userId="269cec884350d245" providerId="LiveId" clId="{980DE7FA-F86F-481A-846A-3C1BE644D9FB}" dt="2022-05-06T20:38:13.828" v="562" actId="47"/>
        <pc:sldMkLst>
          <pc:docMk/>
          <pc:sldMk cId="507196795" sldId="327"/>
        </pc:sldMkLst>
      </pc:sldChg>
      <pc:sldChg chg="del modAnim">
        <pc:chgData name="Jordan Williams" userId="269cec884350d245" providerId="LiveId" clId="{980DE7FA-F86F-481A-846A-3C1BE644D9FB}" dt="2022-05-06T20:38:13.828" v="562" actId="47"/>
        <pc:sldMkLst>
          <pc:docMk/>
          <pc:sldMk cId="1988925621" sldId="328"/>
        </pc:sldMkLst>
      </pc:sldChg>
      <pc:sldChg chg="del modAnim">
        <pc:chgData name="Jordan Williams" userId="269cec884350d245" providerId="LiveId" clId="{980DE7FA-F86F-481A-846A-3C1BE644D9FB}" dt="2022-05-06T20:38:13.828" v="562" actId="47"/>
        <pc:sldMkLst>
          <pc:docMk/>
          <pc:sldMk cId="3560450740" sldId="329"/>
        </pc:sldMkLst>
      </pc:sldChg>
      <pc:sldChg chg="del modAnim">
        <pc:chgData name="Jordan Williams" userId="269cec884350d245" providerId="LiveId" clId="{980DE7FA-F86F-481A-846A-3C1BE644D9FB}" dt="2022-05-06T20:38:13.828" v="562" actId="47"/>
        <pc:sldMkLst>
          <pc:docMk/>
          <pc:sldMk cId="1622692026" sldId="330"/>
        </pc:sldMkLst>
      </pc:sldChg>
      <pc:sldChg chg="del modAnim">
        <pc:chgData name="Jordan Williams" userId="269cec884350d245" providerId="LiveId" clId="{980DE7FA-F86F-481A-846A-3C1BE644D9FB}" dt="2022-05-06T20:38:13.828" v="562" actId="47"/>
        <pc:sldMkLst>
          <pc:docMk/>
          <pc:sldMk cId="284992787" sldId="331"/>
        </pc:sldMkLst>
      </pc:sldChg>
      <pc:sldChg chg="del modAnim">
        <pc:chgData name="Jordan Williams" userId="269cec884350d245" providerId="LiveId" clId="{980DE7FA-F86F-481A-846A-3C1BE644D9FB}" dt="2022-05-06T20:38:13.828" v="562" actId="47"/>
        <pc:sldMkLst>
          <pc:docMk/>
          <pc:sldMk cId="1672503134" sldId="332"/>
        </pc:sldMkLst>
      </pc:sldChg>
      <pc:sldChg chg="del modAnim">
        <pc:chgData name="Jordan Williams" userId="269cec884350d245" providerId="LiveId" clId="{980DE7FA-F86F-481A-846A-3C1BE644D9FB}" dt="2022-05-06T20:38:13.828" v="562" actId="47"/>
        <pc:sldMkLst>
          <pc:docMk/>
          <pc:sldMk cId="45391920" sldId="333"/>
        </pc:sldMkLst>
      </pc:sldChg>
      <pc:sldChg chg="del modAnim">
        <pc:chgData name="Jordan Williams" userId="269cec884350d245" providerId="LiveId" clId="{980DE7FA-F86F-481A-846A-3C1BE644D9FB}" dt="2022-05-06T20:38:13.828" v="562" actId="47"/>
        <pc:sldMkLst>
          <pc:docMk/>
          <pc:sldMk cId="3096504812" sldId="334"/>
        </pc:sldMkLst>
      </pc:sldChg>
      <pc:sldChg chg="del modAnim">
        <pc:chgData name="Jordan Williams" userId="269cec884350d245" providerId="LiveId" clId="{980DE7FA-F86F-481A-846A-3C1BE644D9FB}" dt="2022-05-06T20:38:13.828" v="562" actId="47"/>
        <pc:sldMkLst>
          <pc:docMk/>
          <pc:sldMk cId="4292783314" sldId="335"/>
        </pc:sldMkLst>
      </pc:sldChg>
      <pc:sldChg chg="del modAnim">
        <pc:chgData name="Jordan Williams" userId="269cec884350d245" providerId="LiveId" clId="{980DE7FA-F86F-481A-846A-3C1BE644D9FB}" dt="2022-05-06T20:38:13.828" v="562" actId="47"/>
        <pc:sldMkLst>
          <pc:docMk/>
          <pc:sldMk cId="1691195226" sldId="336"/>
        </pc:sldMkLst>
      </pc:sldChg>
      <pc:sldChg chg="del">
        <pc:chgData name="Jordan Williams" userId="269cec884350d245" providerId="LiveId" clId="{980DE7FA-F86F-481A-846A-3C1BE644D9FB}" dt="2022-05-06T20:38:13.828" v="562" actId="47"/>
        <pc:sldMkLst>
          <pc:docMk/>
          <pc:sldMk cId="4196541742" sldId="337"/>
        </pc:sldMkLst>
      </pc:sldChg>
      <pc:sldChg chg="del modAnim">
        <pc:chgData name="Jordan Williams" userId="269cec884350d245" providerId="LiveId" clId="{980DE7FA-F86F-481A-846A-3C1BE644D9FB}" dt="2022-05-06T20:38:13.828" v="562" actId="47"/>
        <pc:sldMkLst>
          <pc:docMk/>
          <pc:sldMk cId="955315366" sldId="338"/>
        </pc:sldMkLst>
      </pc:sldChg>
      <pc:sldChg chg="modSp mod modAnim">
        <pc:chgData name="Jordan Williams" userId="269cec884350d245" providerId="LiveId" clId="{980DE7FA-F86F-481A-846A-3C1BE644D9FB}" dt="2022-05-08T05:47:03.146" v="5655" actId="20577"/>
        <pc:sldMkLst>
          <pc:docMk/>
          <pc:sldMk cId="1602523647" sldId="339"/>
        </pc:sldMkLst>
        <pc:spChg chg="mod">
          <ac:chgData name="Jordan Williams" userId="269cec884350d245" providerId="LiveId" clId="{980DE7FA-F86F-481A-846A-3C1BE644D9FB}" dt="2022-05-08T05:47:03.146" v="5655" actId="20577"/>
          <ac:spMkLst>
            <pc:docMk/>
            <pc:sldMk cId="1602523647" sldId="339"/>
            <ac:spMk id="3" creationId="{14E691B4-6043-455E-8E7B-C0B68483676A}"/>
          </ac:spMkLst>
        </pc:spChg>
      </pc:sldChg>
      <pc:sldChg chg="modSp new mod chgLayout">
        <pc:chgData name="Jordan Williams" userId="269cec884350d245" providerId="LiveId" clId="{980DE7FA-F86F-481A-846A-3C1BE644D9FB}" dt="2022-05-06T20:47:20.034" v="712" actId="139"/>
        <pc:sldMkLst>
          <pc:docMk/>
          <pc:sldMk cId="1400080112" sldId="341"/>
        </pc:sldMkLst>
        <pc:spChg chg="mod ord">
          <ac:chgData name="Jordan Williams" userId="269cec884350d245" providerId="LiveId" clId="{980DE7FA-F86F-481A-846A-3C1BE644D9FB}" dt="2022-05-06T20:47:20.034" v="712" actId="139"/>
          <ac:spMkLst>
            <pc:docMk/>
            <pc:sldMk cId="1400080112" sldId="341"/>
            <ac:spMk id="2" creationId="{BC23BDA3-BEBB-AF9C-CB09-81EEBB75C96A}"/>
          </ac:spMkLst>
        </pc:spChg>
        <pc:spChg chg="mod ord">
          <ac:chgData name="Jordan Williams" userId="269cec884350d245" providerId="LiveId" clId="{980DE7FA-F86F-481A-846A-3C1BE644D9FB}" dt="2022-05-06T20:46:53.551" v="704" actId="700"/>
          <ac:spMkLst>
            <pc:docMk/>
            <pc:sldMk cId="1400080112" sldId="341"/>
            <ac:spMk id="3" creationId="{1CBCD40A-7362-FD0A-CB9D-F855A72344DD}"/>
          </ac:spMkLst>
        </pc:spChg>
      </pc:sldChg>
      <pc:sldChg chg="del modAnim">
        <pc:chgData name="Jordan Williams" userId="269cec884350d245" providerId="LiveId" clId="{980DE7FA-F86F-481A-846A-3C1BE644D9FB}" dt="2022-05-06T20:38:13.828" v="562" actId="47"/>
        <pc:sldMkLst>
          <pc:docMk/>
          <pc:sldMk cId="1975057905" sldId="341"/>
        </pc:sldMkLst>
      </pc:sldChg>
      <pc:sldChg chg="new del">
        <pc:chgData name="Jordan Williams" userId="269cec884350d245" providerId="LiveId" clId="{980DE7FA-F86F-481A-846A-3C1BE644D9FB}" dt="2022-05-06T20:41:35.093" v="634" actId="680"/>
        <pc:sldMkLst>
          <pc:docMk/>
          <pc:sldMk cId="3054181301" sldId="341"/>
        </pc:sldMkLst>
      </pc:sldChg>
      <pc:sldChg chg="addSp delSp modSp new del mod modClrScheme chgLayout">
        <pc:chgData name="Jordan Williams" userId="269cec884350d245" providerId="LiveId" clId="{980DE7FA-F86F-481A-846A-3C1BE644D9FB}" dt="2022-05-06T20:40:29.972" v="591" actId="47"/>
        <pc:sldMkLst>
          <pc:docMk/>
          <pc:sldMk cId="3718276488" sldId="341"/>
        </pc:sldMkLst>
        <pc:spChg chg="del mod ord">
          <ac:chgData name="Jordan Williams" userId="269cec884350d245" providerId="LiveId" clId="{980DE7FA-F86F-481A-846A-3C1BE644D9FB}" dt="2022-05-06T20:40:12.065" v="583" actId="700"/>
          <ac:spMkLst>
            <pc:docMk/>
            <pc:sldMk cId="3718276488" sldId="341"/>
            <ac:spMk id="2" creationId="{F223B88C-56E7-25B6-5166-F3337809A4E4}"/>
          </ac:spMkLst>
        </pc:spChg>
        <pc:spChg chg="del mod ord">
          <ac:chgData name="Jordan Williams" userId="269cec884350d245" providerId="LiveId" clId="{980DE7FA-F86F-481A-846A-3C1BE644D9FB}" dt="2022-05-06T20:40:12.065" v="583" actId="700"/>
          <ac:spMkLst>
            <pc:docMk/>
            <pc:sldMk cId="3718276488" sldId="341"/>
            <ac:spMk id="3" creationId="{3C78080F-A989-39E0-9A6A-2143DB63E84C}"/>
          </ac:spMkLst>
        </pc:spChg>
        <pc:spChg chg="add del mod ord">
          <ac:chgData name="Jordan Williams" userId="269cec884350d245" providerId="LiveId" clId="{980DE7FA-F86F-481A-846A-3C1BE644D9FB}" dt="2022-05-06T20:40:20.979" v="587"/>
          <ac:spMkLst>
            <pc:docMk/>
            <pc:sldMk cId="3718276488" sldId="341"/>
            <ac:spMk id="4" creationId="{2AC224DE-3631-36E8-F046-3FFDAD5CAAAC}"/>
          </ac:spMkLst>
        </pc:spChg>
        <pc:spChg chg="add del mod ord">
          <ac:chgData name="Jordan Williams" userId="269cec884350d245" providerId="LiveId" clId="{980DE7FA-F86F-481A-846A-3C1BE644D9FB}" dt="2022-05-06T20:40:20.979" v="587"/>
          <ac:spMkLst>
            <pc:docMk/>
            <pc:sldMk cId="3718276488" sldId="341"/>
            <ac:spMk id="5" creationId="{9EAA9845-3267-D6EC-0736-18CF46577476}"/>
          </ac:spMkLst>
        </pc:spChg>
        <pc:spChg chg="add mod">
          <ac:chgData name="Jordan Williams" userId="269cec884350d245" providerId="LiveId" clId="{980DE7FA-F86F-481A-846A-3C1BE644D9FB}" dt="2022-05-06T20:40:21.002" v="588" actId="27636"/>
          <ac:spMkLst>
            <pc:docMk/>
            <pc:sldMk cId="3718276488" sldId="341"/>
            <ac:spMk id="6" creationId="{16810DF9-6FCB-35FF-089D-CB23B2AF80B2}"/>
          </ac:spMkLst>
        </pc:spChg>
        <pc:spChg chg="add mod">
          <ac:chgData name="Jordan Williams" userId="269cec884350d245" providerId="LiveId" clId="{980DE7FA-F86F-481A-846A-3C1BE644D9FB}" dt="2022-05-06T20:40:20.979" v="587"/>
          <ac:spMkLst>
            <pc:docMk/>
            <pc:sldMk cId="3718276488" sldId="341"/>
            <ac:spMk id="7" creationId="{0F6F976D-AEBC-9525-3CEF-9FCABF3644AD}"/>
          </ac:spMkLst>
        </pc:spChg>
      </pc:sldChg>
      <pc:sldChg chg="new del modAnim">
        <pc:chgData name="Jordan Williams" userId="269cec884350d245" providerId="LiveId" clId="{980DE7FA-F86F-481A-846A-3C1BE644D9FB}" dt="2022-05-06T20:38:15.379" v="563" actId="47"/>
        <pc:sldMkLst>
          <pc:docMk/>
          <pc:sldMk cId="291855033" sldId="342"/>
        </pc:sldMkLst>
      </pc:sldChg>
      <pc:sldChg chg="addSp delSp modSp new mod modClrScheme chgLayout">
        <pc:chgData name="Jordan Williams" userId="269cec884350d245" providerId="LiveId" clId="{980DE7FA-F86F-481A-846A-3C1BE644D9FB}" dt="2022-05-06T20:50:17.158" v="809" actId="20577"/>
        <pc:sldMkLst>
          <pc:docMk/>
          <pc:sldMk cId="1901161545" sldId="342"/>
        </pc:sldMkLst>
        <pc:spChg chg="del mod ord">
          <ac:chgData name="Jordan Williams" userId="269cec884350d245" providerId="LiveId" clId="{980DE7FA-F86F-481A-846A-3C1BE644D9FB}" dt="2022-05-06T20:47:52.511" v="714" actId="700"/>
          <ac:spMkLst>
            <pc:docMk/>
            <pc:sldMk cId="1901161545" sldId="342"/>
            <ac:spMk id="2" creationId="{C6C2C292-E40F-E80A-0CD9-D0F7F4398311}"/>
          </ac:spMkLst>
        </pc:spChg>
        <pc:spChg chg="del mod ord">
          <ac:chgData name="Jordan Williams" userId="269cec884350d245" providerId="LiveId" clId="{980DE7FA-F86F-481A-846A-3C1BE644D9FB}" dt="2022-05-06T20:47:52.511" v="714" actId="700"/>
          <ac:spMkLst>
            <pc:docMk/>
            <pc:sldMk cId="1901161545" sldId="342"/>
            <ac:spMk id="3" creationId="{78F2C927-2C3E-D97D-5148-76DE1D1AA99D}"/>
          </ac:spMkLst>
        </pc:spChg>
        <pc:spChg chg="add mod ord">
          <ac:chgData name="Jordan Williams" userId="269cec884350d245" providerId="LiveId" clId="{980DE7FA-F86F-481A-846A-3C1BE644D9FB}" dt="2022-05-06T20:50:17.158" v="809" actId="20577"/>
          <ac:spMkLst>
            <pc:docMk/>
            <pc:sldMk cId="1901161545" sldId="342"/>
            <ac:spMk id="4" creationId="{CBE25610-CF12-0C6C-AF51-B9936FC25DD3}"/>
          </ac:spMkLst>
        </pc:spChg>
        <pc:spChg chg="add mod ord">
          <ac:chgData name="Jordan Williams" userId="269cec884350d245" providerId="LiveId" clId="{980DE7FA-F86F-481A-846A-3C1BE644D9FB}" dt="2022-05-06T20:48:35.262" v="762" actId="947"/>
          <ac:spMkLst>
            <pc:docMk/>
            <pc:sldMk cId="1901161545" sldId="342"/>
            <ac:spMk id="5" creationId="{F74388E6-A0D2-CB47-DCDB-0E71448C7ED2}"/>
          </ac:spMkLst>
        </pc:spChg>
      </pc:sldChg>
      <pc:sldChg chg="new del">
        <pc:chgData name="Jordan Williams" userId="269cec884350d245" providerId="LiveId" clId="{980DE7FA-F86F-481A-846A-3C1BE644D9FB}" dt="2022-05-06T20:40:28.439" v="590" actId="47"/>
        <pc:sldMkLst>
          <pc:docMk/>
          <pc:sldMk cId="3924042522" sldId="342"/>
        </pc:sldMkLst>
      </pc:sldChg>
      <pc:sldChg chg="modSp add del mod">
        <pc:chgData name="Jordan Williams" userId="269cec884350d245" providerId="LiveId" clId="{980DE7FA-F86F-481A-846A-3C1BE644D9FB}" dt="2022-05-06T20:37:50.625" v="561"/>
        <pc:sldMkLst>
          <pc:docMk/>
          <pc:sldMk cId="2747691632" sldId="343"/>
        </pc:sldMkLst>
        <pc:spChg chg="mod">
          <ac:chgData name="Jordan Williams" userId="269cec884350d245" providerId="LiveId" clId="{980DE7FA-F86F-481A-846A-3C1BE644D9FB}" dt="2022-05-06T20:37:50.625" v="561"/>
          <ac:spMkLst>
            <pc:docMk/>
            <pc:sldMk cId="2747691632" sldId="343"/>
            <ac:spMk id="2" creationId="{4D6FFE7A-72DA-4198-87E1-468FC40B485F}"/>
          </ac:spMkLst>
        </pc:spChg>
      </pc:sldChg>
      <pc:sldChg chg="new del">
        <pc:chgData name="Jordan Williams" userId="269cec884350d245" providerId="LiveId" clId="{980DE7FA-F86F-481A-846A-3C1BE644D9FB}" dt="2022-05-06T20:50:08.396" v="777" actId="47"/>
        <pc:sldMkLst>
          <pc:docMk/>
          <pc:sldMk cId="3526885148" sldId="343"/>
        </pc:sldMkLst>
      </pc:sldChg>
      <pc:sldChg chg="modSp new mod modAnim">
        <pc:chgData name="Jordan Williams" userId="269cec884350d245" providerId="LiveId" clId="{980DE7FA-F86F-481A-846A-3C1BE644D9FB}" dt="2022-05-08T17:46:49.348" v="5658"/>
        <pc:sldMkLst>
          <pc:docMk/>
          <pc:sldMk cId="3080592370" sldId="344"/>
        </pc:sldMkLst>
        <pc:spChg chg="mod">
          <ac:chgData name="Jordan Williams" userId="269cec884350d245" providerId="LiveId" clId="{980DE7FA-F86F-481A-846A-3C1BE644D9FB}" dt="2022-05-08T04:09:02.469" v="3313" actId="20577"/>
          <ac:spMkLst>
            <pc:docMk/>
            <pc:sldMk cId="3080592370" sldId="344"/>
            <ac:spMk id="2" creationId="{42FCBC86-DCB9-F7E0-6A74-2F29A0F005C6}"/>
          </ac:spMkLst>
        </pc:spChg>
        <pc:spChg chg="mod">
          <ac:chgData name="Jordan Williams" userId="269cec884350d245" providerId="LiveId" clId="{980DE7FA-F86F-481A-846A-3C1BE644D9FB}" dt="2022-05-06T20:50:12.398" v="797" actId="20577"/>
          <ac:spMkLst>
            <pc:docMk/>
            <pc:sldMk cId="3080592370" sldId="344"/>
            <ac:spMk id="3" creationId="{AA57681C-5C41-9022-D944-BF511A80518A}"/>
          </ac:spMkLst>
        </pc:spChg>
      </pc:sldChg>
      <pc:sldChg chg="modSp new mod">
        <pc:chgData name="Jordan Williams" userId="269cec884350d245" providerId="LiveId" clId="{980DE7FA-F86F-481A-846A-3C1BE644D9FB}" dt="2022-05-06T21:04:39.736" v="1518" actId="20577"/>
        <pc:sldMkLst>
          <pc:docMk/>
          <pc:sldMk cId="504097232" sldId="345"/>
        </pc:sldMkLst>
        <pc:spChg chg="mod">
          <ac:chgData name="Jordan Williams" userId="269cec884350d245" providerId="LiveId" clId="{980DE7FA-F86F-481A-846A-3C1BE644D9FB}" dt="2022-05-06T21:04:25.391" v="1495" actId="20577"/>
          <ac:spMkLst>
            <pc:docMk/>
            <pc:sldMk cId="504097232" sldId="345"/>
            <ac:spMk id="2" creationId="{B3210111-2A7D-765C-D454-99FF52B456AF}"/>
          </ac:spMkLst>
        </pc:spChg>
        <pc:spChg chg="mod">
          <ac:chgData name="Jordan Williams" userId="269cec884350d245" providerId="LiveId" clId="{980DE7FA-F86F-481A-846A-3C1BE644D9FB}" dt="2022-05-06T21:04:39.736" v="1518" actId="20577"/>
          <ac:spMkLst>
            <pc:docMk/>
            <pc:sldMk cId="504097232" sldId="345"/>
            <ac:spMk id="3" creationId="{8221DE9E-8345-D4F1-0FA1-010C576311FA}"/>
          </ac:spMkLst>
        </pc:spChg>
      </pc:sldChg>
      <pc:sldChg chg="modSp new mod modAnim">
        <pc:chgData name="Jordan Williams" userId="269cec884350d245" providerId="LiveId" clId="{980DE7FA-F86F-481A-846A-3C1BE644D9FB}" dt="2022-05-08T17:47:07.050" v="5659"/>
        <pc:sldMkLst>
          <pc:docMk/>
          <pc:sldMk cId="3552755325" sldId="346"/>
        </pc:sldMkLst>
        <pc:spChg chg="mod">
          <ac:chgData name="Jordan Williams" userId="269cec884350d245" providerId="LiveId" clId="{980DE7FA-F86F-481A-846A-3C1BE644D9FB}" dt="2022-05-08T04:09:17.886" v="3314" actId="20577"/>
          <ac:spMkLst>
            <pc:docMk/>
            <pc:sldMk cId="3552755325" sldId="346"/>
            <ac:spMk id="2" creationId="{5A8271BF-EBB7-3F64-646A-D6E335B5BF45}"/>
          </ac:spMkLst>
        </pc:spChg>
        <pc:spChg chg="mod">
          <ac:chgData name="Jordan Williams" userId="269cec884350d245" providerId="LiveId" clId="{980DE7FA-F86F-481A-846A-3C1BE644D9FB}" dt="2022-05-06T21:13:46.777" v="1541" actId="20577"/>
          <ac:spMkLst>
            <pc:docMk/>
            <pc:sldMk cId="3552755325" sldId="346"/>
            <ac:spMk id="3" creationId="{A2CA48CF-B4EE-A5D2-CAA0-987065B4BB20}"/>
          </ac:spMkLst>
        </pc:spChg>
      </pc:sldChg>
      <pc:sldChg chg="modSp add del mod">
        <pc:chgData name="Jordan Williams" userId="269cec884350d245" providerId="LiveId" clId="{980DE7FA-F86F-481A-846A-3C1BE644D9FB}" dt="2022-05-08T03:59:46.565" v="3008" actId="47"/>
        <pc:sldMkLst>
          <pc:docMk/>
          <pc:sldMk cId="344703146" sldId="347"/>
        </pc:sldMkLst>
        <pc:spChg chg="mod">
          <ac:chgData name="Jordan Williams" userId="269cec884350d245" providerId="LiveId" clId="{980DE7FA-F86F-481A-846A-3C1BE644D9FB}" dt="2022-05-07T20:50:22.059" v="2197" actId="20577"/>
          <ac:spMkLst>
            <pc:docMk/>
            <pc:sldMk cId="344703146" sldId="347"/>
            <ac:spMk id="2" creationId="{5A8271BF-EBB7-3F64-646A-D6E335B5BF45}"/>
          </ac:spMkLst>
        </pc:spChg>
      </pc:sldChg>
      <pc:sldChg chg="modSp add mod modAnim">
        <pc:chgData name="Jordan Williams" userId="269cec884350d245" providerId="LiveId" clId="{980DE7FA-F86F-481A-846A-3C1BE644D9FB}" dt="2022-05-08T17:47:29.587" v="5675" actId="20577"/>
        <pc:sldMkLst>
          <pc:docMk/>
          <pc:sldMk cId="1307583376" sldId="347"/>
        </pc:sldMkLst>
        <pc:spChg chg="mod">
          <ac:chgData name="Jordan Williams" userId="269cec884350d245" providerId="LiveId" clId="{980DE7FA-F86F-481A-846A-3C1BE644D9FB}" dt="2022-05-08T17:47:29.587" v="5675" actId="20577"/>
          <ac:spMkLst>
            <pc:docMk/>
            <pc:sldMk cId="1307583376" sldId="347"/>
            <ac:spMk id="2" creationId="{5A8271BF-EBB7-3F64-646A-D6E335B5BF45}"/>
          </ac:spMkLst>
        </pc:spChg>
      </pc:sldChg>
      <pc:sldChg chg="modSp add mod ord">
        <pc:chgData name="Jordan Williams" userId="269cec884350d245" providerId="LiveId" clId="{980DE7FA-F86F-481A-846A-3C1BE644D9FB}" dt="2022-05-08T04:51:12.622" v="3527" actId="207"/>
        <pc:sldMkLst>
          <pc:docMk/>
          <pc:sldMk cId="742583975" sldId="348"/>
        </pc:sldMkLst>
        <pc:spChg chg="mod">
          <ac:chgData name="Jordan Williams" userId="269cec884350d245" providerId="LiveId" clId="{980DE7FA-F86F-481A-846A-3C1BE644D9FB}" dt="2022-05-08T04:51:12.622" v="3527" actId="207"/>
          <ac:spMkLst>
            <pc:docMk/>
            <pc:sldMk cId="742583975" sldId="348"/>
            <ac:spMk id="3" creationId="{8221DE9E-8345-D4F1-0FA1-010C576311FA}"/>
          </ac:spMkLst>
        </pc:spChg>
      </pc:sldChg>
      <pc:sldChg chg="modSp new del mod">
        <pc:chgData name="Jordan Williams" userId="269cec884350d245" providerId="LiveId" clId="{980DE7FA-F86F-481A-846A-3C1BE644D9FB}" dt="2022-05-08T04:50:46.490" v="3500" actId="47"/>
        <pc:sldMkLst>
          <pc:docMk/>
          <pc:sldMk cId="2257560601" sldId="348"/>
        </pc:sldMkLst>
        <pc:spChg chg="mod">
          <ac:chgData name="Jordan Williams" userId="269cec884350d245" providerId="LiveId" clId="{980DE7FA-F86F-481A-846A-3C1BE644D9FB}" dt="2022-05-08T04:50:44.006" v="3499" actId="20577"/>
          <ac:spMkLst>
            <pc:docMk/>
            <pc:sldMk cId="2257560601" sldId="348"/>
            <ac:spMk id="2" creationId="{CA8FF206-218B-E160-DA2C-D6FE8B8E8EE8}"/>
          </ac:spMkLst>
        </pc:spChg>
      </pc:sldChg>
      <pc:sldChg chg="modSp new mod modAnim">
        <pc:chgData name="Jordan Williams" userId="269cec884350d245" providerId="LiveId" clId="{980DE7FA-F86F-481A-846A-3C1BE644D9FB}" dt="2022-05-08T17:47:42.430" v="5677"/>
        <pc:sldMkLst>
          <pc:docMk/>
          <pc:sldMk cId="449374886" sldId="349"/>
        </pc:sldMkLst>
        <pc:spChg chg="mod">
          <ac:chgData name="Jordan Williams" userId="269cec884350d245" providerId="LiveId" clId="{980DE7FA-F86F-481A-846A-3C1BE644D9FB}" dt="2022-05-08T05:02:26.400" v="3965" actId="20577"/>
          <ac:spMkLst>
            <pc:docMk/>
            <pc:sldMk cId="449374886" sldId="349"/>
            <ac:spMk id="2" creationId="{4306B700-2849-1FC1-29B4-67195616477B}"/>
          </ac:spMkLst>
        </pc:spChg>
        <pc:spChg chg="mod">
          <ac:chgData name="Jordan Williams" userId="269cec884350d245" providerId="LiveId" clId="{980DE7FA-F86F-481A-846A-3C1BE644D9FB}" dt="2022-05-08T04:51:23.530" v="3553" actId="20577"/>
          <ac:spMkLst>
            <pc:docMk/>
            <pc:sldMk cId="449374886" sldId="349"/>
            <ac:spMk id="3" creationId="{A0D99B50-E8C5-2609-4BB0-1CFA4368BD98}"/>
          </ac:spMkLst>
        </pc:spChg>
      </pc:sldChg>
      <pc:sldChg chg="modSp add mod modAnim">
        <pc:chgData name="Jordan Williams" userId="269cec884350d245" providerId="LiveId" clId="{980DE7FA-F86F-481A-846A-3C1BE644D9FB}" dt="2022-05-08T17:48:01.437" v="5680"/>
        <pc:sldMkLst>
          <pc:docMk/>
          <pc:sldMk cId="1637141822" sldId="350"/>
        </pc:sldMkLst>
        <pc:spChg chg="mod">
          <ac:chgData name="Jordan Williams" userId="269cec884350d245" providerId="LiveId" clId="{980DE7FA-F86F-481A-846A-3C1BE644D9FB}" dt="2022-05-08T05:09:30.116" v="4253" actId="20577"/>
          <ac:spMkLst>
            <pc:docMk/>
            <pc:sldMk cId="1637141822" sldId="350"/>
            <ac:spMk id="2" creationId="{4306B700-2849-1FC1-29B4-67195616477B}"/>
          </ac:spMkLst>
        </pc:spChg>
      </pc:sldChg>
      <pc:sldChg chg="modSp add mod">
        <pc:chgData name="Jordan Williams" userId="269cec884350d245" providerId="LiveId" clId="{980DE7FA-F86F-481A-846A-3C1BE644D9FB}" dt="2022-05-08T05:14:27.850" v="4307" actId="6549"/>
        <pc:sldMkLst>
          <pc:docMk/>
          <pc:sldMk cId="4057531806" sldId="351"/>
        </pc:sldMkLst>
        <pc:spChg chg="mod">
          <ac:chgData name="Jordan Williams" userId="269cec884350d245" providerId="LiveId" clId="{980DE7FA-F86F-481A-846A-3C1BE644D9FB}" dt="2022-05-08T05:14:27.850" v="4307" actId="6549"/>
          <ac:spMkLst>
            <pc:docMk/>
            <pc:sldMk cId="4057531806" sldId="351"/>
            <ac:spMk id="2" creationId="{4306B700-2849-1FC1-29B4-67195616477B}"/>
          </ac:spMkLst>
        </pc:spChg>
      </pc:sldChg>
      <pc:sldChg chg="modSp add mod">
        <pc:chgData name="Jordan Williams" userId="269cec884350d245" providerId="LiveId" clId="{980DE7FA-F86F-481A-846A-3C1BE644D9FB}" dt="2022-05-08T05:15:36.927" v="4327" actId="207"/>
        <pc:sldMkLst>
          <pc:docMk/>
          <pc:sldMk cId="3396433224" sldId="352"/>
        </pc:sldMkLst>
        <pc:spChg chg="mod">
          <ac:chgData name="Jordan Williams" userId="269cec884350d245" providerId="LiveId" clId="{980DE7FA-F86F-481A-846A-3C1BE644D9FB}" dt="2022-05-08T05:15:36.927" v="4327" actId="207"/>
          <ac:spMkLst>
            <pc:docMk/>
            <pc:sldMk cId="3396433224" sldId="352"/>
            <ac:spMk id="3" creationId="{8221DE9E-8345-D4F1-0FA1-010C576311FA}"/>
          </ac:spMkLst>
        </pc:spChg>
      </pc:sldChg>
      <pc:sldChg chg="modSp new mod modAnim">
        <pc:chgData name="Jordan Williams" userId="269cec884350d245" providerId="LiveId" clId="{980DE7FA-F86F-481A-846A-3C1BE644D9FB}" dt="2022-05-08T17:48:28.662" v="5683"/>
        <pc:sldMkLst>
          <pc:docMk/>
          <pc:sldMk cId="4081667162" sldId="353"/>
        </pc:sldMkLst>
        <pc:spChg chg="mod">
          <ac:chgData name="Jordan Williams" userId="269cec884350d245" providerId="LiveId" clId="{980DE7FA-F86F-481A-846A-3C1BE644D9FB}" dt="2022-05-08T05:38:48.336" v="5422" actId="20577"/>
          <ac:spMkLst>
            <pc:docMk/>
            <pc:sldMk cId="4081667162" sldId="353"/>
            <ac:spMk id="2" creationId="{3EB4EA16-8376-B986-CD6F-4BE2619DF831}"/>
          </ac:spMkLst>
        </pc:spChg>
        <pc:spChg chg="mod">
          <ac:chgData name="Jordan Williams" userId="269cec884350d245" providerId="LiveId" clId="{980DE7FA-F86F-481A-846A-3C1BE644D9FB}" dt="2022-05-08T05:16:32.854" v="4349" actId="20577"/>
          <ac:spMkLst>
            <pc:docMk/>
            <pc:sldMk cId="4081667162" sldId="353"/>
            <ac:spMk id="3" creationId="{D79635A9-C838-FBE6-4B59-DF8FCF44FAEE}"/>
          </ac:spMkLst>
        </pc:spChg>
      </pc:sldChg>
      <pc:sldChg chg="modSp add mod">
        <pc:chgData name="Jordan Williams" userId="269cec884350d245" providerId="LiveId" clId="{980DE7FA-F86F-481A-846A-3C1BE644D9FB}" dt="2022-05-08T05:30:10.853" v="4882" actId="313"/>
        <pc:sldMkLst>
          <pc:docMk/>
          <pc:sldMk cId="1105261478" sldId="354"/>
        </pc:sldMkLst>
        <pc:spChg chg="mod">
          <ac:chgData name="Jordan Williams" userId="269cec884350d245" providerId="LiveId" clId="{980DE7FA-F86F-481A-846A-3C1BE644D9FB}" dt="2022-05-08T05:30:10.853" v="4882" actId="313"/>
          <ac:spMkLst>
            <pc:docMk/>
            <pc:sldMk cId="1105261478" sldId="354"/>
            <ac:spMk id="2" creationId="{3EB4EA16-8376-B986-CD6F-4BE2619DF831}"/>
          </ac:spMkLst>
        </pc:spChg>
      </pc:sldChg>
      <pc:sldChg chg="modSp new mod modAnim">
        <pc:chgData name="Jordan Williams" userId="269cec884350d245" providerId="LiveId" clId="{980DE7FA-F86F-481A-846A-3C1BE644D9FB}" dt="2022-05-08T17:48:37.910" v="5685"/>
        <pc:sldMkLst>
          <pc:docMk/>
          <pc:sldMk cId="1430118823" sldId="355"/>
        </pc:sldMkLst>
        <pc:spChg chg="mod">
          <ac:chgData name="Jordan Williams" userId="269cec884350d245" providerId="LiveId" clId="{980DE7FA-F86F-481A-846A-3C1BE644D9FB}" dt="2022-05-08T05:42:43.421" v="5579" actId="947"/>
          <ac:spMkLst>
            <pc:docMk/>
            <pc:sldMk cId="1430118823" sldId="355"/>
            <ac:spMk id="2" creationId="{003BEAE7-6A7F-E998-0E80-F0B96A9BEA65}"/>
          </ac:spMkLst>
        </pc:spChg>
        <pc:spChg chg="mod">
          <ac:chgData name="Jordan Williams" userId="269cec884350d245" providerId="LiveId" clId="{980DE7FA-F86F-481A-846A-3C1BE644D9FB}" dt="2022-05-08T05:32:13.903" v="5023" actId="20577"/>
          <ac:spMkLst>
            <pc:docMk/>
            <pc:sldMk cId="1430118823" sldId="355"/>
            <ac:spMk id="3" creationId="{FD23B6E5-D34A-61CA-D5EF-6D7F0BE4217F}"/>
          </ac:spMkLst>
        </pc:spChg>
      </pc:sldChg>
      <pc:sldChg chg="add del">
        <pc:chgData name="Jordan Williams" userId="269cec884350d245" providerId="LiveId" clId="{980DE7FA-F86F-481A-846A-3C1BE644D9FB}" dt="2022-05-08T05:23:37.976" v="4707"/>
        <pc:sldMkLst>
          <pc:docMk/>
          <pc:sldMk cId="4152681816" sldId="355"/>
        </pc:sldMkLst>
      </pc:sldChg>
      <pc:sldChg chg="new">
        <pc:chgData name="Jordan Williams" userId="269cec884350d245" providerId="LiveId" clId="{980DE7FA-F86F-481A-846A-3C1BE644D9FB}" dt="2022-05-08T05:42:59.373" v="5580" actId="680"/>
        <pc:sldMkLst>
          <pc:docMk/>
          <pc:sldMk cId="3596128175" sldId="356"/>
        </pc:sldMkLst>
      </pc:sldChg>
      <pc:sldMasterChg chg="addSldLayout delSldLayout modSldLayout sldLayoutOrd">
        <pc:chgData name="Jordan Williams" userId="269cec884350d245" providerId="LiveId" clId="{980DE7FA-F86F-481A-846A-3C1BE644D9FB}" dt="2022-05-06T20:46:35.178" v="702" actId="403"/>
        <pc:sldMasterMkLst>
          <pc:docMk/>
          <pc:sldMasterMk cId="1512199015" sldId="2147484110"/>
        </pc:sldMasterMkLst>
        <pc:sldLayoutChg chg="delSp modSp mod">
          <pc:chgData name="Jordan Williams" userId="269cec884350d245" providerId="LiveId" clId="{980DE7FA-F86F-481A-846A-3C1BE644D9FB}" dt="2022-05-06T20:33:00.723" v="512" actId="478"/>
          <pc:sldLayoutMkLst>
            <pc:docMk/>
            <pc:sldMasterMk cId="1512199015" sldId="2147484110"/>
            <pc:sldLayoutMk cId="1014302325" sldId="2147484111"/>
          </pc:sldLayoutMkLst>
          <pc:spChg chg="mod">
            <ac:chgData name="Jordan Williams" userId="269cec884350d245" providerId="LiveId" clId="{980DE7FA-F86F-481A-846A-3C1BE644D9FB}" dt="2022-05-06T20:32:54.753" v="509" actId="207"/>
            <ac:spMkLst>
              <pc:docMk/>
              <pc:sldMasterMk cId="1512199015" sldId="2147484110"/>
              <pc:sldLayoutMk cId="1014302325" sldId="2147484111"/>
              <ac:spMk id="2" creationId="{00000000-0000-0000-0000-000000000000}"/>
            </ac:spMkLst>
          </pc:spChg>
          <pc:spChg chg="del">
            <ac:chgData name="Jordan Williams" userId="269cec884350d245" providerId="LiveId" clId="{980DE7FA-F86F-481A-846A-3C1BE644D9FB}" dt="2022-05-06T20:32:58.451" v="510" actId="478"/>
            <ac:spMkLst>
              <pc:docMk/>
              <pc:sldMasterMk cId="1512199015" sldId="2147484110"/>
              <pc:sldLayoutMk cId="1014302325" sldId="2147484111"/>
              <ac:spMk id="4" creationId="{00000000-0000-0000-0000-000000000000}"/>
            </ac:spMkLst>
          </pc:spChg>
          <pc:spChg chg="del">
            <ac:chgData name="Jordan Williams" userId="269cec884350d245" providerId="LiveId" clId="{980DE7FA-F86F-481A-846A-3C1BE644D9FB}" dt="2022-05-06T20:32:59.266" v="511" actId="478"/>
            <ac:spMkLst>
              <pc:docMk/>
              <pc:sldMasterMk cId="1512199015" sldId="2147484110"/>
              <pc:sldLayoutMk cId="1014302325" sldId="2147484111"/>
              <ac:spMk id="5" creationId="{00000000-0000-0000-0000-000000000000}"/>
            </ac:spMkLst>
          </pc:spChg>
          <pc:spChg chg="del">
            <ac:chgData name="Jordan Williams" userId="269cec884350d245" providerId="LiveId" clId="{980DE7FA-F86F-481A-846A-3C1BE644D9FB}" dt="2022-05-06T20:33:00.723" v="512" actId="478"/>
            <ac:spMkLst>
              <pc:docMk/>
              <pc:sldMasterMk cId="1512199015" sldId="2147484110"/>
              <pc:sldLayoutMk cId="1014302325" sldId="2147484111"/>
              <ac:spMk id="6" creationId="{00000000-0000-0000-0000-000000000000}"/>
            </ac:spMkLst>
          </pc:spChg>
        </pc:sldLayoutChg>
        <pc:sldLayoutChg chg="addSp delSp modSp mod ord delAnim modAnim">
          <pc:chgData name="Jordan Williams" userId="269cec884350d245" providerId="LiveId" clId="{980DE7FA-F86F-481A-846A-3C1BE644D9FB}" dt="2022-05-06T20:46:35.178" v="702" actId="403"/>
          <pc:sldLayoutMkLst>
            <pc:docMk/>
            <pc:sldMasterMk cId="1512199015" sldId="2147484110"/>
            <pc:sldLayoutMk cId="140206634" sldId="2147484112"/>
          </pc:sldLayoutMkLst>
          <pc:spChg chg="del">
            <ac:chgData name="Jordan Williams" userId="269cec884350d245" providerId="LiveId" clId="{980DE7FA-F86F-481A-846A-3C1BE644D9FB}" dt="2022-05-06T20:29:24.992" v="456" actId="478"/>
            <ac:spMkLst>
              <pc:docMk/>
              <pc:sldMasterMk cId="1512199015" sldId="2147484110"/>
              <pc:sldLayoutMk cId="140206634" sldId="2147484112"/>
              <ac:spMk id="2" creationId="{00000000-0000-0000-0000-000000000000}"/>
            </ac:spMkLst>
          </pc:spChg>
          <pc:spChg chg="mod">
            <ac:chgData name="Jordan Williams" userId="269cec884350d245" providerId="LiveId" clId="{980DE7FA-F86F-481A-846A-3C1BE644D9FB}" dt="2022-05-06T20:46:35.178" v="702" actId="403"/>
            <ac:spMkLst>
              <pc:docMk/>
              <pc:sldMasterMk cId="1512199015" sldId="2147484110"/>
              <pc:sldLayoutMk cId="140206634" sldId="2147484112"/>
              <ac:spMk id="3" creationId="{00000000-0000-0000-0000-000000000000}"/>
            </ac:spMkLst>
          </pc:spChg>
          <pc:spChg chg="del">
            <ac:chgData name="Jordan Williams" userId="269cec884350d245" providerId="LiveId" clId="{980DE7FA-F86F-481A-846A-3C1BE644D9FB}" dt="2022-05-06T20:30:07.041" v="461" actId="478"/>
            <ac:spMkLst>
              <pc:docMk/>
              <pc:sldMasterMk cId="1512199015" sldId="2147484110"/>
              <pc:sldLayoutMk cId="140206634" sldId="2147484112"/>
              <ac:spMk id="4" creationId="{00000000-0000-0000-0000-000000000000}"/>
            </ac:spMkLst>
          </pc:spChg>
          <pc:spChg chg="del">
            <ac:chgData name="Jordan Williams" userId="269cec884350d245" providerId="LiveId" clId="{980DE7FA-F86F-481A-846A-3C1BE644D9FB}" dt="2022-05-06T20:30:07.921" v="462" actId="478"/>
            <ac:spMkLst>
              <pc:docMk/>
              <pc:sldMasterMk cId="1512199015" sldId="2147484110"/>
              <pc:sldLayoutMk cId="140206634" sldId="2147484112"/>
              <ac:spMk id="5" creationId="{00000000-0000-0000-0000-000000000000}"/>
            </ac:spMkLst>
          </pc:spChg>
          <pc:spChg chg="del">
            <ac:chgData name="Jordan Williams" userId="269cec884350d245" providerId="LiveId" clId="{980DE7FA-F86F-481A-846A-3C1BE644D9FB}" dt="2022-05-06T20:30:08.681" v="463" actId="478"/>
            <ac:spMkLst>
              <pc:docMk/>
              <pc:sldMasterMk cId="1512199015" sldId="2147484110"/>
              <pc:sldLayoutMk cId="140206634" sldId="2147484112"/>
              <ac:spMk id="6" creationId="{00000000-0000-0000-0000-000000000000}"/>
            </ac:spMkLst>
          </pc:spChg>
          <pc:spChg chg="add del mod">
            <ac:chgData name="Jordan Williams" userId="269cec884350d245" providerId="LiveId" clId="{980DE7FA-F86F-481A-846A-3C1BE644D9FB}" dt="2022-05-06T20:42:00.054" v="643"/>
            <ac:spMkLst>
              <pc:docMk/>
              <pc:sldMasterMk cId="1512199015" sldId="2147484110"/>
              <pc:sldLayoutMk cId="140206634" sldId="2147484112"/>
              <ac:spMk id="7" creationId="{015771E0-A80E-512B-F13E-9DB771531DBF}"/>
            </ac:spMkLst>
          </pc:spChg>
          <pc:spChg chg="add del mod">
            <ac:chgData name="Jordan Williams" userId="269cec884350d245" providerId="LiveId" clId="{980DE7FA-F86F-481A-846A-3C1BE644D9FB}" dt="2022-05-06T20:30:30.332" v="494" actId="478"/>
            <ac:spMkLst>
              <pc:docMk/>
              <pc:sldMasterMk cId="1512199015" sldId="2147484110"/>
              <pc:sldLayoutMk cId="140206634" sldId="2147484112"/>
              <ac:spMk id="8" creationId="{D4B1020F-1028-CB76-9B4B-7716FA6D8A92}"/>
            </ac:spMkLst>
          </pc:spChg>
          <pc:spChg chg="add del mod">
            <ac:chgData name="Jordan Williams" userId="269cec884350d245" providerId="LiveId" clId="{980DE7FA-F86F-481A-846A-3C1BE644D9FB}" dt="2022-05-06T20:41:15.022" v="599"/>
            <ac:spMkLst>
              <pc:docMk/>
              <pc:sldMasterMk cId="1512199015" sldId="2147484110"/>
              <pc:sldLayoutMk cId="140206634" sldId="2147484112"/>
              <ac:spMk id="9" creationId="{CD3B4F59-86AB-65D7-8827-47A548A79453}"/>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0" creationId="{7860F4B8-BB01-9347-D99E-2AAD3FE46289}"/>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1" creationId="{41245CD5-A3A2-ACEF-0956-B36185D17A2D}"/>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2" creationId="{5397D740-37BD-13F1-E2AD-3B43296D0520}"/>
            </ac:spMkLst>
          </pc:spChg>
          <pc:spChg chg="add del mod">
            <ac:chgData name="Jordan Williams" userId="269cec884350d245" providerId="LiveId" clId="{980DE7FA-F86F-481A-846A-3C1BE644D9FB}" dt="2022-05-06T20:41:57.683" v="641"/>
            <ac:spMkLst>
              <pc:docMk/>
              <pc:sldMasterMk cId="1512199015" sldId="2147484110"/>
              <pc:sldLayoutMk cId="140206634" sldId="2147484112"/>
              <ac:spMk id="13" creationId="{6093A2AF-FF8D-2E87-2427-77ADA06564BC}"/>
            </ac:spMkLst>
          </pc:spChg>
          <pc:spChg chg="add del mod">
            <ac:chgData name="Jordan Williams" userId="269cec884350d245" providerId="LiveId" clId="{980DE7FA-F86F-481A-846A-3C1BE644D9FB}" dt="2022-05-06T20:41:57.140" v="639"/>
            <ac:spMkLst>
              <pc:docMk/>
              <pc:sldMasterMk cId="1512199015" sldId="2147484110"/>
              <pc:sldLayoutMk cId="140206634" sldId="2147484112"/>
              <ac:spMk id="14" creationId="{AF19A2D1-23C4-3514-587E-F968EE7D2AE0}"/>
            </ac:spMkLst>
          </pc:spChg>
          <pc:spChg chg="add mod">
            <ac:chgData name="Jordan Williams" userId="269cec884350d245" providerId="LiveId" clId="{980DE7FA-F86F-481A-846A-3C1BE644D9FB}" dt="2022-05-06T20:42:23.977" v="653" actId="113"/>
            <ac:spMkLst>
              <pc:docMk/>
              <pc:sldMasterMk cId="1512199015" sldId="2147484110"/>
              <pc:sldLayoutMk cId="140206634" sldId="2147484112"/>
              <ac:spMk id="15" creationId="{CBBD2A65-9952-89EE-DBB3-03DEA2B723C6}"/>
            </ac:spMkLst>
          </pc:spChg>
          <pc:spChg chg="add del mod">
            <ac:chgData name="Jordan Williams" userId="269cec884350d245" providerId="LiveId" clId="{980DE7FA-F86F-481A-846A-3C1BE644D9FB}" dt="2022-05-06T20:42:15.404" v="649" actId="478"/>
            <ac:spMkLst>
              <pc:docMk/>
              <pc:sldMasterMk cId="1512199015" sldId="2147484110"/>
              <pc:sldLayoutMk cId="140206634" sldId="2147484112"/>
              <ac:spMk id="16" creationId="{18F767AD-2039-0C43-381D-B9D0470D4889}"/>
            </ac:spMkLst>
          </pc:spChg>
        </pc:sldLayoutChg>
        <pc:sldLayoutChg chg="addSp delSp modSp mod">
          <pc:chgData name="Jordan Williams" userId="269cec884350d245" providerId="LiveId" clId="{980DE7FA-F86F-481A-846A-3C1BE644D9FB}" dt="2022-05-06T20:36:35.706" v="553" actId="20577"/>
          <pc:sldLayoutMkLst>
            <pc:docMk/>
            <pc:sldMasterMk cId="1512199015" sldId="2147484110"/>
            <pc:sldLayoutMk cId="122003148" sldId="2147484113"/>
          </pc:sldLayoutMkLst>
          <pc:spChg chg="add del mod">
            <ac:chgData name="Jordan Williams" userId="269cec884350d245" providerId="LiveId" clId="{980DE7FA-F86F-481A-846A-3C1BE644D9FB}" dt="2022-05-06T20:36:35.706" v="553" actId="20577"/>
            <ac:spMkLst>
              <pc:docMk/>
              <pc:sldMasterMk cId="1512199015" sldId="2147484110"/>
              <pc:sldLayoutMk cId="122003148" sldId="2147484113"/>
              <ac:spMk id="2" creationId="{00000000-0000-0000-0000-000000000000}"/>
            </ac:spMkLst>
          </pc:spChg>
          <pc:spChg chg="del">
            <ac:chgData name="Jordan Williams" userId="269cec884350d245" providerId="LiveId" clId="{980DE7FA-F86F-481A-846A-3C1BE644D9FB}" dt="2022-05-06T20:34:39.213" v="525" actId="478"/>
            <ac:spMkLst>
              <pc:docMk/>
              <pc:sldMasterMk cId="1512199015" sldId="2147484110"/>
              <pc:sldLayoutMk cId="122003148" sldId="2147484113"/>
              <ac:spMk id="3" creationId="{00000000-0000-0000-0000-000000000000}"/>
            </ac:spMkLst>
          </pc:spChg>
          <pc:spChg chg="del">
            <ac:chgData name="Jordan Williams" userId="269cec884350d245" providerId="LiveId" clId="{980DE7FA-F86F-481A-846A-3C1BE644D9FB}" dt="2022-05-06T20:34:45.486" v="528" actId="478"/>
            <ac:spMkLst>
              <pc:docMk/>
              <pc:sldMasterMk cId="1512199015" sldId="2147484110"/>
              <pc:sldLayoutMk cId="122003148" sldId="2147484113"/>
              <ac:spMk id="4" creationId="{00000000-0000-0000-0000-000000000000}"/>
            </ac:spMkLst>
          </pc:spChg>
          <pc:spChg chg="del">
            <ac:chgData name="Jordan Williams" userId="269cec884350d245" providerId="LiveId" clId="{980DE7FA-F86F-481A-846A-3C1BE644D9FB}" dt="2022-05-06T20:34:41.557" v="527" actId="478"/>
            <ac:spMkLst>
              <pc:docMk/>
              <pc:sldMasterMk cId="1512199015" sldId="2147484110"/>
              <pc:sldLayoutMk cId="122003148" sldId="2147484113"/>
              <ac:spMk id="5" creationId="{00000000-0000-0000-0000-000000000000}"/>
            </ac:spMkLst>
          </pc:spChg>
          <pc:spChg chg="del">
            <ac:chgData name="Jordan Williams" userId="269cec884350d245" providerId="LiveId" clId="{980DE7FA-F86F-481A-846A-3C1BE644D9FB}" dt="2022-05-06T20:34:40.957" v="526" actId="478"/>
            <ac:spMkLst>
              <pc:docMk/>
              <pc:sldMasterMk cId="1512199015" sldId="2147484110"/>
              <pc:sldLayoutMk cId="122003148" sldId="2147484113"/>
              <ac:spMk id="6" creationId="{00000000-0000-0000-0000-000000000000}"/>
            </ac:spMkLst>
          </pc:spChg>
          <pc:spChg chg="add del mod">
            <ac:chgData name="Jordan Williams" userId="269cec884350d245" providerId="LiveId" clId="{980DE7FA-F86F-481A-846A-3C1BE644D9FB}" dt="2022-05-06T20:34:08.362" v="520" actId="478"/>
            <ac:spMkLst>
              <pc:docMk/>
              <pc:sldMasterMk cId="1512199015" sldId="2147484110"/>
              <pc:sldLayoutMk cId="122003148" sldId="2147484113"/>
              <ac:spMk id="7" creationId="{4CDE58A9-60CC-916F-8D22-FB807E0C37C8}"/>
            </ac:spMkLst>
          </pc:spChg>
          <pc:spChg chg="add del">
            <ac:chgData name="Jordan Williams" userId="269cec884350d245" providerId="LiveId" clId="{980DE7FA-F86F-481A-846A-3C1BE644D9FB}" dt="2022-05-06T20:34:37.110" v="524" actId="11529"/>
            <ac:spMkLst>
              <pc:docMk/>
              <pc:sldMasterMk cId="1512199015" sldId="2147484110"/>
              <pc:sldLayoutMk cId="122003148" sldId="2147484113"/>
              <ac:spMk id="8" creationId="{61C80B5F-D059-2566-1C1A-CDF483B534B8}"/>
            </ac:spMkLst>
          </pc:spChg>
          <pc:spChg chg="add mod">
            <ac:chgData name="Jordan Williams" userId="269cec884350d245" providerId="LiveId" clId="{980DE7FA-F86F-481A-846A-3C1BE644D9FB}" dt="2022-05-06T20:36:13.570" v="547" actId="113"/>
            <ac:spMkLst>
              <pc:docMk/>
              <pc:sldMasterMk cId="1512199015" sldId="2147484110"/>
              <pc:sldLayoutMk cId="122003148" sldId="2147484113"/>
              <ac:spMk id="9" creationId="{8DA05436-66BE-3014-4AAF-7B62B51C22C1}"/>
            </ac:spMkLst>
          </pc:spChg>
          <pc:spChg chg="add del mod">
            <ac:chgData name="Jordan Williams" userId="269cec884350d245" providerId="LiveId" clId="{980DE7FA-F86F-481A-846A-3C1BE644D9FB}" dt="2022-05-06T20:35:05.008" v="533" actId="478"/>
            <ac:spMkLst>
              <pc:docMk/>
              <pc:sldMasterMk cId="1512199015" sldId="2147484110"/>
              <pc:sldLayoutMk cId="122003148" sldId="2147484113"/>
              <ac:spMk id="10" creationId="{2D401976-1D0A-0F86-37D7-C4C45C668CB1}"/>
            </ac:spMkLst>
          </pc:spChg>
        </pc:sldLayoutChg>
        <pc:sldLayoutChg chg="del">
          <pc:chgData name="Jordan Williams" userId="269cec884350d245" providerId="LiveId" clId="{980DE7FA-F86F-481A-846A-3C1BE644D9FB}" dt="2022-05-06T20:36:51.589" v="554" actId="2696"/>
          <pc:sldLayoutMkLst>
            <pc:docMk/>
            <pc:sldMasterMk cId="1512199015" sldId="2147484110"/>
            <pc:sldLayoutMk cId="2556652678" sldId="2147484114"/>
          </pc:sldLayoutMkLst>
        </pc:sldLayoutChg>
        <pc:sldLayoutChg chg="add del">
          <pc:chgData name="Jordan Williams" userId="269cec884350d245" providerId="LiveId" clId="{980DE7FA-F86F-481A-846A-3C1BE644D9FB}" dt="2022-05-06T20:31:58.587" v="507" actId="2696"/>
          <pc:sldLayoutMkLst>
            <pc:docMk/>
            <pc:sldMasterMk cId="1512199015" sldId="2147484110"/>
            <pc:sldLayoutMk cId="2696210873" sldId="2147484115"/>
          </pc:sldLayoutMkLst>
        </pc:sldLayoutChg>
        <pc:sldLayoutChg chg="del">
          <pc:chgData name="Jordan Williams" userId="269cec884350d245" providerId="LiveId" clId="{980DE7FA-F86F-481A-846A-3C1BE644D9FB}" dt="2022-05-06T20:30:47.817" v="499" actId="2696"/>
          <pc:sldLayoutMkLst>
            <pc:docMk/>
            <pc:sldMasterMk cId="1512199015" sldId="2147484110"/>
            <pc:sldLayoutMk cId="3854889259" sldId="2147484116"/>
          </pc:sldLayoutMkLst>
        </pc:sldLayoutChg>
        <pc:sldLayoutChg chg="delSp mod">
          <pc:chgData name="Jordan Williams" userId="269cec884350d245" providerId="LiveId" clId="{980DE7FA-F86F-481A-846A-3C1BE644D9FB}" dt="2022-05-06T20:30:52.149" v="502" actId="478"/>
          <pc:sldLayoutMkLst>
            <pc:docMk/>
            <pc:sldMasterMk cId="1512199015" sldId="2147484110"/>
            <pc:sldLayoutMk cId="1170938428" sldId="2147484117"/>
          </pc:sldLayoutMkLst>
          <pc:spChg chg="del">
            <ac:chgData name="Jordan Williams" userId="269cec884350d245" providerId="LiveId" clId="{980DE7FA-F86F-481A-846A-3C1BE644D9FB}" dt="2022-05-06T20:30:49.677" v="500" actId="478"/>
            <ac:spMkLst>
              <pc:docMk/>
              <pc:sldMasterMk cId="1512199015" sldId="2147484110"/>
              <pc:sldLayoutMk cId="1170938428" sldId="2147484117"/>
              <ac:spMk id="2" creationId="{00000000-0000-0000-0000-000000000000}"/>
            </ac:spMkLst>
          </pc:spChg>
          <pc:spChg chg="del">
            <ac:chgData name="Jordan Williams" userId="269cec884350d245" providerId="LiveId" clId="{980DE7FA-F86F-481A-846A-3C1BE644D9FB}" dt="2022-05-06T20:30:50.869" v="501" actId="478"/>
            <ac:spMkLst>
              <pc:docMk/>
              <pc:sldMasterMk cId="1512199015" sldId="2147484110"/>
              <pc:sldLayoutMk cId="1170938428" sldId="2147484117"/>
              <ac:spMk id="3" creationId="{00000000-0000-0000-0000-000000000000}"/>
            </ac:spMkLst>
          </pc:spChg>
          <pc:spChg chg="del">
            <ac:chgData name="Jordan Williams" userId="269cec884350d245" providerId="LiveId" clId="{980DE7FA-F86F-481A-846A-3C1BE644D9FB}" dt="2022-05-06T20:30:52.149" v="502" actId="478"/>
            <ac:spMkLst>
              <pc:docMk/>
              <pc:sldMasterMk cId="1512199015" sldId="2147484110"/>
              <pc:sldLayoutMk cId="1170938428" sldId="2147484117"/>
              <ac:spMk id="4" creationId="{00000000-0000-0000-0000-000000000000}"/>
            </ac:spMkLst>
          </pc:spChg>
        </pc:sldLayoutChg>
        <pc:sldLayoutChg chg="new del mod">
          <pc:chgData name="Jordan Williams" userId="269cec884350d245" providerId="LiveId" clId="{980DE7FA-F86F-481A-846A-3C1BE644D9FB}" dt="2022-05-06T20:31:05.526" v="505" actId="11236"/>
          <pc:sldLayoutMkLst>
            <pc:docMk/>
            <pc:sldMasterMk cId="1512199015" sldId="2147484110"/>
            <pc:sldLayoutMk cId="327293547" sldId="2147484118"/>
          </pc:sldLayoutMkLst>
        </pc:sldLayoutChg>
        <pc:sldLayoutChg chg="del">
          <pc:chgData name="Jordan Williams" userId="269cec884350d245" providerId="LiveId" clId="{980DE7FA-F86F-481A-846A-3C1BE644D9FB}" dt="2022-05-06T20:30:45.516" v="498" actId="2696"/>
          <pc:sldLayoutMkLst>
            <pc:docMk/>
            <pc:sldMasterMk cId="1512199015" sldId="2147484110"/>
            <pc:sldLayoutMk cId="3578872200" sldId="2147484118"/>
          </pc:sldLayoutMkLst>
        </pc:sldLayoutChg>
        <pc:sldLayoutChg chg="del">
          <pc:chgData name="Jordan Williams" userId="269cec884350d245" providerId="LiveId" clId="{980DE7FA-F86F-481A-846A-3C1BE644D9FB}" dt="2022-05-06T20:30:43.796" v="497" actId="2696"/>
          <pc:sldLayoutMkLst>
            <pc:docMk/>
            <pc:sldMasterMk cId="1512199015" sldId="2147484110"/>
            <pc:sldLayoutMk cId="2591328542" sldId="2147484119"/>
          </pc:sldLayoutMkLst>
        </pc:sldLayoutChg>
        <pc:sldLayoutChg chg="del">
          <pc:chgData name="Jordan Williams" userId="269cec884350d245" providerId="LiveId" clId="{980DE7FA-F86F-481A-846A-3C1BE644D9FB}" dt="2022-05-06T20:30:40.754" v="495" actId="2696"/>
          <pc:sldLayoutMkLst>
            <pc:docMk/>
            <pc:sldMasterMk cId="1512199015" sldId="2147484110"/>
            <pc:sldLayoutMk cId="3196964776" sldId="2147484120"/>
          </pc:sldLayoutMkLst>
        </pc:sldLayoutChg>
        <pc:sldLayoutChg chg="del">
          <pc:chgData name="Jordan Williams" userId="269cec884350d245" providerId="LiveId" clId="{980DE7FA-F86F-481A-846A-3C1BE644D9FB}" dt="2022-05-06T20:30:41.993" v="496" actId="2696"/>
          <pc:sldLayoutMkLst>
            <pc:docMk/>
            <pc:sldMasterMk cId="1512199015" sldId="2147484110"/>
            <pc:sldLayoutMk cId="874145254" sldId="2147484121"/>
          </pc:sldLayoutMkLst>
        </pc:sldLayoutChg>
      </pc:sldMasterChg>
    </pc:docChg>
  </pc:docChgLst>
  <pc:docChgLst>
    <pc:chgData name="Jordan Williams" userId="269cec884350d245" providerId="LiveId" clId="{122F571B-B736-41EE-947F-9A2F61D58C1E}"/>
    <pc:docChg chg="undo redo custSel addSld delSld modSld sldOrd modMainMaster">
      <pc:chgData name="Jordan Williams" userId="269cec884350d245" providerId="LiveId" clId="{122F571B-B736-41EE-947F-9A2F61D58C1E}" dt="2023-08-13T20:50:08.902" v="8565" actId="680"/>
      <pc:docMkLst>
        <pc:docMk/>
      </pc:docMkLst>
      <pc:sldChg chg="modSp mod">
        <pc:chgData name="Jordan Williams" userId="269cec884350d245" providerId="LiveId" clId="{122F571B-B736-41EE-947F-9A2F61D58C1E}" dt="2023-08-11T19:55:44.966" v="31" actId="20577"/>
        <pc:sldMkLst>
          <pc:docMk/>
          <pc:sldMk cId="109857222" sldId="256"/>
        </pc:sldMkLst>
        <pc:spChg chg="mod">
          <ac:chgData name="Jordan Williams" userId="269cec884350d245" providerId="LiveId" clId="{122F571B-B736-41EE-947F-9A2F61D58C1E}" dt="2023-08-11T19:55:44.966" v="31" actId="20577"/>
          <ac:spMkLst>
            <pc:docMk/>
            <pc:sldMk cId="109857222" sldId="256"/>
            <ac:spMk id="4" creationId="{62807685-CCE8-4488-8EBE-7572B84FBA64}"/>
          </ac:spMkLst>
        </pc:spChg>
      </pc:sldChg>
      <pc:sldChg chg="modSp mod modTransition">
        <pc:chgData name="Jordan Williams" userId="269cec884350d245" providerId="LiveId" clId="{122F571B-B736-41EE-947F-9A2F61D58C1E}" dt="2023-08-12T23:29:00.882" v="8343"/>
        <pc:sldMkLst>
          <pc:docMk/>
          <pc:sldMk cId="1602523647" sldId="339"/>
        </pc:sldMkLst>
        <pc:spChg chg="mod">
          <ac:chgData name="Jordan Williams" userId="269cec884350d245" providerId="LiveId" clId="{122F571B-B736-41EE-947F-9A2F61D58C1E}" dt="2023-08-12T23:28:34.927" v="8328" actId="313"/>
          <ac:spMkLst>
            <pc:docMk/>
            <pc:sldMk cId="1602523647" sldId="339"/>
            <ac:spMk id="3" creationId="{14E691B4-6043-455E-8E7B-C0B68483676A}"/>
          </ac:spMkLst>
        </pc:spChg>
      </pc:sldChg>
      <pc:sldChg chg="modSp new mod modAnim">
        <pc:chgData name="Jordan Williams" userId="269cec884350d245" providerId="LiveId" clId="{122F571B-B736-41EE-947F-9A2F61D58C1E}" dt="2023-08-12T23:34:57.579" v="8410" actId="20577"/>
        <pc:sldMkLst>
          <pc:docMk/>
          <pc:sldMk cId="130151330" sldId="341"/>
        </pc:sldMkLst>
        <pc:spChg chg="mod">
          <ac:chgData name="Jordan Williams" userId="269cec884350d245" providerId="LiveId" clId="{122F571B-B736-41EE-947F-9A2F61D58C1E}" dt="2023-08-12T23:34:57.579" v="8410" actId="20577"/>
          <ac:spMkLst>
            <pc:docMk/>
            <pc:sldMk cId="130151330" sldId="341"/>
            <ac:spMk id="2" creationId="{3A9654C3-A07F-B262-73EA-64333EDD643E}"/>
          </ac:spMkLst>
        </pc:spChg>
        <pc:spChg chg="mod">
          <ac:chgData name="Jordan Williams" userId="269cec884350d245" providerId="LiveId" clId="{122F571B-B736-41EE-947F-9A2F61D58C1E}" dt="2023-08-11T19:56:37.659" v="40" actId="20577"/>
          <ac:spMkLst>
            <pc:docMk/>
            <pc:sldMk cId="130151330" sldId="341"/>
            <ac:spMk id="3" creationId="{68692E59-31DA-86F1-C9EE-D0D7ECD9544A}"/>
          </ac:spMkLst>
        </pc:spChg>
      </pc:sldChg>
      <pc:sldChg chg="modSp add mod modAnim modNotesTx">
        <pc:chgData name="Jordan Williams" userId="269cec884350d245" providerId="LiveId" clId="{122F571B-B736-41EE-947F-9A2F61D58C1E}" dt="2023-08-12T23:45:30.712" v="8413" actId="20577"/>
        <pc:sldMkLst>
          <pc:docMk/>
          <pc:sldMk cId="1632403328" sldId="342"/>
        </pc:sldMkLst>
        <pc:spChg chg="mod">
          <ac:chgData name="Jordan Williams" userId="269cec884350d245" providerId="LiveId" clId="{122F571B-B736-41EE-947F-9A2F61D58C1E}" dt="2023-08-12T23:45:28.167" v="8412" actId="20577"/>
          <ac:spMkLst>
            <pc:docMk/>
            <pc:sldMk cId="1632403328" sldId="342"/>
            <ac:spMk id="2" creationId="{3A9654C3-A07F-B262-73EA-64333EDD643E}"/>
          </ac:spMkLst>
        </pc:spChg>
      </pc:sldChg>
      <pc:sldChg chg="modSp add del mod">
        <pc:chgData name="Jordan Williams" userId="269cec884350d245" providerId="LiveId" clId="{122F571B-B736-41EE-947F-9A2F61D58C1E}" dt="2023-08-11T20:35:12.935" v="950" actId="47"/>
        <pc:sldMkLst>
          <pc:docMk/>
          <pc:sldMk cId="494739368" sldId="343"/>
        </pc:sldMkLst>
        <pc:spChg chg="mod">
          <ac:chgData name="Jordan Williams" userId="269cec884350d245" providerId="LiveId" clId="{122F571B-B736-41EE-947F-9A2F61D58C1E}" dt="2023-08-11T20:34:57.290" v="949" actId="20577"/>
          <ac:spMkLst>
            <pc:docMk/>
            <pc:sldMk cId="494739368" sldId="343"/>
            <ac:spMk id="2" creationId="{3A9654C3-A07F-B262-73EA-64333EDD643E}"/>
          </ac:spMkLst>
        </pc:spChg>
      </pc:sldChg>
      <pc:sldChg chg="modSp new mod modAnim">
        <pc:chgData name="Jordan Williams" userId="269cec884350d245" providerId="LiveId" clId="{122F571B-B736-41EE-947F-9A2F61D58C1E}" dt="2023-08-12T22:39:50.905" v="8240"/>
        <pc:sldMkLst>
          <pc:docMk/>
          <pc:sldMk cId="785765669" sldId="343"/>
        </pc:sldMkLst>
        <pc:spChg chg="mod">
          <ac:chgData name="Jordan Williams" userId="269cec884350d245" providerId="LiveId" clId="{122F571B-B736-41EE-947F-9A2F61D58C1E}" dt="2023-08-11T20:49:52.456" v="1629" actId="313"/>
          <ac:spMkLst>
            <pc:docMk/>
            <pc:sldMk cId="785765669" sldId="343"/>
            <ac:spMk id="2" creationId="{FDF8E4DC-3C71-DFE0-64C7-454B779A89EB}"/>
          </ac:spMkLst>
        </pc:spChg>
        <pc:spChg chg="mod">
          <ac:chgData name="Jordan Williams" userId="269cec884350d245" providerId="LiveId" clId="{122F571B-B736-41EE-947F-9A2F61D58C1E}" dt="2023-08-11T20:38:25.387" v="991" actId="20577"/>
          <ac:spMkLst>
            <pc:docMk/>
            <pc:sldMk cId="785765669" sldId="343"/>
            <ac:spMk id="3" creationId="{F4ED3AFD-84C9-3C56-1253-2D96B4BD15CB}"/>
          </ac:spMkLst>
        </pc:spChg>
      </pc:sldChg>
      <pc:sldChg chg="modSp new mod">
        <pc:chgData name="Jordan Williams" userId="269cec884350d245" providerId="LiveId" clId="{122F571B-B736-41EE-947F-9A2F61D58C1E}" dt="2023-08-11T20:50:50.555" v="1719" actId="20577"/>
        <pc:sldMkLst>
          <pc:docMk/>
          <pc:sldMk cId="3396765160" sldId="344"/>
        </pc:sldMkLst>
        <pc:spChg chg="mod">
          <ac:chgData name="Jordan Williams" userId="269cec884350d245" providerId="LiveId" clId="{122F571B-B736-41EE-947F-9A2F61D58C1E}" dt="2023-08-11T20:50:29.361" v="1658" actId="20577"/>
          <ac:spMkLst>
            <pc:docMk/>
            <pc:sldMk cId="3396765160" sldId="344"/>
            <ac:spMk id="2" creationId="{E79970C7-970B-E394-5B72-C2157EF138C5}"/>
          </ac:spMkLst>
        </pc:spChg>
        <pc:spChg chg="mod">
          <ac:chgData name="Jordan Williams" userId="269cec884350d245" providerId="LiveId" clId="{122F571B-B736-41EE-947F-9A2F61D58C1E}" dt="2023-08-11T20:50:50.555" v="1719" actId="20577"/>
          <ac:spMkLst>
            <pc:docMk/>
            <pc:sldMk cId="3396765160" sldId="344"/>
            <ac:spMk id="3" creationId="{CCD669FC-2C6E-BC2A-35B8-8ECDC9BE1E05}"/>
          </ac:spMkLst>
        </pc:spChg>
      </pc:sldChg>
      <pc:sldChg chg="modSp new mod">
        <pc:chgData name="Jordan Williams" userId="269cec884350d245" providerId="LiveId" clId="{122F571B-B736-41EE-947F-9A2F61D58C1E}" dt="2023-08-12T03:58:33.416" v="4915" actId="20577"/>
        <pc:sldMkLst>
          <pc:docMk/>
          <pc:sldMk cId="1430056476" sldId="345"/>
        </pc:sldMkLst>
        <pc:spChg chg="mod">
          <ac:chgData name="Jordan Williams" userId="269cec884350d245" providerId="LiveId" clId="{122F571B-B736-41EE-947F-9A2F61D58C1E}" dt="2023-08-12T03:58:33.416" v="4915" actId="20577"/>
          <ac:spMkLst>
            <pc:docMk/>
            <pc:sldMk cId="1430056476" sldId="345"/>
            <ac:spMk id="2" creationId="{B734E9FC-97D8-CA3F-89B8-B69A59F32A1D}"/>
          </ac:spMkLst>
        </pc:spChg>
        <pc:spChg chg="mod">
          <ac:chgData name="Jordan Williams" userId="269cec884350d245" providerId="LiveId" clId="{122F571B-B736-41EE-947F-9A2F61D58C1E}" dt="2023-08-12T01:56:12.424" v="1745" actId="20577"/>
          <ac:spMkLst>
            <pc:docMk/>
            <pc:sldMk cId="1430056476" sldId="345"/>
            <ac:spMk id="3" creationId="{5ED1CD18-0DDA-67AF-BFC5-BA41DCB885CB}"/>
          </ac:spMkLst>
        </pc:spChg>
      </pc:sldChg>
      <pc:sldChg chg="del">
        <pc:chgData name="Jordan Williams" userId="269cec884350d245" providerId="LiveId" clId="{122F571B-B736-41EE-947F-9A2F61D58C1E}" dt="2023-08-11T19:56:28.342" v="32" actId="47"/>
        <pc:sldMkLst>
          <pc:docMk/>
          <pc:sldMk cId="1663058076" sldId="345"/>
        </pc:sldMkLst>
      </pc:sldChg>
      <pc:sldChg chg="modSp add mod modAnim">
        <pc:chgData name="Jordan Williams" userId="269cec884350d245" providerId="LiveId" clId="{122F571B-B736-41EE-947F-9A2F61D58C1E}" dt="2023-08-12T22:37:03.288" v="8229"/>
        <pc:sldMkLst>
          <pc:docMk/>
          <pc:sldMk cId="3791685615" sldId="346"/>
        </pc:sldMkLst>
        <pc:spChg chg="mod">
          <ac:chgData name="Jordan Williams" userId="269cec884350d245" providerId="LiveId" clId="{122F571B-B736-41EE-947F-9A2F61D58C1E}" dt="2023-08-12T02:11:14.776" v="2254" actId="20577"/>
          <ac:spMkLst>
            <pc:docMk/>
            <pc:sldMk cId="3791685615" sldId="346"/>
            <ac:spMk id="2" creationId="{B734E9FC-97D8-CA3F-89B8-B69A59F32A1D}"/>
          </ac:spMkLst>
        </pc:spChg>
      </pc:sldChg>
      <pc:sldChg chg="modSp add mod">
        <pc:chgData name="Jordan Williams" userId="269cec884350d245" providerId="LiveId" clId="{122F571B-B736-41EE-947F-9A2F61D58C1E}" dt="2023-08-12T22:10:15.203" v="7028" actId="313"/>
        <pc:sldMkLst>
          <pc:docMk/>
          <pc:sldMk cId="4038845560" sldId="347"/>
        </pc:sldMkLst>
        <pc:spChg chg="mod">
          <ac:chgData name="Jordan Williams" userId="269cec884350d245" providerId="LiveId" clId="{122F571B-B736-41EE-947F-9A2F61D58C1E}" dt="2023-08-12T22:10:15.203" v="7028" actId="313"/>
          <ac:spMkLst>
            <pc:docMk/>
            <pc:sldMk cId="4038845560" sldId="347"/>
            <ac:spMk id="2" creationId="{B734E9FC-97D8-CA3F-89B8-B69A59F32A1D}"/>
          </ac:spMkLst>
        </pc:spChg>
      </pc:sldChg>
      <pc:sldChg chg="modSp add mod modAnim">
        <pc:chgData name="Jordan Williams" userId="269cec884350d245" providerId="LiveId" clId="{122F571B-B736-41EE-947F-9A2F61D58C1E}" dt="2023-08-12T22:38:12.147" v="8232"/>
        <pc:sldMkLst>
          <pc:docMk/>
          <pc:sldMk cId="3908982915" sldId="348"/>
        </pc:sldMkLst>
        <pc:spChg chg="mod">
          <ac:chgData name="Jordan Williams" userId="269cec884350d245" providerId="LiveId" clId="{122F571B-B736-41EE-947F-9A2F61D58C1E}" dt="2023-08-12T02:56:11.836" v="2727" actId="20577"/>
          <ac:spMkLst>
            <pc:docMk/>
            <pc:sldMk cId="3908982915" sldId="348"/>
            <ac:spMk id="2" creationId="{B734E9FC-97D8-CA3F-89B8-B69A59F32A1D}"/>
          </ac:spMkLst>
        </pc:spChg>
      </pc:sldChg>
      <pc:sldChg chg="modSp add mod modAnim">
        <pc:chgData name="Jordan Williams" userId="269cec884350d245" providerId="LiveId" clId="{122F571B-B736-41EE-947F-9A2F61D58C1E}" dt="2023-08-12T22:38:25.034" v="8234"/>
        <pc:sldMkLst>
          <pc:docMk/>
          <pc:sldMk cId="3951245110" sldId="349"/>
        </pc:sldMkLst>
        <pc:spChg chg="mod">
          <ac:chgData name="Jordan Williams" userId="269cec884350d245" providerId="LiveId" clId="{122F571B-B736-41EE-947F-9A2F61D58C1E}" dt="2023-08-12T03:02:35.063" v="2995" actId="20577"/>
          <ac:spMkLst>
            <pc:docMk/>
            <pc:sldMk cId="3951245110" sldId="349"/>
            <ac:spMk id="2" creationId="{B734E9FC-97D8-CA3F-89B8-B69A59F32A1D}"/>
          </ac:spMkLst>
        </pc:spChg>
      </pc:sldChg>
      <pc:sldChg chg="modSp add mod modAnim">
        <pc:chgData name="Jordan Williams" userId="269cec884350d245" providerId="LiveId" clId="{122F571B-B736-41EE-947F-9A2F61D58C1E}" dt="2023-08-12T22:38:36.416" v="8236"/>
        <pc:sldMkLst>
          <pc:docMk/>
          <pc:sldMk cId="2306796075" sldId="350"/>
        </pc:sldMkLst>
        <pc:spChg chg="mod">
          <ac:chgData name="Jordan Williams" userId="269cec884350d245" providerId="LiveId" clId="{122F571B-B736-41EE-947F-9A2F61D58C1E}" dt="2023-08-12T22:10:00.433" v="7026" actId="313"/>
          <ac:spMkLst>
            <pc:docMk/>
            <pc:sldMk cId="2306796075" sldId="350"/>
            <ac:spMk id="2" creationId="{B734E9FC-97D8-CA3F-89B8-B69A59F32A1D}"/>
          </ac:spMkLst>
        </pc:spChg>
      </pc:sldChg>
      <pc:sldChg chg="modSp add mod modAnim">
        <pc:chgData name="Jordan Williams" userId="269cec884350d245" providerId="LiveId" clId="{122F571B-B736-41EE-947F-9A2F61D58C1E}" dt="2023-08-12T22:39:00.772" v="8238"/>
        <pc:sldMkLst>
          <pc:docMk/>
          <pc:sldMk cId="1625938778" sldId="351"/>
        </pc:sldMkLst>
        <pc:spChg chg="mod">
          <ac:chgData name="Jordan Williams" userId="269cec884350d245" providerId="LiveId" clId="{122F571B-B736-41EE-947F-9A2F61D58C1E}" dt="2023-08-12T03:21:16.143" v="3896" actId="20577"/>
          <ac:spMkLst>
            <pc:docMk/>
            <pc:sldMk cId="1625938778" sldId="351"/>
            <ac:spMk id="2" creationId="{B734E9FC-97D8-CA3F-89B8-B69A59F32A1D}"/>
          </ac:spMkLst>
        </pc:spChg>
      </pc:sldChg>
      <pc:sldChg chg="modSp add mod modAnim">
        <pc:chgData name="Jordan Williams" userId="269cec884350d245" providerId="LiveId" clId="{122F571B-B736-41EE-947F-9A2F61D58C1E}" dt="2023-08-13T00:07:44.005" v="8415" actId="20577"/>
        <pc:sldMkLst>
          <pc:docMk/>
          <pc:sldMk cId="4183084551" sldId="352"/>
        </pc:sldMkLst>
        <pc:spChg chg="mod">
          <ac:chgData name="Jordan Williams" userId="269cec884350d245" providerId="LiveId" clId="{122F571B-B736-41EE-947F-9A2F61D58C1E}" dt="2023-08-13T00:07:44.005" v="8415" actId="20577"/>
          <ac:spMkLst>
            <pc:docMk/>
            <pc:sldMk cId="4183084551" sldId="352"/>
            <ac:spMk id="2" creationId="{B734E9FC-97D8-CA3F-89B8-B69A59F32A1D}"/>
          </ac:spMkLst>
        </pc:spChg>
      </pc:sldChg>
      <pc:sldChg chg="modSp add mod">
        <pc:chgData name="Jordan Williams" userId="269cec884350d245" providerId="LiveId" clId="{122F571B-B736-41EE-947F-9A2F61D58C1E}" dt="2023-08-12T03:49:33.060" v="4401" actId="20577"/>
        <pc:sldMkLst>
          <pc:docMk/>
          <pc:sldMk cId="2993555523" sldId="353"/>
        </pc:sldMkLst>
        <pc:spChg chg="mod">
          <ac:chgData name="Jordan Williams" userId="269cec884350d245" providerId="LiveId" clId="{122F571B-B736-41EE-947F-9A2F61D58C1E}" dt="2023-08-12T03:49:33.060" v="4401" actId="20577"/>
          <ac:spMkLst>
            <pc:docMk/>
            <pc:sldMk cId="2993555523" sldId="353"/>
            <ac:spMk id="3" creationId="{CCD669FC-2C6E-BC2A-35B8-8ECDC9BE1E05}"/>
          </ac:spMkLst>
        </pc:spChg>
      </pc:sldChg>
      <pc:sldChg chg="modSp new mod modAnim">
        <pc:chgData name="Jordan Williams" userId="269cec884350d245" providerId="LiveId" clId="{122F571B-B736-41EE-947F-9A2F61D58C1E}" dt="2023-08-13T00:12:20.519" v="8550" actId="20577"/>
        <pc:sldMkLst>
          <pc:docMk/>
          <pc:sldMk cId="1571872977" sldId="354"/>
        </pc:sldMkLst>
        <pc:spChg chg="mod">
          <ac:chgData name="Jordan Williams" userId="269cec884350d245" providerId="LiveId" clId="{122F571B-B736-41EE-947F-9A2F61D58C1E}" dt="2023-08-13T00:12:20.519" v="8550" actId="20577"/>
          <ac:spMkLst>
            <pc:docMk/>
            <pc:sldMk cId="1571872977" sldId="354"/>
            <ac:spMk id="2" creationId="{49B41F01-73BF-9F0D-D9AF-9ECA460C578A}"/>
          </ac:spMkLst>
        </pc:spChg>
        <pc:spChg chg="mod">
          <ac:chgData name="Jordan Williams" userId="269cec884350d245" providerId="LiveId" clId="{122F571B-B736-41EE-947F-9A2F61D58C1E}" dt="2023-08-12T03:49:40.533" v="4422" actId="20577"/>
          <ac:spMkLst>
            <pc:docMk/>
            <pc:sldMk cId="1571872977" sldId="354"/>
            <ac:spMk id="3" creationId="{D725D715-A4ED-6007-4F6E-15CA5BE4543C}"/>
          </ac:spMkLst>
        </pc:spChg>
      </pc:sldChg>
      <pc:sldChg chg="modSp add mod modAnim">
        <pc:chgData name="Jordan Williams" userId="269cec884350d245" providerId="LiveId" clId="{122F571B-B736-41EE-947F-9A2F61D58C1E}" dt="2023-08-12T22:40:46.606" v="8248"/>
        <pc:sldMkLst>
          <pc:docMk/>
          <pc:sldMk cId="4276461314" sldId="355"/>
        </pc:sldMkLst>
        <pc:spChg chg="mod">
          <ac:chgData name="Jordan Williams" userId="269cec884350d245" providerId="LiveId" clId="{122F571B-B736-41EE-947F-9A2F61D58C1E}" dt="2023-08-12T04:06:24.214" v="5473" actId="20577"/>
          <ac:spMkLst>
            <pc:docMk/>
            <pc:sldMk cId="4276461314" sldId="355"/>
            <ac:spMk id="2" creationId="{49B41F01-73BF-9F0D-D9AF-9ECA460C578A}"/>
          </ac:spMkLst>
        </pc:spChg>
      </pc:sldChg>
      <pc:sldChg chg="modSp add del mod">
        <pc:chgData name="Jordan Williams" userId="269cec884350d245" providerId="LiveId" clId="{122F571B-B736-41EE-947F-9A2F61D58C1E}" dt="2023-08-12T04:00:38.459" v="4969" actId="47"/>
        <pc:sldMkLst>
          <pc:docMk/>
          <pc:sldMk cId="565126747" sldId="356"/>
        </pc:sldMkLst>
        <pc:spChg chg="mod">
          <ac:chgData name="Jordan Williams" userId="269cec884350d245" providerId="LiveId" clId="{122F571B-B736-41EE-947F-9A2F61D58C1E}" dt="2023-08-12T04:00:15.875" v="4968" actId="20577"/>
          <ac:spMkLst>
            <pc:docMk/>
            <pc:sldMk cId="565126747" sldId="356"/>
            <ac:spMk id="2" creationId="{49B41F01-73BF-9F0D-D9AF-9ECA460C578A}"/>
          </ac:spMkLst>
        </pc:spChg>
      </pc:sldChg>
      <pc:sldChg chg="modSp add mod modAnim">
        <pc:chgData name="Jordan Williams" userId="269cec884350d245" providerId="LiveId" clId="{122F571B-B736-41EE-947F-9A2F61D58C1E}" dt="2023-08-12T22:41:00.099" v="8252"/>
        <pc:sldMkLst>
          <pc:docMk/>
          <pc:sldMk cId="1625231529" sldId="356"/>
        </pc:sldMkLst>
        <pc:spChg chg="mod">
          <ac:chgData name="Jordan Williams" userId="269cec884350d245" providerId="LiveId" clId="{122F571B-B736-41EE-947F-9A2F61D58C1E}" dt="2023-08-12T04:03:50.271" v="5235" actId="20577"/>
          <ac:spMkLst>
            <pc:docMk/>
            <pc:sldMk cId="1625231529" sldId="356"/>
            <ac:spMk id="2" creationId="{49B41F01-73BF-9F0D-D9AF-9ECA460C578A}"/>
          </ac:spMkLst>
        </pc:spChg>
      </pc:sldChg>
      <pc:sldChg chg="modSp add mod modAnim">
        <pc:chgData name="Jordan Williams" userId="269cec884350d245" providerId="LiveId" clId="{122F571B-B736-41EE-947F-9A2F61D58C1E}" dt="2023-08-12T22:41:14.671" v="8254"/>
        <pc:sldMkLst>
          <pc:docMk/>
          <pc:sldMk cId="1711884115" sldId="357"/>
        </pc:sldMkLst>
        <pc:spChg chg="mod">
          <ac:chgData name="Jordan Williams" userId="269cec884350d245" providerId="LiveId" clId="{122F571B-B736-41EE-947F-9A2F61D58C1E}" dt="2023-08-12T21:28:17.732" v="5782" actId="15"/>
          <ac:spMkLst>
            <pc:docMk/>
            <pc:sldMk cId="1711884115" sldId="357"/>
            <ac:spMk id="2" creationId="{49B41F01-73BF-9F0D-D9AF-9ECA460C578A}"/>
          </ac:spMkLst>
        </pc:spChg>
      </pc:sldChg>
      <pc:sldChg chg="modSp add mod modAnim">
        <pc:chgData name="Jordan Williams" userId="269cec884350d245" providerId="LiveId" clId="{122F571B-B736-41EE-947F-9A2F61D58C1E}" dt="2023-08-12T22:41:32.274" v="8258"/>
        <pc:sldMkLst>
          <pc:docMk/>
          <pc:sldMk cId="586531658" sldId="358"/>
        </pc:sldMkLst>
        <pc:spChg chg="mod">
          <ac:chgData name="Jordan Williams" userId="269cec884350d245" providerId="LiveId" clId="{122F571B-B736-41EE-947F-9A2F61D58C1E}" dt="2023-08-12T21:29:29.844" v="5870" actId="20577"/>
          <ac:spMkLst>
            <pc:docMk/>
            <pc:sldMk cId="586531658" sldId="358"/>
            <ac:spMk id="2" creationId="{49B41F01-73BF-9F0D-D9AF-9ECA460C578A}"/>
          </ac:spMkLst>
        </pc:spChg>
      </pc:sldChg>
      <pc:sldChg chg="modSp add mod modAnim">
        <pc:chgData name="Jordan Williams" userId="269cec884350d245" providerId="LiveId" clId="{122F571B-B736-41EE-947F-9A2F61D58C1E}" dt="2023-08-12T22:41:40.280" v="8259"/>
        <pc:sldMkLst>
          <pc:docMk/>
          <pc:sldMk cId="3796769760" sldId="359"/>
        </pc:sldMkLst>
        <pc:spChg chg="mod">
          <ac:chgData name="Jordan Williams" userId="269cec884350d245" providerId="LiveId" clId="{122F571B-B736-41EE-947F-9A2F61D58C1E}" dt="2023-08-12T22:09:31.908" v="7019" actId="20577"/>
          <ac:spMkLst>
            <pc:docMk/>
            <pc:sldMk cId="3796769760" sldId="359"/>
            <ac:spMk id="2" creationId="{49B41F01-73BF-9F0D-D9AF-9ECA460C578A}"/>
          </ac:spMkLst>
        </pc:spChg>
      </pc:sldChg>
      <pc:sldChg chg="modSp add mod">
        <pc:chgData name="Jordan Williams" userId="269cec884350d245" providerId="LiveId" clId="{122F571B-B736-41EE-947F-9A2F61D58C1E}" dt="2023-08-12T21:32:18.555" v="6126" actId="20577"/>
        <pc:sldMkLst>
          <pc:docMk/>
          <pc:sldMk cId="1667057080" sldId="360"/>
        </pc:sldMkLst>
        <pc:spChg chg="mod">
          <ac:chgData name="Jordan Williams" userId="269cec884350d245" providerId="LiveId" clId="{122F571B-B736-41EE-947F-9A2F61D58C1E}" dt="2023-08-12T21:32:18.555" v="6126" actId="20577"/>
          <ac:spMkLst>
            <pc:docMk/>
            <pc:sldMk cId="1667057080" sldId="360"/>
            <ac:spMk id="3" creationId="{CCD669FC-2C6E-BC2A-35B8-8ECDC9BE1E05}"/>
          </ac:spMkLst>
        </pc:spChg>
      </pc:sldChg>
      <pc:sldChg chg="modSp new mod">
        <pc:chgData name="Jordan Williams" userId="269cec884350d245" providerId="LiveId" clId="{122F571B-B736-41EE-947F-9A2F61D58C1E}" dt="2023-08-12T21:35:10.883" v="6179" actId="20577"/>
        <pc:sldMkLst>
          <pc:docMk/>
          <pc:sldMk cId="4158198766" sldId="361"/>
        </pc:sldMkLst>
        <pc:spChg chg="mod">
          <ac:chgData name="Jordan Williams" userId="269cec884350d245" providerId="LiveId" clId="{122F571B-B736-41EE-947F-9A2F61D58C1E}" dt="2023-08-12T21:35:10.883" v="6179" actId="20577"/>
          <ac:spMkLst>
            <pc:docMk/>
            <pc:sldMk cId="4158198766" sldId="361"/>
            <ac:spMk id="2" creationId="{D300814C-E035-8427-5445-77FB9CC7ECC7}"/>
          </ac:spMkLst>
        </pc:spChg>
        <pc:spChg chg="mod">
          <ac:chgData name="Jordan Williams" userId="269cec884350d245" providerId="LiveId" clId="{122F571B-B736-41EE-947F-9A2F61D58C1E}" dt="2023-08-12T21:32:29.012" v="6148" actId="20577"/>
          <ac:spMkLst>
            <pc:docMk/>
            <pc:sldMk cId="4158198766" sldId="361"/>
            <ac:spMk id="3" creationId="{C217CB30-454B-BD6B-17BB-9AEC78D486CC}"/>
          </ac:spMkLst>
        </pc:spChg>
      </pc:sldChg>
      <pc:sldChg chg="modSp add del mod">
        <pc:chgData name="Jordan Williams" userId="269cec884350d245" providerId="LiveId" clId="{122F571B-B736-41EE-947F-9A2F61D58C1E}" dt="2023-08-12T21:33:25.663" v="6160" actId="47"/>
        <pc:sldMkLst>
          <pc:docMk/>
          <pc:sldMk cId="920891385" sldId="362"/>
        </pc:sldMkLst>
        <pc:spChg chg="mod">
          <ac:chgData name="Jordan Williams" userId="269cec884350d245" providerId="LiveId" clId="{122F571B-B736-41EE-947F-9A2F61D58C1E}" dt="2023-08-12T21:33:21.040" v="6159" actId="20577"/>
          <ac:spMkLst>
            <pc:docMk/>
            <pc:sldMk cId="920891385" sldId="362"/>
            <ac:spMk id="3" creationId="{5ED1CD18-0DDA-67AF-BFC5-BA41DCB885CB}"/>
          </ac:spMkLst>
        </pc:spChg>
      </pc:sldChg>
      <pc:sldChg chg="modSp new mod modAnim">
        <pc:chgData name="Jordan Williams" userId="269cec884350d245" providerId="LiveId" clId="{122F571B-B736-41EE-947F-9A2F61D58C1E}" dt="2023-08-13T00:41:16.516" v="8551" actId="1036"/>
        <pc:sldMkLst>
          <pc:docMk/>
          <pc:sldMk cId="1349101033" sldId="362"/>
        </pc:sldMkLst>
        <pc:spChg chg="mod">
          <ac:chgData name="Jordan Williams" userId="269cec884350d245" providerId="LiveId" clId="{122F571B-B736-41EE-947F-9A2F61D58C1E}" dt="2023-08-13T00:41:16.516" v="8551" actId="1036"/>
          <ac:spMkLst>
            <pc:docMk/>
            <pc:sldMk cId="1349101033" sldId="362"/>
            <ac:spMk id="2" creationId="{5D49B341-5408-167E-8E10-5F0695554F95}"/>
          </ac:spMkLst>
        </pc:spChg>
        <pc:spChg chg="mod">
          <ac:chgData name="Jordan Williams" userId="269cec884350d245" providerId="LiveId" clId="{122F571B-B736-41EE-947F-9A2F61D58C1E}" dt="2023-08-12T21:35:24.124" v="6203" actId="20577"/>
          <ac:spMkLst>
            <pc:docMk/>
            <pc:sldMk cId="1349101033" sldId="362"/>
            <ac:spMk id="3" creationId="{72810862-3428-07A2-CCC9-CA127FD4A0B2}"/>
          </ac:spMkLst>
        </pc:spChg>
      </pc:sldChg>
      <pc:sldChg chg="new del">
        <pc:chgData name="Jordan Williams" userId="269cec884350d245" providerId="LiveId" clId="{122F571B-B736-41EE-947F-9A2F61D58C1E}" dt="2023-08-12T21:35:17.300" v="6181" actId="680"/>
        <pc:sldMkLst>
          <pc:docMk/>
          <pc:sldMk cId="2643797763" sldId="362"/>
        </pc:sldMkLst>
      </pc:sldChg>
      <pc:sldChg chg="modSp add mod ord">
        <pc:chgData name="Jordan Williams" userId="269cec884350d245" providerId="LiveId" clId="{122F571B-B736-41EE-947F-9A2F61D58C1E}" dt="2023-08-12T22:20:16.610" v="7377"/>
        <pc:sldMkLst>
          <pc:docMk/>
          <pc:sldMk cId="2245061072" sldId="363"/>
        </pc:sldMkLst>
        <pc:spChg chg="mod">
          <ac:chgData name="Jordan Williams" userId="269cec884350d245" providerId="LiveId" clId="{122F571B-B736-41EE-947F-9A2F61D58C1E}" dt="2023-08-12T21:46:13.490" v="6472" actId="20577"/>
          <ac:spMkLst>
            <pc:docMk/>
            <pc:sldMk cId="2245061072" sldId="363"/>
            <ac:spMk id="2" creationId="{5D49B341-5408-167E-8E10-5F0695554F95}"/>
          </ac:spMkLst>
        </pc:spChg>
      </pc:sldChg>
      <pc:sldChg chg="modSp add mod ord modAnim">
        <pc:chgData name="Jordan Williams" userId="269cec884350d245" providerId="LiveId" clId="{122F571B-B736-41EE-947F-9A2F61D58C1E}" dt="2023-08-12T22:42:34.218" v="8265"/>
        <pc:sldMkLst>
          <pc:docMk/>
          <pc:sldMk cId="1795260652" sldId="364"/>
        </pc:sldMkLst>
        <pc:spChg chg="mod">
          <ac:chgData name="Jordan Williams" userId="269cec884350d245" providerId="LiveId" clId="{122F571B-B736-41EE-947F-9A2F61D58C1E}" dt="2023-08-12T22:13:49.812" v="7108" actId="20577"/>
          <ac:spMkLst>
            <pc:docMk/>
            <pc:sldMk cId="1795260652" sldId="364"/>
            <ac:spMk id="2" creationId="{5D49B341-5408-167E-8E10-5F0695554F95}"/>
          </ac:spMkLst>
        </pc:spChg>
      </pc:sldChg>
      <pc:sldChg chg="modSp add mod modAnim">
        <pc:chgData name="Jordan Williams" userId="269cec884350d245" providerId="LiveId" clId="{122F571B-B736-41EE-947F-9A2F61D58C1E}" dt="2023-08-13T20:43:27.324" v="8564"/>
        <pc:sldMkLst>
          <pc:docMk/>
          <pc:sldMk cId="4027850453" sldId="365"/>
        </pc:sldMkLst>
        <pc:spChg chg="mod">
          <ac:chgData name="Jordan Williams" userId="269cec884350d245" providerId="LiveId" clId="{122F571B-B736-41EE-947F-9A2F61D58C1E}" dt="2023-08-13T20:43:04.549" v="8560"/>
          <ac:spMkLst>
            <pc:docMk/>
            <pc:sldMk cId="4027850453" sldId="365"/>
            <ac:spMk id="2" creationId="{5D49B341-5408-167E-8E10-5F0695554F95}"/>
          </ac:spMkLst>
        </pc:spChg>
      </pc:sldChg>
      <pc:sldChg chg="modSp add mod modAnim">
        <pc:chgData name="Jordan Williams" userId="269cec884350d245" providerId="LiveId" clId="{122F571B-B736-41EE-947F-9A2F61D58C1E}" dt="2023-08-12T22:43:02.987" v="8273"/>
        <pc:sldMkLst>
          <pc:docMk/>
          <pc:sldMk cId="3644427755" sldId="366"/>
        </pc:sldMkLst>
        <pc:spChg chg="mod">
          <ac:chgData name="Jordan Williams" userId="269cec884350d245" providerId="LiveId" clId="{122F571B-B736-41EE-947F-9A2F61D58C1E}" dt="2023-08-12T22:33:08.499" v="8214" actId="20577"/>
          <ac:spMkLst>
            <pc:docMk/>
            <pc:sldMk cId="3644427755" sldId="366"/>
            <ac:spMk id="2" creationId="{5D49B341-5408-167E-8E10-5F0695554F95}"/>
          </ac:spMkLst>
        </pc:spChg>
        <pc:spChg chg="mod">
          <ac:chgData name="Jordan Williams" userId="269cec884350d245" providerId="LiveId" clId="{122F571B-B736-41EE-947F-9A2F61D58C1E}" dt="2023-08-12T22:23:03.769" v="7456" actId="20577"/>
          <ac:spMkLst>
            <pc:docMk/>
            <pc:sldMk cId="3644427755" sldId="366"/>
            <ac:spMk id="3" creationId="{72810862-3428-07A2-CCC9-CA127FD4A0B2}"/>
          </ac:spMkLst>
        </pc:spChg>
      </pc:sldChg>
      <pc:sldChg chg="add del">
        <pc:chgData name="Jordan Williams" userId="269cec884350d245" providerId="LiveId" clId="{122F571B-B736-41EE-947F-9A2F61D58C1E}" dt="2023-08-12T22:28:24.209" v="7795" actId="47"/>
        <pc:sldMkLst>
          <pc:docMk/>
          <pc:sldMk cId="1937391702" sldId="367"/>
        </pc:sldMkLst>
      </pc:sldChg>
      <pc:sldChg chg="new">
        <pc:chgData name="Jordan Williams" userId="269cec884350d245" providerId="LiveId" clId="{122F571B-B736-41EE-947F-9A2F61D58C1E}" dt="2023-08-13T20:50:08.902" v="8565" actId="680"/>
        <pc:sldMkLst>
          <pc:docMk/>
          <pc:sldMk cId="2421009946" sldId="367"/>
        </pc:sldMkLst>
      </pc:sldChg>
      <pc:sldChg chg="del">
        <pc:chgData name="Jordan Williams" userId="269cec884350d245" providerId="LiveId" clId="{122F571B-B736-41EE-947F-9A2F61D58C1E}" dt="2023-08-11T19:56:28.342" v="32" actId="47"/>
        <pc:sldMkLst>
          <pc:docMk/>
          <pc:sldMk cId="273813160" sldId="396"/>
        </pc:sldMkLst>
      </pc:sldChg>
      <pc:sldChg chg="del">
        <pc:chgData name="Jordan Williams" userId="269cec884350d245" providerId="LiveId" clId="{122F571B-B736-41EE-947F-9A2F61D58C1E}" dt="2023-08-11T19:56:28.342" v="32" actId="47"/>
        <pc:sldMkLst>
          <pc:docMk/>
          <pc:sldMk cId="689125887" sldId="397"/>
        </pc:sldMkLst>
      </pc:sldChg>
      <pc:sldChg chg="del">
        <pc:chgData name="Jordan Williams" userId="269cec884350d245" providerId="LiveId" clId="{122F571B-B736-41EE-947F-9A2F61D58C1E}" dt="2023-08-11T19:56:28.342" v="32" actId="47"/>
        <pc:sldMkLst>
          <pc:docMk/>
          <pc:sldMk cId="778606251" sldId="398"/>
        </pc:sldMkLst>
      </pc:sldChg>
      <pc:sldChg chg="del">
        <pc:chgData name="Jordan Williams" userId="269cec884350d245" providerId="LiveId" clId="{122F571B-B736-41EE-947F-9A2F61D58C1E}" dt="2023-08-11T19:56:28.342" v="32" actId="47"/>
        <pc:sldMkLst>
          <pc:docMk/>
          <pc:sldMk cId="2507415742" sldId="399"/>
        </pc:sldMkLst>
      </pc:sldChg>
      <pc:sldChg chg="del">
        <pc:chgData name="Jordan Williams" userId="269cec884350d245" providerId="LiveId" clId="{122F571B-B736-41EE-947F-9A2F61D58C1E}" dt="2023-08-11T19:56:28.342" v="32" actId="47"/>
        <pc:sldMkLst>
          <pc:docMk/>
          <pc:sldMk cId="756147340" sldId="400"/>
        </pc:sldMkLst>
      </pc:sldChg>
      <pc:sldChg chg="del">
        <pc:chgData name="Jordan Williams" userId="269cec884350d245" providerId="LiveId" clId="{122F571B-B736-41EE-947F-9A2F61D58C1E}" dt="2023-08-11T19:56:28.342" v="32" actId="47"/>
        <pc:sldMkLst>
          <pc:docMk/>
          <pc:sldMk cId="2711573835" sldId="401"/>
        </pc:sldMkLst>
      </pc:sldChg>
      <pc:sldChg chg="del">
        <pc:chgData name="Jordan Williams" userId="269cec884350d245" providerId="LiveId" clId="{122F571B-B736-41EE-947F-9A2F61D58C1E}" dt="2023-08-11T19:56:28.342" v="32" actId="47"/>
        <pc:sldMkLst>
          <pc:docMk/>
          <pc:sldMk cId="17086178" sldId="402"/>
        </pc:sldMkLst>
      </pc:sldChg>
      <pc:sldChg chg="del">
        <pc:chgData name="Jordan Williams" userId="269cec884350d245" providerId="LiveId" clId="{122F571B-B736-41EE-947F-9A2F61D58C1E}" dt="2023-08-11T19:56:28.342" v="32" actId="47"/>
        <pc:sldMkLst>
          <pc:docMk/>
          <pc:sldMk cId="1910213140" sldId="403"/>
        </pc:sldMkLst>
      </pc:sldChg>
      <pc:sldChg chg="del">
        <pc:chgData name="Jordan Williams" userId="269cec884350d245" providerId="LiveId" clId="{122F571B-B736-41EE-947F-9A2F61D58C1E}" dt="2023-08-11T19:56:28.342" v="32" actId="47"/>
        <pc:sldMkLst>
          <pc:docMk/>
          <pc:sldMk cId="107508728" sldId="404"/>
        </pc:sldMkLst>
      </pc:sldChg>
      <pc:sldChg chg="del">
        <pc:chgData name="Jordan Williams" userId="269cec884350d245" providerId="LiveId" clId="{122F571B-B736-41EE-947F-9A2F61D58C1E}" dt="2023-08-11T19:56:28.342" v="32" actId="47"/>
        <pc:sldMkLst>
          <pc:docMk/>
          <pc:sldMk cId="312261856" sldId="405"/>
        </pc:sldMkLst>
      </pc:sldChg>
      <pc:sldChg chg="del">
        <pc:chgData name="Jordan Williams" userId="269cec884350d245" providerId="LiveId" clId="{122F571B-B736-41EE-947F-9A2F61D58C1E}" dt="2023-08-11T19:56:28.342" v="32" actId="47"/>
        <pc:sldMkLst>
          <pc:docMk/>
          <pc:sldMk cId="1661901760" sldId="407"/>
        </pc:sldMkLst>
      </pc:sldChg>
      <pc:sldChg chg="del">
        <pc:chgData name="Jordan Williams" userId="269cec884350d245" providerId="LiveId" clId="{122F571B-B736-41EE-947F-9A2F61D58C1E}" dt="2023-08-11T19:56:28.342" v="32" actId="47"/>
        <pc:sldMkLst>
          <pc:docMk/>
          <pc:sldMk cId="2382129726" sldId="408"/>
        </pc:sldMkLst>
      </pc:sldChg>
      <pc:sldChg chg="del">
        <pc:chgData name="Jordan Williams" userId="269cec884350d245" providerId="LiveId" clId="{122F571B-B736-41EE-947F-9A2F61D58C1E}" dt="2023-08-11T19:56:28.342" v="32" actId="47"/>
        <pc:sldMkLst>
          <pc:docMk/>
          <pc:sldMk cId="1484360594" sldId="409"/>
        </pc:sldMkLst>
      </pc:sldChg>
      <pc:sldChg chg="del">
        <pc:chgData name="Jordan Williams" userId="269cec884350d245" providerId="LiveId" clId="{122F571B-B736-41EE-947F-9A2F61D58C1E}" dt="2023-08-11T19:56:28.342" v="32" actId="47"/>
        <pc:sldMkLst>
          <pc:docMk/>
          <pc:sldMk cId="3326288200" sldId="410"/>
        </pc:sldMkLst>
      </pc:sldChg>
      <pc:sldChg chg="del">
        <pc:chgData name="Jordan Williams" userId="269cec884350d245" providerId="LiveId" clId="{122F571B-B736-41EE-947F-9A2F61D58C1E}" dt="2023-08-11T19:56:28.342" v="32" actId="47"/>
        <pc:sldMkLst>
          <pc:docMk/>
          <pc:sldMk cId="2064156898" sldId="411"/>
        </pc:sldMkLst>
      </pc:sldChg>
      <pc:sldChg chg="del">
        <pc:chgData name="Jordan Williams" userId="269cec884350d245" providerId="LiveId" clId="{122F571B-B736-41EE-947F-9A2F61D58C1E}" dt="2023-08-11T19:56:28.342" v="32" actId="47"/>
        <pc:sldMkLst>
          <pc:docMk/>
          <pc:sldMk cId="997370178" sldId="413"/>
        </pc:sldMkLst>
      </pc:sldChg>
      <pc:sldChg chg="del">
        <pc:chgData name="Jordan Williams" userId="269cec884350d245" providerId="LiveId" clId="{122F571B-B736-41EE-947F-9A2F61D58C1E}" dt="2023-08-11T19:56:28.342" v="32" actId="47"/>
        <pc:sldMkLst>
          <pc:docMk/>
          <pc:sldMk cId="165500459" sldId="414"/>
        </pc:sldMkLst>
      </pc:sldChg>
      <pc:sldMasterChg chg="modSldLayout">
        <pc:chgData name="Jordan Williams" userId="269cec884350d245" providerId="LiveId" clId="{122F571B-B736-41EE-947F-9A2F61D58C1E}" dt="2023-08-11T20:38:02.964" v="983" actId="255"/>
        <pc:sldMasterMkLst>
          <pc:docMk/>
          <pc:sldMasterMk cId="1512199015" sldId="2147484110"/>
        </pc:sldMasterMkLst>
        <pc:sldLayoutChg chg="modSp">
          <pc:chgData name="Jordan Williams" userId="269cec884350d245" providerId="LiveId" clId="{122F571B-B736-41EE-947F-9A2F61D58C1E}" dt="2023-08-11T20:38:02.964" v="983" actId="255"/>
          <pc:sldLayoutMkLst>
            <pc:docMk/>
            <pc:sldMasterMk cId="1512199015" sldId="2147484110"/>
            <pc:sldLayoutMk cId="140206634" sldId="2147484112"/>
          </pc:sldLayoutMkLst>
          <pc:spChg chg="mod">
            <ac:chgData name="Jordan Williams" userId="269cec884350d245" providerId="LiveId" clId="{122F571B-B736-41EE-947F-9A2F61D58C1E}" dt="2023-08-11T20:38:02.964" v="983" actId="255"/>
            <ac:spMkLst>
              <pc:docMk/>
              <pc:sldMasterMk cId="1512199015" sldId="2147484110"/>
              <pc:sldLayoutMk cId="140206634" sldId="2147484112"/>
              <ac:spMk id="3" creationId="{00000000-0000-0000-0000-000000000000}"/>
            </ac:spMkLst>
          </pc:spChg>
        </pc:sldLayoutChg>
      </pc:sldMasterChg>
    </pc:docChg>
  </pc:docChgLst>
  <pc:docChgLst>
    <pc:chgData name="Jordan Williams" userId="269cec884350d245" providerId="LiveId" clId="{77D912EE-9BA9-4624-9FBD-2900B5A1AE8A}"/>
    <pc:docChg chg="undo redo custSel addSld delSld modSld modMainMaster">
      <pc:chgData name="Jordan Williams" userId="269cec884350d245" providerId="LiveId" clId="{77D912EE-9BA9-4624-9FBD-2900B5A1AE8A}" dt="2023-05-28T20:48:24.078" v="5126" actId="313"/>
      <pc:docMkLst>
        <pc:docMk/>
      </pc:docMkLst>
      <pc:sldChg chg="modSp mod">
        <pc:chgData name="Jordan Williams" userId="269cec884350d245" providerId="LiveId" clId="{77D912EE-9BA9-4624-9FBD-2900B5A1AE8A}" dt="2023-05-27T00:27:48.401" v="89" actId="20577"/>
        <pc:sldMkLst>
          <pc:docMk/>
          <pc:sldMk cId="109857222" sldId="256"/>
        </pc:sldMkLst>
        <pc:spChg chg="mod">
          <ac:chgData name="Jordan Williams" userId="269cec884350d245" providerId="LiveId" clId="{77D912EE-9BA9-4624-9FBD-2900B5A1AE8A}" dt="2023-05-27T00:27:48.401" v="89" actId="20577"/>
          <ac:spMkLst>
            <pc:docMk/>
            <pc:sldMk cId="109857222" sldId="256"/>
            <ac:spMk id="4" creationId="{62807685-CCE8-4488-8EBE-7572B84FBA64}"/>
          </ac:spMkLst>
        </pc:spChg>
      </pc:sldChg>
      <pc:sldChg chg="modSp mod modTransition">
        <pc:chgData name="Jordan Williams" userId="269cec884350d245" providerId="LiveId" clId="{77D912EE-9BA9-4624-9FBD-2900B5A1AE8A}" dt="2023-05-28T04:25:12.011" v="4901"/>
        <pc:sldMkLst>
          <pc:docMk/>
          <pc:sldMk cId="1602523647" sldId="339"/>
        </pc:sldMkLst>
        <pc:spChg chg="mod">
          <ac:chgData name="Jordan Williams" userId="269cec884350d245" providerId="LiveId" clId="{77D912EE-9BA9-4624-9FBD-2900B5A1AE8A}" dt="2023-05-27T01:43:09.515" v="216" actId="947"/>
          <ac:spMkLst>
            <pc:docMk/>
            <pc:sldMk cId="1602523647" sldId="339"/>
            <ac:spMk id="3" creationId="{14E691B4-6043-455E-8E7B-C0B68483676A}"/>
          </ac:spMkLst>
        </pc:spChg>
      </pc:sldChg>
      <pc:sldChg chg="modSp mod">
        <pc:chgData name="Jordan Williams" userId="269cec884350d245" providerId="LiveId" clId="{77D912EE-9BA9-4624-9FBD-2900B5A1AE8A}" dt="2023-05-27T00:27:53.361" v="108" actId="20577"/>
        <pc:sldMkLst>
          <pc:docMk/>
          <pc:sldMk cId="1663058076" sldId="345"/>
        </pc:sldMkLst>
        <pc:spChg chg="mod">
          <ac:chgData name="Jordan Williams" userId="269cec884350d245" providerId="LiveId" clId="{77D912EE-9BA9-4624-9FBD-2900B5A1AE8A}" dt="2023-05-27T00:27:53.361" v="108" actId="20577"/>
          <ac:spMkLst>
            <pc:docMk/>
            <pc:sldMk cId="1663058076" sldId="345"/>
            <ac:spMk id="2" creationId="{7144980C-7DE7-B7FA-78A5-9F22D2D37BE3}"/>
          </ac:spMkLst>
        </pc:spChg>
        <pc:spChg chg="mod">
          <ac:chgData name="Jordan Williams" userId="269cec884350d245" providerId="LiveId" clId="{77D912EE-9BA9-4624-9FBD-2900B5A1AE8A}" dt="2023-05-27T00:19:06.700" v="58" actId="20577"/>
          <ac:spMkLst>
            <pc:docMk/>
            <pc:sldMk cId="1663058076" sldId="345"/>
            <ac:spMk id="3" creationId="{9A6D39DD-699D-7A38-4FB5-C5FC3EBFB680}"/>
          </ac:spMkLst>
        </pc:spChg>
      </pc:sldChg>
      <pc:sldChg chg="del">
        <pc:chgData name="Jordan Williams" userId="269cec884350d245" providerId="LiveId" clId="{77D912EE-9BA9-4624-9FBD-2900B5A1AE8A}" dt="2023-05-27T00:08:27.641" v="0" actId="47"/>
        <pc:sldMkLst>
          <pc:docMk/>
          <pc:sldMk cId="634613245" sldId="395"/>
        </pc:sldMkLst>
      </pc:sldChg>
      <pc:sldChg chg="modSp mod modAnim">
        <pc:chgData name="Jordan Williams" userId="269cec884350d245" providerId="LiveId" clId="{77D912EE-9BA9-4624-9FBD-2900B5A1AE8A}" dt="2023-05-28T20:40:48.891" v="5090"/>
        <pc:sldMkLst>
          <pc:docMk/>
          <pc:sldMk cId="273813160" sldId="396"/>
        </pc:sldMkLst>
        <pc:spChg chg="mod">
          <ac:chgData name="Jordan Williams" userId="269cec884350d245" providerId="LiveId" clId="{77D912EE-9BA9-4624-9FBD-2900B5A1AE8A}" dt="2023-05-28T04:26:40.188" v="4914" actId="20577"/>
          <ac:spMkLst>
            <pc:docMk/>
            <pc:sldMk cId="273813160" sldId="396"/>
            <ac:spMk id="2" creationId="{120DC53E-49FD-499B-8821-DDB4A508F7DE}"/>
          </ac:spMkLst>
        </pc:spChg>
        <pc:spChg chg="mod">
          <ac:chgData name="Jordan Williams" userId="269cec884350d245" providerId="LiveId" clId="{77D912EE-9BA9-4624-9FBD-2900B5A1AE8A}" dt="2023-05-27T07:38:43.570" v="297" actId="20577"/>
          <ac:spMkLst>
            <pc:docMk/>
            <pc:sldMk cId="273813160" sldId="396"/>
            <ac:spMk id="3" creationId="{276456EA-C5EF-2A34-300F-B7234DB71C33}"/>
          </ac:spMkLst>
        </pc:spChg>
      </pc:sldChg>
      <pc:sldChg chg="addSp delSp modSp add mod modAnim">
        <pc:chgData name="Jordan Williams" userId="269cec884350d245" providerId="LiveId" clId="{77D912EE-9BA9-4624-9FBD-2900B5A1AE8A}" dt="2023-05-28T20:48:24.078" v="5126" actId="313"/>
        <pc:sldMkLst>
          <pc:docMk/>
          <pc:sldMk cId="689125887" sldId="397"/>
        </pc:sldMkLst>
        <pc:spChg chg="mod">
          <ac:chgData name="Jordan Williams" userId="269cec884350d245" providerId="LiveId" clId="{77D912EE-9BA9-4624-9FBD-2900B5A1AE8A}" dt="2023-05-28T20:48:24.078" v="5126" actId="313"/>
          <ac:spMkLst>
            <pc:docMk/>
            <pc:sldMk cId="689125887" sldId="397"/>
            <ac:spMk id="2" creationId="{120DC53E-49FD-499B-8821-DDB4A508F7DE}"/>
          </ac:spMkLst>
        </pc:spChg>
        <pc:spChg chg="mod">
          <ac:chgData name="Jordan Williams" userId="269cec884350d245" providerId="LiveId" clId="{77D912EE-9BA9-4624-9FBD-2900B5A1AE8A}" dt="2023-05-27T17:37:53.742" v="430"/>
          <ac:spMkLst>
            <pc:docMk/>
            <pc:sldMk cId="689125887" sldId="397"/>
            <ac:spMk id="3" creationId="{276456EA-C5EF-2A34-300F-B7234DB71C33}"/>
          </ac:spMkLst>
        </pc:spChg>
        <pc:spChg chg="add del mod">
          <ac:chgData name="Jordan Williams" userId="269cec884350d245" providerId="LiveId" clId="{77D912EE-9BA9-4624-9FBD-2900B5A1AE8A}" dt="2023-05-27T17:37:53.742" v="430"/>
          <ac:spMkLst>
            <pc:docMk/>
            <pc:sldMk cId="689125887" sldId="397"/>
            <ac:spMk id="4" creationId="{229D4CCC-D57C-AF78-5279-51F9C7ACE972}"/>
          </ac:spMkLst>
        </pc:spChg>
        <pc:spChg chg="add del mod">
          <ac:chgData name="Jordan Williams" userId="269cec884350d245" providerId="LiveId" clId="{77D912EE-9BA9-4624-9FBD-2900B5A1AE8A}" dt="2023-05-27T17:37:53.742" v="430"/>
          <ac:spMkLst>
            <pc:docMk/>
            <pc:sldMk cId="689125887" sldId="397"/>
            <ac:spMk id="5" creationId="{193633AB-FB96-41AF-9CAC-022E24A3A3F5}"/>
          </ac:spMkLst>
        </pc:spChg>
      </pc:sldChg>
      <pc:sldChg chg="add del">
        <pc:chgData name="Jordan Williams" userId="269cec884350d245" providerId="LiveId" clId="{77D912EE-9BA9-4624-9FBD-2900B5A1AE8A}" dt="2023-05-27T01:43:22.102" v="218"/>
        <pc:sldMkLst>
          <pc:docMk/>
          <pc:sldMk cId="982234644" sldId="397"/>
        </pc:sldMkLst>
      </pc:sldChg>
      <pc:sldChg chg="new del">
        <pc:chgData name="Jordan Williams" userId="269cec884350d245" providerId="LiveId" clId="{77D912EE-9BA9-4624-9FBD-2900B5A1AE8A}" dt="2023-05-27T00:26:38.766" v="61" actId="680"/>
        <pc:sldMkLst>
          <pc:docMk/>
          <pc:sldMk cId="3569785652" sldId="397"/>
        </pc:sldMkLst>
      </pc:sldChg>
      <pc:sldChg chg="del">
        <pc:chgData name="Jordan Williams" userId="269cec884350d245" providerId="LiveId" clId="{77D912EE-9BA9-4624-9FBD-2900B5A1AE8A}" dt="2023-05-27T00:26:33.184" v="59" actId="47"/>
        <pc:sldMkLst>
          <pc:docMk/>
          <pc:sldMk cId="3843499025" sldId="397"/>
        </pc:sldMkLst>
      </pc:sldChg>
      <pc:sldChg chg="modSp add mod">
        <pc:chgData name="Jordan Williams" userId="269cec884350d245" providerId="LiveId" clId="{77D912EE-9BA9-4624-9FBD-2900B5A1AE8A}" dt="2023-05-27T19:12:35.110" v="1240" actId="20577"/>
        <pc:sldMkLst>
          <pc:docMk/>
          <pc:sldMk cId="778606251" sldId="398"/>
        </pc:sldMkLst>
        <pc:spChg chg="mod">
          <ac:chgData name="Jordan Williams" userId="269cec884350d245" providerId="LiveId" clId="{77D912EE-9BA9-4624-9FBD-2900B5A1AE8A}" dt="2023-05-27T19:12:35.110" v="1240" actId="20577"/>
          <ac:spMkLst>
            <pc:docMk/>
            <pc:sldMk cId="778606251" sldId="398"/>
            <ac:spMk id="3" creationId="{9A6D39DD-699D-7A38-4FB5-C5FC3EBFB680}"/>
          </ac:spMkLst>
        </pc:spChg>
      </pc:sldChg>
      <pc:sldChg chg="del">
        <pc:chgData name="Jordan Williams" userId="269cec884350d245" providerId="LiveId" clId="{77D912EE-9BA9-4624-9FBD-2900B5A1AE8A}" dt="2023-05-27T00:26:33.184" v="59" actId="47"/>
        <pc:sldMkLst>
          <pc:docMk/>
          <pc:sldMk cId="4200670043" sldId="398"/>
        </pc:sldMkLst>
      </pc:sldChg>
      <pc:sldChg chg="del">
        <pc:chgData name="Jordan Williams" userId="269cec884350d245" providerId="LiveId" clId="{77D912EE-9BA9-4624-9FBD-2900B5A1AE8A}" dt="2023-05-27T00:26:33.184" v="59" actId="47"/>
        <pc:sldMkLst>
          <pc:docMk/>
          <pc:sldMk cId="71137336" sldId="399"/>
        </pc:sldMkLst>
      </pc:sldChg>
      <pc:sldChg chg="modSp add mod modAnim">
        <pc:chgData name="Jordan Williams" userId="269cec884350d245" providerId="LiveId" clId="{77D912EE-9BA9-4624-9FBD-2900B5A1AE8A}" dt="2023-05-28T20:40:58.111" v="5092"/>
        <pc:sldMkLst>
          <pc:docMk/>
          <pc:sldMk cId="2507415742" sldId="399"/>
        </pc:sldMkLst>
        <pc:spChg chg="mod">
          <ac:chgData name="Jordan Williams" userId="269cec884350d245" providerId="LiveId" clId="{77D912EE-9BA9-4624-9FBD-2900B5A1AE8A}" dt="2023-05-28T20:15:13.951" v="5088" actId="20577"/>
          <ac:spMkLst>
            <pc:docMk/>
            <pc:sldMk cId="2507415742" sldId="399"/>
            <ac:spMk id="2" creationId="{120DC53E-49FD-499B-8821-DDB4A508F7DE}"/>
          </ac:spMkLst>
        </pc:spChg>
        <pc:spChg chg="mod">
          <ac:chgData name="Jordan Williams" userId="269cec884350d245" providerId="LiveId" clId="{77D912EE-9BA9-4624-9FBD-2900B5A1AE8A}" dt="2023-05-27T19:12:39.774" v="1252" actId="20577"/>
          <ac:spMkLst>
            <pc:docMk/>
            <pc:sldMk cId="2507415742" sldId="399"/>
            <ac:spMk id="3" creationId="{276456EA-C5EF-2A34-300F-B7234DB71C33}"/>
          </ac:spMkLst>
        </pc:spChg>
      </pc:sldChg>
      <pc:sldChg chg="modSp add mod">
        <pc:chgData name="Jordan Williams" userId="269cec884350d245" providerId="LiveId" clId="{77D912EE-9BA9-4624-9FBD-2900B5A1AE8A}" dt="2023-05-27T19:12:43.119" v="1260" actId="20577"/>
        <pc:sldMkLst>
          <pc:docMk/>
          <pc:sldMk cId="756147340" sldId="400"/>
        </pc:sldMkLst>
        <pc:spChg chg="mod">
          <ac:chgData name="Jordan Williams" userId="269cec884350d245" providerId="LiveId" clId="{77D912EE-9BA9-4624-9FBD-2900B5A1AE8A}" dt="2023-05-27T19:12:43.119" v="1260" actId="20577"/>
          <ac:spMkLst>
            <pc:docMk/>
            <pc:sldMk cId="756147340" sldId="400"/>
            <ac:spMk id="3" creationId="{9A6D39DD-699D-7A38-4FB5-C5FC3EBFB680}"/>
          </ac:spMkLst>
        </pc:spChg>
      </pc:sldChg>
      <pc:sldChg chg="del">
        <pc:chgData name="Jordan Williams" userId="269cec884350d245" providerId="LiveId" clId="{77D912EE-9BA9-4624-9FBD-2900B5A1AE8A}" dt="2023-05-27T00:26:33.184" v="59" actId="47"/>
        <pc:sldMkLst>
          <pc:docMk/>
          <pc:sldMk cId="2057858705" sldId="400"/>
        </pc:sldMkLst>
      </pc:sldChg>
      <pc:sldChg chg="del">
        <pc:chgData name="Jordan Williams" userId="269cec884350d245" providerId="LiveId" clId="{77D912EE-9BA9-4624-9FBD-2900B5A1AE8A}" dt="2023-05-27T00:26:33.184" v="59" actId="47"/>
        <pc:sldMkLst>
          <pc:docMk/>
          <pc:sldMk cId="2526385869" sldId="401"/>
        </pc:sldMkLst>
      </pc:sldChg>
      <pc:sldChg chg="modSp add mod modAnim">
        <pc:chgData name="Jordan Williams" userId="269cec884350d245" providerId="LiveId" clId="{77D912EE-9BA9-4624-9FBD-2900B5A1AE8A}" dt="2023-05-28T20:41:07.735" v="5094"/>
        <pc:sldMkLst>
          <pc:docMk/>
          <pc:sldMk cId="2711573835" sldId="401"/>
        </pc:sldMkLst>
        <pc:spChg chg="mod">
          <ac:chgData name="Jordan Williams" userId="269cec884350d245" providerId="LiveId" clId="{77D912EE-9BA9-4624-9FBD-2900B5A1AE8A}" dt="2023-05-28T04:28:16.447" v="4934" actId="20577"/>
          <ac:spMkLst>
            <pc:docMk/>
            <pc:sldMk cId="2711573835" sldId="401"/>
            <ac:spMk id="2" creationId="{120DC53E-49FD-499B-8821-DDB4A508F7DE}"/>
          </ac:spMkLst>
        </pc:spChg>
        <pc:spChg chg="mod">
          <ac:chgData name="Jordan Williams" userId="269cec884350d245" providerId="LiveId" clId="{77D912EE-9BA9-4624-9FBD-2900B5A1AE8A}" dt="2023-05-27T08:02:52.027" v="368" actId="20577"/>
          <ac:spMkLst>
            <pc:docMk/>
            <pc:sldMk cId="2711573835" sldId="401"/>
            <ac:spMk id="3" creationId="{276456EA-C5EF-2A34-300F-B7234DB71C33}"/>
          </ac:spMkLst>
        </pc:spChg>
      </pc:sldChg>
      <pc:sldChg chg="modSp add modAnim">
        <pc:chgData name="Jordan Williams" userId="269cec884350d245" providerId="LiveId" clId="{77D912EE-9BA9-4624-9FBD-2900B5A1AE8A}" dt="2023-05-28T20:40:52.339" v="5091"/>
        <pc:sldMkLst>
          <pc:docMk/>
          <pc:sldMk cId="17086178" sldId="402"/>
        </pc:sldMkLst>
        <pc:spChg chg="mod">
          <ac:chgData name="Jordan Williams" userId="269cec884350d245" providerId="LiveId" clId="{77D912EE-9BA9-4624-9FBD-2900B5A1AE8A}" dt="2023-05-28T04:30:44.315" v="4958" actId="20577"/>
          <ac:spMkLst>
            <pc:docMk/>
            <pc:sldMk cId="17086178" sldId="402"/>
            <ac:spMk id="2" creationId="{120DC53E-49FD-499B-8821-DDB4A508F7DE}"/>
          </ac:spMkLst>
        </pc:spChg>
      </pc:sldChg>
      <pc:sldChg chg="addSp delSp modSp add mod modAnim">
        <pc:chgData name="Jordan Williams" userId="269cec884350d245" providerId="LiveId" clId="{77D912EE-9BA9-4624-9FBD-2900B5A1AE8A}" dt="2023-05-28T19:48:30.920" v="5033" actId="6549"/>
        <pc:sldMkLst>
          <pc:docMk/>
          <pc:sldMk cId="1910213140" sldId="403"/>
        </pc:sldMkLst>
        <pc:spChg chg="mod">
          <ac:chgData name="Jordan Williams" userId="269cec884350d245" providerId="LiveId" clId="{77D912EE-9BA9-4624-9FBD-2900B5A1AE8A}" dt="2023-05-28T19:48:30.920" v="5033" actId="6549"/>
          <ac:spMkLst>
            <pc:docMk/>
            <pc:sldMk cId="1910213140" sldId="403"/>
            <ac:spMk id="2" creationId="{120DC53E-49FD-499B-8821-DDB4A508F7DE}"/>
          </ac:spMkLst>
        </pc:spChg>
        <pc:spChg chg="add del">
          <ac:chgData name="Jordan Williams" userId="269cec884350d245" providerId="LiveId" clId="{77D912EE-9BA9-4624-9FBD-2900B5A1AE8A}" dt="2023-05-28T19:45:24.761" v="4996" actId="22"/>
          <ac:spMkLst>
            <pc:docMk/>
            <pc:sldMk cId="1910213140" sldId="403"/>
            <ac:spMk id="5" creationId="{F6B44086-A409-B698-6A93-1549DA8BD5CC}"/>
          </ac:spMkLst>
        </pc:spChg>
      </pc:sldChg>
      <pc:sldChg chg="del">
        <pc:chgData name="Jordan Williams" userId="269cec884350d245" providerId="LiveId" clId="{77D912EE-9BA9-4624-9FBD-2900B5A1AE8A}" dt="2023-05-27T00:26:33.184" v="59" actId="47"/>
        <pc:sldMkLst>
          <pc:docMk/>
          <pc:sldMk cId="4161664126" sldId="403"/>
        </pc:sldMkLst>
      </pc:sldChg>
      <pc:sldChg chg="modSp add mod modAnim">
        <pc:chgData name="Jordan Williams" userId="269cec884350d245" providerId="LiveId" clId="{77D912EE-9BA9-4624-9FBD-2900B5A1AE8A}" dt="2023-05-28T20:41:02.098" v="5093"/>
        <pc:sldMkLst>
          <pc:docMk/>
          <pc:sldMk cId="107508728" sldId="404"/>
        </pc:sldMkLst>
        <pc:spChg chg="mod">
          <ac:chgData name="Jordan Williams" userId="269cec884350d245" providerId="LiveId" clId="{77D912EE-9BA9-4624-9FBD-2900B5A1AE8A}" dt="2023-05-28T04:39:57.980" v="4993" actId="6549"/>
          <ac:spMkLst>
            <pc:docMk/>
            <pc:sldMk cId="107508728" sldId="404"/>
            <ac:spMk id="2" creationId="{120DC53E-49FD-499B-8821-DDB4A508F7DE}"/>
          </ac:spMkLst>
        </pc:spChg>
      </pc:sldChg>
      <pc:sldChg chg="modSp add modAnim">
        <pc:chgData name="Jordan Williams" userId="269cec884350d245" providerId="LiveId" clId="{77D912EE-9BA9-4624-9FBD-2900B5A1AE8A}" dt="2023-05-28T04:39:48.304" v="4991" actId="20577"/>
        <pc:sldMkLst>
          <pc:docMk/>
          <pc:sldMk cId="312261856" sldId="405"/>
        </pc:sldMkLst>
        <pc:spChg chg="mod">
          <ac:chgData name="Jordan Williams" userId="269cec884350d245" providerId="LiveId" clId="{77D912EE-9BA9-4624-9FBD-2900B5A1AE8A}" dt="2023-05-28T04:39:48.304" v="4991" actId="20577"/>
          <ac:spMkLst>
            <pc:docMk/>
            <pc:sldMk cId="312261856" sldId="405"/>
            <ac:spMk id="2" creationId="{120DC53E-49FD-499B-8821-DDB4A508F7DE}"/>
          </ac:spMkLst>
        </pc:spChg>
      </pc:sldChg>
      <pc:sldChg chg="del">
        <pc:chgData name="Jordan Williams" userId="269cec884350d245" providerId="LiveId" clId="{77D912EE-9BA9-4624-9FBD-2900B5A1AE8A}" dt="2023-05-27T00:26:33.184" v="59" actId="47"/>
        <pc:sldMkLst>
          <pc:docMk/>
          <pc:sldMk cId="519429612" sldId="405"/>
        </pc:sldMkLst>
      </pc:sldChg>
      <pc:sldChg chg="modSp add del mod modAnim">
        <pc:chgData name="Jordan Williams" userId="269cec884350d245" providerId="LiveId" clId="{77D912EE-9BA9-4624-9FBD-2900B5A1AE8A}" dt="2023-05-28T03:03:01.570" v="3780" actId="47"/>
        <pc:sldMkLst>
          <pc:docMk/>
          <pc:sldMk cId="1867667192" sldId="406"/>
        </pc:sldMkLst>
        <pc:spChg chg="mod">
          <ac:chgData name="Jordan Williams" userId="269cec884350d245" providerId="LiveId" clId="{77D912EE-9BA9-4624-9FBD-2900B5A1AE8A}" dt="2023-05-28T03:01:27.329" v="3720" actId="20577"/>
          <ac:spMkLst>
            <pc:docMk/>
            <pc:sldMk cId="1867667192" sldId="406"/>
            <ac:spMk id="2" creationId="{120DC53E-49FD-499B-8821-DDB4A508F7DE}"/>
          </ac:spMkLst>
        </pc:spChg>
      </pc:sldChg>
      <pc:sldChg chg="modSp add del modAnim">
        <pc:chgData name="Jordan Williams" userId="269cec884350d245" providerId="LiveId" clId="{77D912EE-9BA9-4624-9FBD-2900B5A1AE8A}" dt="2023-05-28T02:15:31.338" v="3236" actId="47"/>
        <pc:sldMkLst>
          <pc:docMk/>
          <pc:sldMk cId="2087032066" sldId="406"/>
        </pc:sldMkLst>
        <pc:spChg chg="mod">
          <ac:chgData name="Jordan Williams" userId="269cec884350d245" providerId="LiveId" clId="{77D912EE-9BA9-4624-9FBD-2900B5A1AE8A}" dt="2023-05-28T01:04:38.057" v="3103" actId="14"/>
          <ac:spMkLst>
            <pc:docMk/>
            <pc:sldMk cId="2087032066" sldId="406"/>
            <ac:spMk id="2" creationId="{120DC53E-49FD-499B-8821-DDB4A508F7DE}"/>
          </ac:spMkLst>
        </pc:spChg>
      </pc:sldChg>
      <pc:sldChg chg="del">
        <pc:chgData name="Jordan Williams" userId="269cec884350d245" providerId="LiveId" clId="{77D912EE-9BA9-4624-9FBD-2900B5A1AE8A}" dt="2023-05-27T00:26:33.184" v="59" actId="47"/>
        <pc:sldMkLst>
          <pc:docMk/>
          <pc:sldMk cId="2270729694" sldId="406"/>
        </pc:sldMkLst>
      </pc:sldChg>
      <pc:sldChg chg="del">
        <pc:chgData name="Jordan Williams" userId="269cec884350d245" providerId="LiveId" clId="{77D912EE-9BA9-4624-9FBD-2900B5A1AE8A}" dt="2023-05-27T00:26:33.184" v="59" actId="47"/>
        <pc:sldMkLst>
          <pc:docMk/>
          <pc:sldMk cId="1523437054" sldId="407"/>
        </pc:sldMkLst>
      </pc:sldChg>
      <pc:sldChg chg="modSp add modAnim">
        <pc:chgData name="Jordan Williams" userId="269cec884350d245" providerId="LiveId" clId="{77D912EE-9BA9-4624-9FBD-2900B5A1AE8A}" dt="2023-05-28T04:30:28.673" v="4954" actId="20577"/>
        <pc:sldMkLst>
          <pc:docMk/>
          <pc:sldMk cId="1661901760" sldId="407"/>
        </pc:sldMkLst>
        <pc:spChg chg="mod">
          <ac:chgData name="Jordan Williams" userId="269cec884350d245" providerId="LiveId" clId="{77D912EE-9BA9-4624-9FBD-2900B5A1AE8A}" dt="2023-05-28T04:30:28.673" v="4954" actId="20577"/>
          <ac:spMkLst>
            <pc:docMk/>
            <pc:sldMk cId="1661901760" sldId="407"/>
            <ac:spMk id="2" creationId="{120DC53E-49FD-499B-8821-DDB4A508F7DE}"/>
          </ac:spMkLst>
        </pc:spChg>
      </pc:sldChg>
      <pc:sldChg chg="modSp add del modAnim">
        <pc:chgData name="Jordan Williams" userId="269cec884350d245" providerId="LiveId" clId="{77D912EE-9BA9-4624-9FBD-2900B5A1AE8A}" dt="2023-05-28T03:02:10.429" v="3770"/>
        <pc:sldMkLst>
          <pc:docMk/>
          <pc:sldMk cId="2199451410" sldId="407"/>
        </pc:sldMkLst>
        <pc:spChg chg="mod">
          <ac:chgData name="Jordan Williams" userId="269cec884350d245" providerId="LiveId" clId="{77D912EE-9BA9-4624-9FBD-2900B5A1AE8A}" dt="2023-05-28T03:00:44.420" v="3645" actId="20577"/>
          <ac:spMkLst>
            <pc:docMk/>
            <pc:sldMk cId="2199451410" sldId="407"/>
            <ac:spMk id="2" creationId="{120DC53E-49FD-499B-8821-DDB4A508F7DE}"/>
          </ac:spMkLst>
        </pc:spChg>
      </pc:sldChg>
      <pc:sldChg chg="modSp add modAnim">
        <pc:chgData name="Jordan Williams" userId="269cec884350d245" providerId="LiveId" clId="{77D912EE-9BA9-4624-9FBD-2900B5A1AE8A}" dt="2023-05-28T04:29:22.583" v="4941"/>
        <pc:sldMkLst>
          <pc:docMk/>
          <pc:sldMk cId="2382129726" sldId="408"/>
        </pc:sldMkLst>
        <pc:spChg chg="mod">
          <ac:chgData name="Jordan Williams" userId="269cec884350d245" providerId="LiveId" clId="{77D912EE-9BA9-4624-9FBD-2900B5A1AE8A}" dt="2023-05-28T03:14:06.709" v="4255" actId="20577"/>
          <ac:spMkLst>
            <pc:docMk/>
            <pc:sldMk cId="2382129726" sldId="408"/>
            <ac:spMk id="2" creationId="{120DC53E-49FD-499B-8821-DDB4A508F7DE}"/>
          </ac:spMkLst>
        </pc:spChg>
      </pc:sldChg>
      <pc:sldChg chg="modSp add modAnim">
        <pc:chgData name="Jordan Williams" userId="269cec884350d245" providerId="LiveId" clId="{77D912EE-9BA9-4624-9FBD-2900B5A1AE8A}" dt="2023-05-28T20:41:29.151" v="5096"/>
        <pc:sldMkLst>
          <pc:docMk/>
          <pc:sldMk cId="1484360594" sldId="409"/>
        </pc:sldMkLst>
        <pc:spChg chg="mod">
          <ac:chgData name="Jordan Williams" userId="269cec884350d245" providerId="LiveId" clId="{77D912EE-9BA9-4624-9FBD-2900B5A1AE8A}" dt="2023-05-28T04:29:55.400" v="4944" actId="20577"/>
          <ac:spMkLst>
            <pc:docMk/>
            <pc:sldMk cId="1484360594" sldId="409"/>
            <ac:spMk id="2" creationId="{120DC53E-49FD-499B-8821-DDB4A508F7DE}"/>
          </ac:spMkLst>
        </pc:spChg>
      </pc:sldChg>
      <pc:sldChg chg="del">
        <pc:chgData name="Jordan Williams" userId="269cec884350d245" providerId="LiveId" clId="{77D912EE-9BA9-4624-9FBD-2900B5A1AE8A}" dt="2023-05-27T00:26:33.184" v="59" actId="47"/>
        <pc:sldMkLst>
          <pc:docMk/>
          <pc:sldMk cId="4236473173" sldId="409"/>
        </pc:sldMkLst>
      </pc:sldChg>
      <pc:sldChg chg="del">
        <pc:chgData name="Jordan Williams" userId="269cec884350d245" providerId="LiveId" clId="{77D912EE-9BA9-4624-9FBD-2900B5A1AE8A}" dt="2023-05-27T00:26:33.184" v="59" actId="47"/>
        <pc:sldMkLst>
          <pc:docMk/>
          <pc:sldMk cId="1328551942" sldId="410"/>
        </pc:sldMkLst>
      </pc:sldChg>
      <pc:sldChg chg="modSp add modAnim">
        <pc:chgData name="Jordan Williams" userId="269cec884350d245" providerId="LiveId" clId="{77D912EE-9BA9-4624-9FBD-2900B5A1AE8A}" dt="2023-05-28T04:30:20.872" v="4952" actId="20577"/>
        <pc:sldMkLst>
          <pc:docMk/>
          <pc:sldMk cId="3326288200" sldId="410"/>
        </pc:sldMkLst>
        <pc:spChg chg="mod">
          <ac:chgData name="Jordan Williams" userId="269cec884350d245" providerId="LiveId" clId="{77D912EE-9BA9-4624-9FBD-2900B5A1AE8A}" dt="2023-05-28T04:30:20.872" v="4952" actId="20577"/>
          <ac:spMkLst>
            <pc:docMk/>
            <pc:sldMk cId="3326288200" sldId="410"/>
            <ac:spMk id="2" creationId="{120DC53E-49FD-499B-8821-DDB4A508F7DE}"/>
          </ac:spMkLst>
        </pc:spChg>
      </pc:sldChg>
      <pc:sldChg chg="modSp add mod modAnim">
        <pc:chgData name="Jordan Williams" userId="269cec884350d245" providerId="LiveId" clId="{77D912EE-9BA9-4624-9FBD-2900B5A1AE8A}" dt="2023-05-28T20:41:36.477" v="5097"/>
        <pc:sldMkLst>
          <pc:docMk/>
          <pc:sldMk cId="2064156898" sldId="411"/>
        </pc:sldMkLst>
        <pc:spChg chg="mod">
          <ac:chgData name="Jordan Williams" userId="269cec884350d245" providerId="LiveId" clId="{77D912EE-9BA9-4624-9FBD-2900B5A1AE8A}" dt="2023-05-28T04:03:54.197" v="4793" actId="6549"/>
          <ac:spMkLst>
            <pc:docMk/>
            <pc:sldMk cId="2064156898" sldId="411"/>
            <ac:spMk id="2" creationId="{120DC53E-49FD-499B-8821-DDB4A508F7DE}"/>
          </ac:spMkLst>
        </pc:spChg>
      </pc:sldChg>
      <pc:sldChg chg="del">
        <pc:chgData name="Jordan Williams" userId="269cec884350d245" providerId="LiveId" clId="{77D912EE-9BA9-4624-9FBD-2900B5A1AE8A}" dt="2023-05-27T00:26:33.184" v="59" actId="47"/>
        <pc:sldMkLst>
          <pc:docMk/>
          <pc:sldMk cId="2326357380" sldId="411"/>
        </pc:sldMkLst>
      </pc:sldChg>
      <pc:sldChg chg="modSp add del modAnim">
        <pc:chgData name="Jordan Williams" userId="269cec884350d245" providerId="LiveId" clId="{77D912EE-9BA9-4624-9FBD-2900B5A1AE8A}" dt="2023-05-28T04:31:23.699" v="4961" actId="47"/>
        <pc:sldMkLst>
          <pc:docMk/>
          <pc:sldMk cId="1846971402" sldId="412"/>
        </pc:sldMkLst>
        <pc:spChg chg="mod">
          <ac:chgData name="Jordan Williams" userId="269cec884350d245" providerId="LiveId" clId="{77D912EE-9BA9-4624-9FBD-2900B5A1AE8A}" dt="2023-05-28T04:10:42.782" v="4884"/>
          <ac:spMkLst>
            <pc:docMk/>
            <pc:sldMk cId="1846971402" sldId="412"/>
            <ac:spMk id="2" creationId="{120DC53E-49FD-499B-8821-DDB4A508F7DE}"/>
          </ac:spMkLst>
        </pc:spChg>
      </pc:sldChg>
      <pc:sldChg chg="del">
        <pc:chgData name="Jordan Williams" userId="269cec884350d245" providerId="LiveId" clId="{77D912EE-9BA9-4624-9FBD-2900B5A1AE8A}" dt="2023-05-27T00:26:33.184" v="59" actId="47"/>
        <pc:sldMkLst>
          <pc:docMk/>
          <pc:sldMk cId="4015830731" sldId="412"/>
        </pc:sldMkLst>
      </pc:sldChg>
      <pc:sldChg chg="modSp add modAnim">
        <pc:chgData name="Jordan Williams" userId="269cec884350d245" providerId="LiveId" clId="{77D912EE-9BA9-4624-9FBD-2900B5A1AE8A}" dt="2023-05-28T20:42:52.861" v="5109"/>
        <pc:sldMkLst>
          <pc:docMk/>
          <pc:sldMk cId="997370178" sldId="413"/>
        </pc:sldMkLst>
        <pc:spChg chg="mod">
          <ac:chgData name="Jordan Williams" userId="269cec884350d245" providerId="LiveId" clId="{77D912EE-9BA9-4624-9FBD-2900B5A1AE8A}" dt="2023-05-28T20:41:45.242" v="5098"/>
          <ac:spMkLst>
            <pc:docMk/>
            <pc:sldMk cId="997370178" sldId="413"/>
            <ac:spMk id="2" creationId="{120DC53E-49FD-499B-8821-DDB4A508F7DE}"/>
          </ac:spMkLst>
        </pc:spChg>
      </pc:sldChg>
      <pc:sldChg chg="del">
        <pc:chgData name="Jordan Williams" userId="269cec884350d245" providerId="LiveId" clId="{77D912EE-9BA9-4624-9FBD-2900B5A1AE8A}" dt="2023-05-27T00:26:33.184" v="59" actId="47"/>
        <pc:sldMkLst>
          <pc:docMk/>
          <pc:sldMk cId="3285788139" sldId="413"/>
        </pc:sldMkLst>
      </pc:sldChg>
      <pc:sldChg chg="modSp add modAnim">
        <pc:chgData name="Jordan Williams" userId="269cec884350d245" providerId="LiveId" clId="{77D912EE-9BA9-4624-9FBD-2900B5A1AE8A}" dt="2023-05-28T19:50:13.107" v="5058"/>
        <pc:sldMkLst>
          <pc:docMk/>
          <pc:sldMk cId="165500459" sldId="414"/>
        </pc:sldMkLst>
        <pc:spChg chg="mod">
          <ac:chgData name="Jordan Williams" userId="269cec884350d245" providerId="LiveId" clId="{77D912EE-9BA9-4624-9FBD-2900B5A1AE8A}" dt="2023-05-28T19:48:48.325" v="5054" actId="6549"/>
          <ac:spMkLst>
            <pc:docMk/>
            <pc:sldMk cId="165500459" sldId="414"/>
            <ac:spMk id="2" creationId="{120DC53E-49FD-499B-8821-DDB4A508F7DE}"/>
          </ac:spMkLst>
        </pc:spChg>
      </pc:sldChg>
      <pc:sldChg chg="modSp add del modAnim">
        <pc:chgData name="Jordan Williams" userId="269cec884350d245" providerId="LiveId" clId="{77D912EE-9BA9-4624-9FBD-2900B5A1AE8A}" dt="2023-05-28T19:46:53.924" v="5031" actId="47"/>
        <pc:sldMkLst>
          <pc:docMk/>
          <pc:sldMk cId="1834493704" sldId="414"/>
        </pc:sldMkLst>
        <pc:spChg chg="mod">
          <ac:chgData name="Jordan Williams" userId="269cec884350d245" providerId="LiveId" clId="{77D912EE-9BA9-4624-9FBD-2900B5A1AE8A}" dt="2023-05-28T19:46:41.833" v="5030" actId="20577"/>
          <ac:spMkLst>
            <pc:docMk/>
            <pc:sldMk cId="1834493704" sldId="414"/>
            <ac:spMk id="2" creationId="{120DC53E-49FD-499B-8821-DDB4A508F7DE}"/>
          </ac:spMkLst>
        </pc:spChg>
      </pc:sldChg>
      <pc:sldChg chg="del">
        <pc:chgData name="Jordan Williams" userId="269cec884350d245" providerId="LiveId" clId="{77D912EE-9BA9-4624-9FBD-2900B5A1AE8A}" dt="2023-05-27T00:26:33.184" v="59" actId="47"/>
        <pc:sldMkLst>
          <pc:docMk/>
          <pc:sldMk cId="2392542159" sldId="414"/>
        </pc:sldMkLst>
      </pc:sldChg>
      <pc:sldChg chg="del">
        <pc:chgData name="Jordan Williams" userId="269cec884350d245" providerId="LiveId" clId="{77D912EE-9BA9-4624-9FBD-2900B5A1AE8A}" dt="2023-05-27T00:26:33.184" v="59" actId="47"/>
        <pc:sldMkLst>
          <pc:docMk/>
          <pc:sldMk cId="1264195638" sldId="415"/>
        </pc:sldMkLst>
      </pc:sldChg>
      <pc:sldChg chg="add del">
        <pc:chgData name="Jordan Williams" userId="269cec884350d245" providerId="LiveId" clId="{77D912EE-9BA9-4624-9FBD-2900B5A1AE8A}" dt="2023-05-28T19:48:39.513" v="5050"/>
        <pc:sldMkLst>
          <pc:docMk/>
          <pc:sldMk cId="4055138025" sldId="415"/>
        </pc:sldMkLst>
      </pc:sldChg>
      <pc:sldChg chg="del">
        <pc:chgData name="Jordan Williams" userId="269cec884350d245" providerId="LiveId" clId="{77D912EE-9BA9-4624-9FBD-2900B5A1AE8A}" dt="2023-05-27T00:26:33.184" v="59" actId="47"/>
        <pc:sldMkLst>
          <pc:docMk/>
          <pc:sldMk cId="2585921821" sldId="417"/>
        </pc:sldMkLst>
      </pc:sldChg>
      <pc:sldChg chg="del">
        <pc:chgData name="Jordan Williams" userId="269cec884350d245" providerId="LiveId" clId="{77D912EE-9BA9-4624-9FBD-2900B5A1AE8A}" dt="2023-05-27T00:26:33.184" v="59" actId="47"/>
        <pc:sldMkLst>
          <pc:docMk/>
          <pc:sldMk cId="1874549115" sldId="418"/>
        </pc:sldMkLst>
      </pc:sldChg>
      <pc:sldChg chg="del">
        <pc:chgData name="Jordan Williams" userId="269cec884350d245" providerId="LiveId" clId="{77D912EE-9BA9-4624-9FBD-2900B5A1AE8A}" dt="2023-05-27T00:26:33.184" v="59" actId="47"/>
        <pc:sldMkLst>
          <pc:docMk/>
          <pc:sldMk cId="505259905" sldId="420"/>
        </pc:sldMkLst>
      </pc:sldChg>
      <pc:sldChg chg="del">
        <pc:chgData name="Jordan Williams" userId="269cec884350d245" providerId="LiveId" clId="{77D912EE-9BA9-4624-9FBD-2900B5A1AE8A}" dt="2023-05-27T00:26:33.184" v="59" actId="47"/>
        <pc:sldMkLst>
          <pc:docMk/>
          <pc:sldMk cId="3894366443" sldId="421"/>
        </pc:sldMkLst>
      </pc:sldChg>
      <pc:sldChg chg="del">
        <pc:chgData name="Jordan Williams" userId="269cec884350d245" providerId="LiveId" clId="{77D912EE-9BA9-4624-9FBD-2900B5A1AE8A}" dt="2023-05-27T00:26:33.184" v="59" actId="47"/>
        <pc:sldMkLst>
          <pc:docMk/>
          <pc:sldMk cId="214536119" sldId="422"/>
        </pc:sldMkLst>
      </pc:sldChg>
      <pc:sldChg chg="del">
        <pc:chgData name="Jordan Williams" userId="269cec884350d245" providerId="LiveId" clId="{77D912EE-9BA9-4624-9FBD-2900B5A1AE8A}" dt="2023-05-27T00:26:33.184" v="59" actId="47"/>
        <pc:sldMkLst>
          <pc:docMk/>
          <pc:sldMk cId="1596632260" sldId="424"/>
        </pc:sldMkLst>
      </pc:sldChg>
      <pc:sldChg chg="del">
        <pc:chgData name="Jordan Williams" userId="269cec884350d245" providerId="LiveId" clId="{77D912EE-9BA9-4624-9FBD-2900B5A1AE8A}" dt="2023-05-27T00:26:33.184" v="59" actId="47"/>
        <pc:sldMkLst>
          <pc:docMk/>
          <pc:sldMk cId="3827857599" sldId="426"/>
        </pc:sldMkLst>
      </pc:sldChg>
      <pc:sldMasterChg chg="modSldLayout">
        <pc:chgData name="Jordan Williams" userId="269cec884350d245" providerId="LiveId" clId="{77D912EE-9BA9-4624-9FBD-2900B5A1AE8A}" dt="2023-05-27T19:10:24.600" v="1232" actId="403"/>
        <pc:sldMasterMkLst>
          <pc:docMk/>
          <pc:sldMasterMk cId="1512199015" sldId="2147484110"/>
        </pc:sldMasterMkLst>
        <pc:sldLayoutChg chg="modSp">
          <pc:chgData name="Jordan Williams" userId="269cec884350d245" providerId="LiveId" clId="{77D912EE-9BA9-4624-9FBD-2900B5A1AE8A}" dt="2023-05-27T19:10:24.600" v="1232" actId="403"/>
          <pc:sldLayoutMkLst>
            <pc:docMk/>
            <pc:sldMasterMk cId="1512199015" sldId="2147484110"/>
            <pc:sldLayoutMk cId="140206634" sldId="2147484112"/>
          </pc:sldLayoutMkLst>
          <pc:spChg chg="mod">
            <ac:chgData name="Jordan Williams" userId="269cec884350d245" providerId="LiveId" clId="{77D912EE-9BA9-4624-9FBD-2900B5A1AE8A}" dt="2023-05-27T19:10:24.600" v="1232" actId="403"/>
            <ac:spMkLst>
              <pc:docMk/>
              <pc:sldMasterMk cId="1512199015" sldId="2147484110"/>
              <pc:sldLayoutMk cId="140206634" sldId="2147484112"/>
              <ac:spMk id="3" creationId="{00000000-0000-0000-0000-000000000000}"/>
            </ac:spMkLst>
          </pc:spChg>
        </pc:sldLayoutChg>
      </pc:sldMasterChg>
    </pc:docChg>
  </pc:docChgLst>
  <pc:docChgLst>
    <pc:chgData name="Jordan Williams" userId="269cec884350d245" providerId="LiveId" clId="{B8196D79-FBB3-4A87-BCD7-070B9104DF62}"/>
    <pc:docChg chg="modSld">
      <pc:chgData name="Jordan Williams" userId="269cec884350d245" providerId="LiveId" clId="{B8196D79-FBB3-4A87-BCD7-070B9104DF62}" dt="2023-01-25T23:40:27.339" v="4" actId="20577"/>
      <pc:docMkLst>
        <pc:docMk/>
      </pc:docMkLst>
      <pc:sldChg chg="modSp">
        <pc:chgData name="Jordan Williams" userId="269cec884350d245" providerId="LiveId" clId="{B8196D79-FBB3-4A87-BCD7-070B9104DF62}" dt="2023-01-25T23:40:27.339" v="4" actId="20577"/>
        <pc:sldMkLst>
          <pc:docMk/>
          <pc:sldMk cId="519429612" sldId="405"/>
        </pc:sldMkLst>
        <pc:spChg chg="mod">
          <ac:chgData name="Jordan Williams" userId="269cec884350d245" providerId="LiveId" clId="{B8196D79-FBB3-4A87-BCD7-070B9104DF62}" dt="2023-01-25T23:40:27.339" v="4" actId="20577"/>
          <ac:spMkLst>
            <pc:docMk/>
            <pc:sldMk cId="519429612" sldId="405"/>
            <ac:spMk id="2" creationId="{C72F249D-5F39-11CB-13D6-DB752EA168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87518-335D-4040-B1C0-8BA3A92B8CFE}" type="datetimeFigureOut">
              <a:rPr lang="en-US"/>
              <a:t>8/18/2023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8FF8-367A-BD46-929B-28241155A64D}" type="slidenum">
              <a:rPr lang="en-US"/>
              <a:t>‹#›</a:t>
            </a:fld>
            <a:endParaRPr lang="en-US"/>
          </a:p>
        </p:txBody>
      </p:sp>
    </p:spTree>
    <p:extLst>
      <p:ext uri="{BB962C8B-B14F-4D97-AF65-F5344CB8AC3E}">
        <p14:creationId xmlns:p14="http://schemas.microsoft.com/office/powerpoint/2010/main" val="173395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A88FF8-367A-BD46-929B-28241155A64D}" type="slidenum">
              <a:rPr lang="en-US" smtClean="0"/>
              <a:t>3</a:t>
            </a:fld>
            <a:endParaRPr lang="en-US"/>
          </a:p>
        </p:txBody>
      </p:sp>
    </p:spTree>
    <p:extLst>
      <p:ext uri="{BB962C8B-B14F-4D97-AF65-F5344CB8AC3E}">
        <p14:creationId xmlns:p14="http://schemas.microsoft.com/office/powerpoint/2010/main" val="18848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2902"/>
            <a:ext cx="7886700" cy="5212983"/>
          </a:xfrm>
        </p:spPr>
        <p:txBody>
          <a:bodyPr/>
          <a:lstStyle>
            <a:lvl1pPr>
              <a:defRPr sz="2600"/>
            </a:lvl1pPr>
            <a:lvl2pPr>
              <a:defRPr sz="2400"/>
            </a:lvl2pPr>
            <a:lvl3pPr>
              <a:defRPr sz="22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CBBD2A65-9952-89EE-DBB3-03DEA2B723C6}"/>
              </a:ext>
            </a:extLst>
          </p:cNvPr>
          <p:cNvSpPr>
            <a:spLocks noGrp="1"/>
          </p:cNvSpPr>
          <p:nvPr>
            <p:ph type="title"/>
          </p:nvPr>
        </p:nvSpPr>
        <p:spPr>
          <a:xfrm>
            <a:off x="628650" y="365127"/>
            <a:ext cx="7886700" cy="481502"/>
          </a:xfrm>
        </p:spPr>
        <p:txBody>
          <a:bodyPr>
            <a:normAutofit/>
          </a:bodyPr>
          <a:lstStyle>
            <a:lvl1pPr algn="ctr">
              <a:defRPr sz="2800" b="1">
                <a:solidFill>
                  <a:srgbClr val="B0DCFF"/>
                </a:solidFill>
              </a:defRPr>
            </a:lvl1pPr>
          </a:lstStyle>
          <a:p>
            <a:r>
              <a:rPr lang="en-US" dirty="0"/>
              <a:t>Click to edit Master title style</a:t>
            </a:r>
          </a:p>
        </p:txBody>
      </p:sp>
    </p:spTree>
    <p:extLst>
      <p:ext uri="{BB962C8B-B14F-4D97-AF65-F5344CB8AC3E}">
        <p14:creationId xmlns:p14="http://schemas.microsoft.com/office/powerpoint/2010/main" val="14020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B0DCFF"/>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1430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65127"/>
            <a:ext cx="7886700" cy="1325562"/>
          </a:xfrm>
        </p:spPr>
        <p:txBody>
          <a:bodyPr anchor="ctr"/>
          <a:lstStyle>
            <a:lvl1pPr>
              <a:defRPr sz="4800">
                <a:solidFill>
                  <a:srgbClr val="B0DCFF"/>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8DA05436-66BE-3014-4AAF-7B62B51C22C1}"/>
              </a:ext>
            </a:extLst>
          </p:cNvPr>
          <p:cNvSpPr>
            <a:spLocks noGrp="1"/>
          </p:cNvSpPr>
          <p:nvPr>
            <p:ph sz="quarter" idx="13"/>
          </p:nvPr>
        </p:nvSpPr>
        <p:spPr>
          <a:xfrm>
            <a:off x="623888" y="1825624"/>
            <a:ext cx="7886700" cy="4351337"/>
          </a:xfrm>
        </p:spPr>
        <p:txBody>
          <a:bodyPr/>
          <a:lstStyle>
            <a:lvl1pPr marL="571500" indent="-571500">
              <a:buFont typeface="+mj-lt"/>
              <a:buAutoNum type="romanUcPeriod"/>
              <a:defRPr b="1">
                <a:solidFill>
                  <a:srgbClr val="B0DCFF"/>
                </a:solidFill>
              </a:defRPr>
            </a:lvl1pPr>
            <a:lvl2pPr marL="457200" indent="0">
              <a:buFont typeface="+mj-lt"/>
              <a:buNone/>
              <a:defRPr/>
            </a:lvl2pPr>
            <a:lvl3pPr marL="1428750" indent="-514350">
              <a:buFont typeface="+mj-lt"/>
              <a:buAutoNum type="romanUcPeriod"/>
              <a:defRPr/>
            </a:lvl3pPr>
            <a:lvl4pPr marL="1771650" indent="-400050">
              <a:buFont typeface="+mj-lt"/>
              <a:buAutoNum type="romanUcPeriod"/>
              <a:defRPr/>
            </a:lvl4pPr>
            <a:lvl5pPr marL="2228850" indent="-400050">
              <a:buFont typeface="+mj-lt"/>
              <a:buAutoNum type="romanUcPeriod"/>
              <a:defRPr/>
            </a:lvl5pPr>
          </a:lstStyle>
          <a:p>
            <a:pPr lvl="0"/>
            <a:r>
              <a:rPr lang="en-US" dirty="0"/>
              <a:t>Click to edit Master text styles</a:t>
            </a:r>
          </a:p>
        </p:txBody>
      </p:sp>
    </p:spTree>
    <p:extLst>
      <p:ext uri="{BB962C8B-B14F-4D97-AF65-F5344CB8AC3E}">
        <p14:creationId xmlns:p14="http://schemas.microsoft.com/office/powerpoint/2010/main" val="1220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38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8/18/2023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2199015"/>
      </p:ext>
    </p:extLst>
  </p:cSld>
  <p:clrMap bg1="dk1" tx1="lt1" bg2="dk2" tx2="lt2" accent1="accent1" accent2="accent2" accent3="accent3" accent4="accent4" accent5="accent5" accent6="accent6" hlink="hlink" folHlink="folHlink"/>
  <p:sldLayoutIdLst>
    <p:sldLayoutId id="2147484112" r:id="rId1"/>
    <p:sldLayoutId id="2147484111" r:id="rId2"/>
    <p:sldLayoutId id="2147484113" r:id="rId3"/>
    <p:sldLayoutId id="214748411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07685-CCE8-4488-8EBE-7572B84FBA64}"/>
              </a:ext>
            </a:extLst>
          </p:cNvPr>
          <p:cNvSpPr>
            <a:spLocks noGrp="1"/>
          </p:cNvSpPr>
          <p:nvPr>
            <p:ph type="ctrTitle"/>
          </p:nvPr>
        </p:nvSpPr>
        <p:spPr/>
        <p:txBody>
          <a:bodyPr/>
          <a:lstStyle/>
          <a:p>
            <a:r>
              <a:rPr lang="en-US" dirty="0">
                <a:solidFill>
                  <a:srgbClr val="B0DCFF"/>
                </a:solidFill>
              </a:rPr>
              <a:t>The Prodigal’s Next Day</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34E9FC-97D8-CA3F-89B8-B69A59F32A1D}"/>
              </a:ext>
            </a:extLst>
          </p:cNvPr>
          <p:cNvSpPr>
            <a:spLocks noGrp="1"/>
          </p:cNvSpPr>
          <p:nvPr>
            <p:ph idx="1"/>
          </p:nvPr>
        </p:nvSpPr>
        <p:spPr/>
        <p:txBody>
          <a:bodyPr>
            <a:noAutofit/>
          </a:bodyPr>
          <a:lstStyle/>
          <a:p>
            <a:r>
              <a:rPr lang="en-US" dirty="0"/>
              <a:t>2 Samuel 11</a:t>
            </a:r>
          </a:p>
          <a:p>
            <a:pPr lvl="1"/>
            <a:r>
              <a:rPr lang="en-US" dirty="0"/>
              <a:t>David has an affair with Bathsheba</a:t>
            </a:r>
          </a:p>
          <a:p>
            <a:pPr lvl="1"/>
            <a:r>
              <a:rPr lang="en-US" dirty="0"/>
              <a:t>Tries to cover up the subsequent pregnancy</a:t>
            </a:r>
          </a:p>
          <a:p>
            <a:pPr lvl="1"/>
            <a:r>
              <a:rPr lang="en-US" dirty="0"/>
              <a:t>Orchestrates Uriah’s death</a:t>
            </a:r>
          </a:p>
          <a:p>
            <a:pPr lvl="1"/>
            <a:r>
              <a:rPr lang="en-US" dirty="0"/>
              <a:t>Takes Bathsheba as his wife</a:t>
            </a:r>
          </a:p>
        </p:txBody>
      </p:sp>
      <p:sp>
        <p:nvSpPr>
          <p:cNvPr id="3" name="Title 2">
            <a:extLst>
              <a:ext uri="{FF2B5EF4-FFF2-40B4-BE49-F238E27FC236}">
                <a16:creationId xmlns:a16="http://schemas.microsoft.com/office/drawing/2014/main" id="{5ED1CD18-0DDA-67AF-BFC5-BA41DCB885CB}"/>
              </a:ext>
            </a:extLst>
          </p:cNvPr>
          <p:cNvSpPr>
            <a:spLocks noGrp="1"/>
          </p:cNvSpPr>
          <p:nvPr>
            <p:ph type="title"/>
          </p:nvPr>
        </p:nvSpPr>
        <p:spPr/>
        <p:txBody>
          <a:bodyPr/>
          <a:lstStyle/>
          <a:p>
            <a:r>
              <a:rPr lang="en-US" dirty="0"/>
              <a:t>I. Lasting Consequences</a:t>
            </a:r>
          </a:p>
        </p:txBody>
      </p:sp>
    </p:spTree>
    <p:extLst>
      <p:ext uri="{BB962C8B-B14F-4D97-AF65-F5344CB8AC3E}">
        <p14:creationId xmlns:p14="http://schemas.microsoft.com/office/powerpoint/2010/main" val="395124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34E9FC-97D8-CA3F-89B8-B69A59F32A1D}"/>
              </a:ext>
            </a:extLst>
          </p:cNvPr>
          <p:cNvSpPr>
            <a:spLocks noGrp="1"/>
          </p:cNvSpPr>
          <p:nvPr>
            <p:ph idx="1"/>
          </p:nvPr>
        </p:nvSpPr>
        <p:spPr/>
        <p:txBody>
          <a:bodyPr>
            <a:noAutofit/>
          </a:bodyPr>
          <a:lstStyle/>
          <a:p>
            <a:r>
              <a:rPr lang="en-US" dirty="0"/>
              <a:t>2 Samuel 12</a:t>
            </a:r>
          </a:p>
          <a:p>
            <a:pPr lvl="1"/>
            <a:r>
              <a:rPr lang="en-US" dirty="0"/>
              <a:t>Nathan confronts David</a:t>
            </a:r>
          </a:p>
          <a:p>
            <a:pPr lvl="2"/>
            <a:r>
              <a:rPr lang="en-US" baseline="30000" dirty="0"/>
              <a:t>10</a:t>
            </a:r>
            <a:r>
              <a:rPr lang="en-US" dirty="0"/>
              <a:t> “Now therefore, the sword shall never depart from your house, because you have despised Me, and have taken the wife of Uriah the Hittite to be your wife.’ </a:t>
            </a:r>
            <a:r>
              <a:rPr lang="en-US" baseline="30000" dirty="0"/>
              <a:t>11</a:t>
            </a:r>
            <a:r>
              <a:rPr lang="en-US" dirty="0"/>
              <a:t> Thus says the Lord: ‘Behold, I will raise up adversity against you from your own house; and I will take your wives before your eyes and give them to your neighbor, and he shall lie with your wives in the sight of this sun. </a:t>
            </a:r>
            <a:r>
              <a:rPr lang="en-US" baseline="30000" dirty="0"/>
              <a:t>12</a:t>
            </a:r>
            <a:r>
              <a:rPr lang="en-US" dirty="0"/>
              <a:t> For you did it secretly, but I will do this thing before all Israel, before the sun.’ ”</a:t>
            </a:r>
          </a:p>
          <a:p>
            <a:pPr lvl="1"/>
            <a:r>
              <a:rPr lang="en-US" dirty="0"/>
              <a:t>Judgment pronounced – consequences of sin</a:t>
            </a:r>
          </a:p>
          <a:p>
            <a:pPr lvl="2"/>
            <a:r>
              <a:rPr lang="en-US" dirty="0"/>
              <a:t>Sword shall never depart from his house</a:t>
            </a:r>
          </a:p>
          <a:p>
            <a:pPr lvl="2"/>
            <a:r>
              <a:rPr lang="en-US" dirty="0"/>
              <a:t>Adversity from within his house</a:t>
            </a:r>
          </a:p>
          <a:p>
            <a:pPr lvl="2"/>
            <a:r>
              <a:rPr lang="en-US" dirty="0"/>
              <a:t>Wives publicly taken from him</a:t>
            </a:r>
          </a:p>
        </p:txBody>
      </p:sp>
      <p:sp>
        <p:nvSpPr>
          <p:cNvPr id="3" name="Title 2">
            <a:extLst>
              <a:ext uri="{FF2B5EF4-FFF2-40B4-BE49-F238E27FC236}">
                <a16:creationId xmlns:a16="http://schemas.microsoft.com/office/drawing/2014/main" id="{5ED1CD18-0DDA-67AF-BFC5-BA41DCB885CB}"/>
              </a:ext>
            </a:extLst>
          </p:cNvPr>
          <p:cNvSpPr>
            <a:spLocks noGrp="1"/>
          </p:cNvSpPr>
          <p:nvPr>
            <p:ph type="title"/>
          </p:nvPr>
        </p:nvSpPr>
        <p:spPr/>
        <p:txBody>
          <a:bodyPr/>
          <a:lstStyle/>
          <a:p>
            <a:r>
              <a:rPr lang="en-US" dirty="0"/>
              <a:t>I. Lasting Consequences</a:t>
            </a:r>
          </a:p>
        </p:txBody>
      </p:sp>
    </p:spTree>
    <p:extLst>
      <p:ext uri="{BB962C8B-B14F-4D97-AF65-F5344CB8AC3E}">
        <p14:creationId xmlns:p14="http://schemas.microsoft.com/office/powerpoint/2010/main" val="230679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34E9FC-97D8-CA3F-89B8-B69A59F32A1D}"/>
              </a:ext>
            </a:extLst>
          </p:cNvPr>
          <p:cNvSpPr>
            <a:spLocks noGrp="1"/>
          </p:cNvSpPr>
          <p:nvPr>
            <p:ph idx="1"/>
          </p:nvPr>
        </p:nvSpPr>
        <p:spPr/>
        <p:txBody>
          <a:bodyPr>
            <a:noAutofit/>
          </a:bodyPr>
          <a:lstStyle/>
          <a:p>
            <a:r>
              <a:rPr lang="en-US" dirty="0"/>
              <a:t>2 Samuel 12</a:t>
            </a:r>
          </a:p>
          <a:p>
            <a:pPr lvl="1"/>
            <a:r>
              <a:rPr lang="en-US" dirty="0"/>
              <a:t>David repents</a:t>
            </a:r>
          </a:p>
          <a:p>
            <a:pPr lvl="2"/>
            <a:r>
              <a:rPr lang="en-US" baseline="30000" dirty="0"/>
              <a:t>13</a:t>
            </a:r>
            <a:r>
              <a:rPr lang="en-US" dirty="0"/>
              <a:t> So David said to Nathan, “I have sinned against the Lord.”</a:t>
            </a:r>
            <a:br>
              <a:rPr lang="en-US" dirty="0"/>
            </a:br>
            <a:br>
              <a:rPr lang="en-US" dirty="0"/>
            </a:br>
            <a:r>
              <a:rPr lang="en-US" dirty="0"/>
              <a:t>And Nathan said to David, “The Lord also has put away your sin; you shall not die. </a:t>
            </a:r>
            <a:r>
              <a:rPr lang="en-US" baseline="30000" dirty="0"/>
              <a:t>14</a:t>
            </a:r>
            <a:r>
              <a:rPr lang="en-US" dirty="0"/>
              <a:t> However, because by this deed you have given great occasion to the enemies of the Lord to blaspheme, the child also who is born to you shall surely die.” </a:t>
            </a:r>
            <a:r>
              <a:rPr lang="en-US" baseline="30000" dirty="0"/>
              <a:t>15</a:t>
            </a:r>
            <a:r>
              <a:rPr lang="en-US" dirty="0"/>
              <a:t> Then Nathan departed to his house.</a:t>
            </a:r>
          </a:p>
          <a:p>
            <a:pPr lvl="1"/>
            <a:r>
              <a:rPr lang="en-US" dirty="0"/>
              <a:t>David is spared death because of his repentance</a:t>
            </a:r>
          </a:p>
          <a:p>
            <a:pPr lvl="2"/>
            <a:r>
              <a:rPr lang="en-US" dirty="0"/>
              <a:t>Rest of the judgment remains intact!</a:t>
            </a:r>
          </a:p>
          <a:p>
            <a:pPr lvl="2"/>
            <a:r>
              <a:rPr lang="en-US" dirty="0"/>
              <a:t>His family suffers from his poor example and inaction</a:t>
            </a:r>
          </a:p>
          <a:p>
            <a:pPr lvl="3"/>
            <a:r>
              <a:rPr lang="en-US" dirty="0"/>
              <a:t>Next seven chapters could potentially have been avoided</a:t>
            </a:r>
          </a:p>
        </p:txBody>
      </p:sp>
      <p:sp>
        <p:nvSpPr>
          <p:cNvPr id="3" name="Title 2">
            <a:extLst>
              <a:ext uri="{FF2B5EF4-FFF2-40B4-BE49-F238E27FC236}">
                <a16:creationId xmlns:a16="http://schemas.microsoft.com/office/drawing/2014/main" id="{5ED1CD18-0DDA-67AF-BFC5-BA41DCB885CB}"/>
              </a:ext>
            </a:extLst>
          </p:cNvPr>
          <p:cNvSpPr>
            <a:spLocks noGrp="1"/>
          </p:cNvSpPr>
          <p:nvPr>
            <p:ph type="title"/>
          </p:nvPr>
        </p:nvSpPr>
        <p:spPr/>
        <p:txBody>
          <a:bodyPr/>
          <a:lstStyle/>
          <a:p>
            <a:r>
              <a:rPr lang="en-US" dirty="0"/>
              <a:t>I. Lasting Consequences</a:t>
            </a:r>
          </a:p>
        </p:txBody>
      </p:sp>
    </p:spTree>
    <p:extLst>
      <p:ext uri="{BB962C8B-B14F-4D97-AF65-F5344CB8AC3E}">
        <p14:creationId xmlns:p14="http://schemas.microsoft.com/office/powerpoint/2010/main" val="162593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34E9FC-97D8-CA3F-89B8-B69A59F32A1D}"/>
              </a:ext>
            </a:extLst>
          </p:cNvPr>
          <p:cNvSpPr>
            <a:spLocks noGrp="1"/>
          </p:cNvSpPr>
          <p:nvPr>
            <p:ph idx="1"/>
          </p:nvPr>
        </p:nvSpPr>
        <p:spPr/>
        <p:txBody>
          <a:bodyPr>
            <a:noAutofit/>
          </a:bodyPr>
          <a:lstStyle/>
          <a:p>
            <a:r>
              <a:rPr lang="en-US" dirty="0"/>
              <a:t>Even forgiven sin has consequences</a:t>
            </a:r>
          </a:p>
          <a:p>
            <a:pPr lvl="1"/>
            <a:r>
              <a:rPr lang="en-US" dirty="0"/>
              <a:t>Prodigal forgiven but still wasted his inheritance</a:t>
            </a:r>
          </a:p>
          <a:p>
            <a:pPr lvl="1"/>
            <a:r>
              <a:rPr lang="en-US" dirty="0"/>
              <a:t>David forgiven but still suffered physical consequences</a:t>
            </a:r>
            <a:br>
              <a:rPr lang="en-US" dirty="0"/>
            </a:br>
            <a:endParaRPr lang="en-US" dirty="0"/>
          </a:p>
          <a:p>
            <a:r>
              <a:rPr lang="en-US" dirty="0"/>
              <a:t>Just as true today</a:t>
            </a:r>
          </a:p>
          <a:p>
            <a:pPr lvl="1"/>
            <a:r>
              <a:rPr lang="en-US" dirty="0"/>
              <a:t>Years of drinking don’t miraculously disappear</a:t>
            </a:r>
          </a:p>
          <a:p>
            <a:pPr lvl="1"/>
            <a:r>
              <a:rPr lang="en-US" dirty="0"/>
              <a:t>Criminal acts still require physical punishment</a:t>
            </a:r>
          </a:p>
          <a:p>
            <a:pPr lvl="1"/>
            <a:r>
              <a:rPr lang="en-US" dirty="0"/>
              <a:t>Relationships may take time to repair, if at all</a:t>
            </a:r>
            <a:br>
              <a:rPr lang="en-US" dirty="0"/>
            </a:br>
            <a:endParaRPr lang="en-US" dirty="0"/>
          </a:p>
          <a:p>
            <a:r>
              <a:rPr lang="en-US" dirty="0"/>
              <a:t>We must be ready to face the consequences of our choices – and not incur more!</a:t>
            </a:r>
          </a:p>
        </p:txBody>
      </p:sp>
      <p:sp>
        <p:nvSpPr>
          <p:cNvPr id="3" name="Title 2">
            <a:extLst>
              <a:ext uri="{FF2B5EF4-FFF2-40B4-BE49-F238E27FC236}">
                <a16:creationId xmlns:a16="http://schemas.microsoft.com/office/drawing/2014/main" id="{5ED1CD18-0DDA-67AF-BFC5-BA41DCB885CB}"/>
              </a:ext>
            </a:extLst>
          </p:cNvPr>
          <p:cNvSpPr>
            <a:spLocks noGrp="1"/>
          </p:cNvSpPr>
          <p:nvPr>
            <p:ph type="title"/>
          </p:nvPr>
        </p:nvSpPr>
        <p:spPr/>
        <p:txBody>
          <a:bodyPr/>
          <a:lstStyle/>
          <a:p>
            <a:r>
              <a:rPr lang="en-US" dirty="0"/>
              <a:t>I. Lasting Consequences</a:t>
            </a:r>
          </a:p>
        </p:txBody>
      </p:sp>
    </p:spTree>
    <p:extLst>
      <p:ext uri="{BB962C8B-B14F-4D97-AF65-F5344CB8AC3E}">
        <p14:creationId xmlns:p14="http://schemas.microsoft.com/office/powerpoint/2010/main" val="418308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970C7-970B-E394-5B72-C2157EF138C5}"/>
              </a:ext>
            </a:extLst>
          </p:cNvPr>
          <p:cNvSpPr>
            <a:spLocks noGrp="1"/>
          </p:cNvSpPr>
          <p:nvPr>
            <p:ph type="title"/>
          </p:nvPr>
        </p:nvSpPr>
        <p:spPr/>
        <p:txBody>
          <a:bodyPr/>
          <a:lstStyle/>
          <a:p>
            <a:r>
              <a:rPr lang="en-US" dirty="0"/>
              <a:t>The Prodigal’s Next Day</a:t>
            </a:r>
          </a:p>
        </p:txBody>
      </p:sp>
      <p:sp>
        <p:nvSpPr>
          <p:cNvPr id="3" name="Content Placeholder 2">
            <a:extLst>
              <a:ext uri="{FF2B5EF4-FFF2-40B4-BE49-F238E27FC236}">
                <a16:creationId xmlns:a16="http://schemas.microsoft.com/office/drawing/2014/main" id="{CCD669FC-2C6E-BC2A-35B8-8ECDC9BE1E05}"/>
              </a:ext>
            </a:extLst>
          </p:cNvPr>
          <p:cNvSpPr>
            <a:spLocks noGrp="1"/>
          </p:cNvSpPr>
          <p:nvPr>
            <p:ph sz="quarter" idx="13"/>
          </p:nvPr>
        </p:nvSpPr>
        <p:spPr/>
        <p:txBody>
          <a:bodyPr/>
          <a:lstStyle/>
          <a:p>
            <a:r>
              <a:rPr lang="en-US" b="0" dirty="0">
                <a:solidFill>
                  <a:schemeClr val="tx1">
                    <a:lumMod val="50000"/>
                  </a:schemeClr>
                </a:solidFill>
              </a:rPr>
              <a:t>Lasting Consequences</a:t>
            </a:r>
          </a:p>
          <a:p>
            <a:r>
              <a:rPr lang="en-US" dirty="0"/>
              <a:t>Straightening Up</a:t>
            </a:r>
          </a:p>
        </p:txBody>
      </p:sp>
    </p:spTree>
    <p:extLst>
      <p:ext uri="{BB962C8B-B14F-4D97-AF65-F5344CB8AC3E}">
        <p14:creationId xmlns:p14="http://schemas.microsoft.com/office/powerpoint/2010/main" val="2993555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B41F01-73BF-9F0D-D9AF-9ECA460C578A}"/>
              </a:ext>
            </a:extLst>
          </p:cNvPr>
          <p:cNvSpPr>
            <a:spLocks noGrp="1"/>
          </p:cNvSpPr>
          <p:nvPr>
            <p:ph idx="1"/>
          </p:nvPr>
        </p:nvSpPr>
        <p:spPr/>
        <p:txBody>
          <a:bodyPr/>
          <a:lstStyle/>
          <a:p>
            <a:r>
              <a:rPr lang="en-US" dirty="0"/>
              <a:t>Luke 15:13, 29</a:t>
            </a:r>
          </a:p>
          <a:p>
            <a:pPr lvl="1"/>
            <a:r>
              <a:rPr lang="en-US" baseline="30000" dirty="0"/>
              <a:t>13</a:t>
            </a:r>
            <a:r>
              <a:rPr lang="en-US" dirty="0"/>
              <a:t> “And not many days after, the younger son gathered all together, journeyed to a far country, and there wasted his possessions with prodigal living. . .”</a:t>
            </a:r>
            <a:br>
              <a:rPr lang="en-US" dirty="0"/>
            </a:br>
            <a:br>
              <a:rPr lang="en-US" dirty="0"/>
            </a:br>
            <a:r>
              <a:rPr lang="en-US" baseline="30000" dirty="0"/>
              <a:t>29</a:t>
            </a:r>
            <a:r>
              <a:rPr lang="en-US" dirty="0"/>
              <a:t> “So he answered and said to his father, ‘Lo, these many years I have been serving you; I never transgressed your commandment at any time . . .’ ”</a:t>
            </a:r>
            <a:br>
              <a:rPr lang="en-US" dirty="0"/>
            </a:br>
            <a:endParaRPr lang="en-US" dirty="0"/>
          </a:p>
          <a:p>
            <a:r>
              <a:rPr lang="en-US" dirty="0"/>
              <a:t>Very different environments</a:t>
            </a:r>
          </a:p>
          <a:p>
            <a:pPr lvl="1"/>
            <a:r>
              <a:rPr lang="en-US" dirty="0"/>
              <a:t>Son goes to a ‘far country’, lives the way he wants</a:t>
            </a:r>
          </a:p>
          <a:p>
            <a:pPr lvl="1"/>
            <a:r>
              <a:rPr lang="en-US" dirty="0"/>
              <a:t>Father’s house involves ‘commandments’ that must be kept by those who live there</a:t>
            </a:r>
          </a:p>
        </p:txBody>
      </p:sp>
      <p:sp>
        <p:nvSpPr>
          <p:cNvPr id="3" name="Title 2">
            <a:extLst>
              <a:ext uri="{FF2B5EF4-FFF2-40B4-BE49-F238E27FC236}">
                <a16:creationId xmlns:a16="http://schemas.microsoft.com/office/drawing/2014/main" id="{D725D715-A4ED-6007-4F6E-15CA5BE4543C}"/>
              </a:ext>
            </a:extLst>
          </p:cNvPr>
          <p:cNvSpPr>
            <a:spLocks noGrp="1"/>
          </p:cNvSpPr>
          <p:nvPr>
            <p:ph type="title"/>
          </p:nvPr>
        </p:nvSpPr>
        <p:spPr/>
        <p:txBody>
          <a:bodyPr/>
          <a:lstStyle/>
          <a:p>
            <a:r>
              <a:rPr lang="en-US" dirty="0"/>
              <a:t>II. Straightening Up</a:t>
            </a:r>
          </a:p>
        </p:txBody>
      </p:sp>
    </p:spTree>
    <p:extLst>
      <p:ext uri="{BB962C8B-B14F-4D97-AF65-F5344CB8AC3E}">
        <p14:creationId xmlns:p14="http://schemas.microsoft.com/office/powerpoint/2010/main" val="157187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B41F01-73BF-9F0D-D9AF-9ECA460C578A}"/>
              </a:ext>
            </a:extLst>
          </p:cNvPr>
          <p:cNvSpPr>
            <a:spLocks noGrp="1"/>
          </p:cNvSpPr>
          <p:nvPr>
            <p:ph idx="1"/>
          </p:nvPr>
        </p:nvSpPr>
        <p:spPr/>
        <p:txBody>
          <a:bodyPr>
            <a:noAutofit/>
          </a:bodyPr>
          <a:lstStyle/>
          <a:p>
            <a:r>
              <a:rPr lang="en-US" dirty="0"/>
              <a:t>Prodigal living</a:t>
            </a:r>
          </a:p>
          <a:p>
            <a:pPr lvl="1"/>
            <a:r>
              <a:rPr lang="en-US" dirty="0"/>
              <a:t>Son had to leave to live this life</a:t>
            </a:r>
          </a:p>
          <a:p>
            <a:pPr lvl="1"/>
            <a:r>
              <a:rPr lang="en-US" dirty="0"/>
              <a:t>Brother spoke severely about his behavior</a:t>
            </a:r>
            <a:br>
              <a:rPr lang="en-US" dirty="0"/>
            </a:br>
            <a:endParaRPr lang="en-US" dirty="0"/>
          </a:p>
          <a:p>
            <a:r>
              <a:rPr lang="en-US" dirty="0"/>
              <a:t>Welcomed home, but changes needed</a:t>
            </a:r>
          </a:p>
          <a:p>
            <a:pPr lvl="1"/>
            <a:r>
              <a:rPr lang="en-US" dirty="0"/>
              <a:t>Cannot continue living a prodigal life at home</a:t>
            </a:r>
          </a:p>
          <a:p>
            <a:pPr lvl="1"/>
            <a:r>
              <a:rPr lang="en-US" dirty="0"/>
              <a:t>Father may celebrate son’s return, but there will still</a:t>
            </a:r>
            <a:br>
              <a:rPr lang="en-US" dirty="0"/>
            </a:br>
            <a:r>
              <a:rPr lang="en-US" dirty="0"/>
              <a:t>be work to do in the morning</a:t>
            </a:r>
          </a:p>
        </p:txBody>
      </p:sp>
      <p:sp>
        <p:nvSpPr>
          <p:cNvPr id="3" name="Title 2">
            <a:extLst>
              <a:ext uri="{FF2B5EF4-FFF2-40B4-BE49-F238E27FC236}">
                <a16:creationId xmlns:a16="http://schemas.microsoft.com/office/drawing/2014/main" id="{D725D715-A4ED-6007-4F6E-15CA5BE4543C}"/>
              </a:ext>
            </a:extLst>
          </p:cNvPr>
          <p:cNvSpPr>
            <a:spLocks noGrp="1"/>
          </p:cNvSpPr>
          <p:nvPr>
            <p:ph type="title"/>
          </p:nvPr>
        </p:nvSpPr>
        <p:spPr/>
        <p:txBody>
          <a:bodyPr/>
          <a:lstStyle/>
          <a:p>
            <a:r>
              <a:rPr lang="en-US" dirty="0"/>
              <a:t>II. Straightening Up</a:t>
            </a:r>
          </a:p>
        </p:txBody>
      </p:sp>
    </p:spTree>
    <p:extLst>
      <p:ext uri="{BB962C8B-B14F-4D97-AF65-F5344CB8AC3E}">
        <p14:creationId xmlns:p14="http://schemas.microsoft.com/office/powerpoint/2010/main" val="427646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B41F01-73BF-9F0D-D9AF-9ECA460C578A}"/>
              </a:ext>
            </a:extLst>
          </p:cNvPr>
          <p:cNvSpPr>
            <a:spLocks noGrp="1"/>
          </p:cNvSpPr>
          <p:nvPr>
            <p:ph idx="1"/>
          </p:nvPr>
        </p:nvSpPr>
        <p:spPr/>
        <p:txBody>
          <a:bodyPr>
            <a:noAutofit/>
          </a:bodyPr>
          <a:lstStyle/>
          <a:p>
            <a:r>
              <a:rPr lang="en-US" dirty="0"/>
              <a:t>Cleaning up our act</a:t>
            </a:r>
          </a:p>
          <a:p>
            <a:pPr lvl="1"/>
            <a:r>
              <a:rPr lang="en-US" dirty="0"/>
              <a:t>Once ‘welcomed home’, we need to change too!</a:t>
            </a:r>
          </a:p>
          <a:p>
            <a:pPr lvl="1"/>
            <a:r>
              <a:rPr lang="en-US" dirty="0"/>
              <a:t>1 Corinthians 6:9-11</a:t>
            </a:r>
          </a:p>
          <a:p>
            <a:pPr lvl="2"/>
            <a:r>
              <a:rPr lang="en-US" baseline="30000" dirty="0"/>
              <a:t>9</a:t>
            </a:r>
            <a:r>
              <a:rPr lang="en-US" dirty="0"/>
              <a:t> Do you not know that the unrighteous will not inherit the kingdom of God? Do not be deceived. Neither fornicators, nor idolaters, nor adulterers, nor homosexuals, nor sodomites, </a:t>
            </a:r>
            <a:r>
              <a:rPr lang="en-US" baseline="30000" dirty="0"/>
              <a:t>10</a:t>
            </a:r>
            <a:r>
              <a:rPr lang="en-US" dirty="0"/>
              <a:t> nor thieves, nor covetous, nor drunkards, nor revilers, nor extortioners will inherit the kingdom of God. </a:t>
            </a:r>
            <a:r>
              <a:rPr lang="en-US" baseline="30000" dirty="0"/>
              <a:t>11</a:t>
            </a:r>
            <a:r>
              <a:rPr lang="en-US" dirty="0"/>
              <a:t> And such were some of you. But you were washed, but you were sanctified, but you were justified in the name of the Lord Jesus and by the Spirit of our God.</a:t>
            </a:r>
          </a:p>
          <a:p>
            <a:pPr lvl="1"/>
            <a:r>
              <a:rPr lang="en-US" dirty="0"/>
              <a:t>“Such were some of you, </a:t>
            </a:r>
            <a:r>
              <a:rPr lang="en-US" i="1" dirty="0"/>
              <a:t>but</a:t>
            </a:r>
            <a:r>
              <a:rPr lang="en-US" dirty="0"/>
              <a:t> . . .”</a:t>
            </a:r>
          </a:p>
          <a:p>
            <a:pPr lvl="2"/>
            <a:r>
              <a:rPr lang="en-US" dirty="0"/>
              <a:t>Christians are people that have come home to God</a:t>
            </a:r>
          </a:p>
          <a:p>
            <a:pPr lvl="2"/>
            <a:r>
              <a:rPr lang="en-US" dirty="0"/>
              <a:t>We must live like we’re living with God!</a:t>
            </a:r>
          </a:p>
          <a:p>
            <a:pPr lvl="1"/>
            <a:endParaRPr lang="en-US" dirty="0"/>
          </a:p>
        </p:txBody>
      </p:sp>
      <p:sp>
        <p:nvSpPr>
          <p:cNvPr id="3" name="Title 2">
            <a:extLst>
              <a:ext uri="{FF2B5EF4-FFF2-40B4-BE49-F238E27FC236}">
                <a16:creationId xmlns:a16="http://schemas.microsoft.com/office/drawing/2014/main" id="{D725D715-A4ED-6007-4F6E-15CA5BE4543C}"/>
              </a:ext>
            </a:extLst>
          </p:cNvPr>
          <p:cNvSpPr>
            <a:spLocks noGrp="1"/>
          </p:cNvSpPr>
          <p:nvPr>
            <p:ph type="title"/>
          </p:nvPr>
        </p:nvSpPr>
        <p:spPr/>
        <p:txBody>
          <a:bodyPr/>
          <a:lstStyle/>
          <a:p>
            <a:r>
              <a:rPr lang="en-US" dirty="0"/>
              <a:t>II. Straightening Up</a:t>
            </a:r>
          </a:p>
        </p:txBody>
      </p:sp>
    </p:spTree>
    <p:extLst>
      <p:ext uri="{BB962C8B-B14F-4D97-AF65-F5344CB8AC3E}">
        <p14:creationId xmlns:p14="http://schemas.microsoft.com/office/powerpoint/2010/main" val="16252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B41F01-73BF-9F0D-D9AF-9ECA460C578A}"/>
              </a:ext>
            </a:extLst>
          </p:cNvPr>
          <p:cNvSpPr>
            <a:spLocks noGrp="1"/>
          </p:cNvSpPr>
          <p:nvPr>
            <p:ph idx="1"/>
          </p:nvPr>
        </p:nvSpPr>
        <p:spPr/>
        <p:txBody>
          <a:bodyPr>
            <a:noAutofit/>
          </a:bodyPr>
          <a:lstStyle/>
          <a:p>
            <a:r>
              <a:rPr lang="en-US" dirty="0"/>
              <a:t>Cleaning up our act</a:t>
            </a:r>
          </a:p>
          <a:p>
            <a:pPr lvl="1"/>
            <a:r>
              <a:rPr lang="en-US" dirty="0"/>
              <a:t>Work to do once we’re home</a:t>
            </a:r>
          </a:p>
          <a:p>
            <a:pPr lvl="1"/>
            <a:r>
              <a:rPr lang="en-US" dirty="0"/>
              <a:t>Ephesians 2:8-10</a:t>
            </a:r>
          </a:p>
          <a:p>
            <a:pPr lvl="2"/>
            <a:r>
              <a:rPr lang="en-US" baseline="30000" dirty="0"/>
              <a:t>8</a:t>
            </a:r>
            <a:r>
              <a:rPr lang="en-US" dirty="0"/>
              <a:t> For by grace you have been saved through faith, and that not of yourselves; it is the gift of God, </a:t>
            </a:r>
            <a:r>
              <a:rPr lang="en-US" baseline="30000" dirty="0"/>
              <a:t>9</a:t>
            </a:r>
            <a:r>
              <a:rPr lang="en-US" dirty="0"/>
              <a:t> not of works, lest anyone should boast. </a:t>
            </a:r>
            <a:r>
              <a:rPr lang="en-US" baseline="30000" dirty="0"/>
              <a:t>10</a:t>
            </a:r>
            <a:r>
              <a:rPr lang="en-US" dirty="0"/>
              <a:t> For we are His workmanship, created in Christ Jesus for good works, which God prepared beforehand that we should walk in them.</a:t>
            </a:r>
          </a:p>
          <a:p>
            <a:pPr lvl="2"/>
            <a:r>
              <a:rPr lang="en-US" dirty="0"/>
              <a:t>Created for good works, commanded to walk in them</a:t>
            </a:r>
          </a:p>
          <a:p>
            <a:pPr lvl="1"/>
            <a:endParaRPr lang="en-US" dirty="0"/>
          </a:p>
        </p:txBody>
      </p:sp>
      <p:sp>
        <p:nvSpPr>
          <p:cNvPr id="3" name="Title 2">
            <a:extLst>
              <a:ext uri="{FF2B5EF4-FFF2-40B4-BE49-F238E27FC236}">
                <a16:creationId xmlns:a16="http://schemas.microsoft.com/office/drawing/2014/main" id="{D725D715-A4ED-6007-4F6E-15CA5BE4543C}"/>
              </a:ext>
            </a:extLst>
          </p:cNvPr>
          <p:cNvSpPr>
            <a:spLocks noGrp="1"/>
          </p:cNvSpPr>
          <p:nvPr>
            <p:ph type="title"/>
          </p:nvPr>
        </p:nvSpPr>
        <p:spPr/>
        <p:txBody>
          <a:bodyPr/>
          <a:lstStyle/>
          <a:p>
            <a:r>
              <a:rPr lang="en-US" dirty="0"/>
              <a:t>II. Straightening Up</a:t>
            </a:r>
          </a:p>
        </p:txBody>
      </p:sp>
    </p:spTree>
    <p:extLst>
      <p:ext uri="{BB962C8B-B14F-4D97-AF65-F5344CB8AC3E}">
        <p14:creationId xmlns:p14="http://schemas.microsoft.com/office/powerpoint/2010/main" val="171188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B41F01-73BF-9F0D-D9AF-9ECA460C578A}"/>
              </a:ext>
            </a:extLst>
          </p:cNvPr>
          <p:cNvSpPr>
            <a:spLocks noGrp="1"/>
          </p:cNvSpPr>
          <p:nvPr>
            <p:ph idx="1"/>
          </p:nvPr>
        </p:nvSpPr>
        <p:spPr/>
        <p:txBody>
          <a:bodyPr>
            <a:noAutofit/>
          </a:bodyPr>
          <a:lstStyle/>
          <a:p>
            <a:r>
              <a:rPr lang="en-US" dirty="0"/>
              <a:t>Cleaning up our act</a:t>
            </a:r>
          </a:p>
          <a:p>
            <a:pPr lvl="1"/>
            <a:r>
              <a:rPr lang="en-US" dirty="0"/>
              <a:t>Work to do once we’re home</a:t>
            </a:r>
          </a:p>
          <a:p>
            <a:pPr lvl="1"/>
            <a:r>
              <a:rPr lang="en-US" dirty="0"/>
              <a:t>Ephesians 2:8-10</a:t>
            </a:r>
          </a:p>
          <a:p>
            <a:pPr lvl="2"/>
            <a:r>
              <a:rPr lang="en-US" dirty="0"/>
              <a:t>Created for good works, commanded to walk in them</a:t>
            </a:r>
          </a:p>
          <a:p>
            <a:pPr lvl="1"/>
            <a:r>
              <a:rPr lang="en-US" dirty="0"/>
              <a:t>Colossians 1:9-10</a:t>
            </a:r>
          </a:p>
          <a:p>
            <a:pPr lvl="2"/>
            <a:r>
              <a:rPr lang="en-US" baseline="30000" dirty="0"/>
              <a:t>9</a:t>
            </a:r>
            <a:r>
              <a:rPr lang="en-US" dirty="0"/>
              <a:t> For this reason we also, since the day we heard it, do not cease to pray for you, and to ask that you may be filled with the knowledge of His will in all wisdom and spiritual understanding; </a:t>
            </a:r>
            <a:r>
              <a:rPr lang="en-US" baseline="30000" dirty="0"/>
              <a:t>10</a:t>
            </a:r>
            <a:r>
              <a:rPr lang="en-US" dirty="0"/>
              <a:t> that you may walk worthy of the Lord, fully pleasing Him, being fruitful in every good work and increasing in the knowledge of God</a:t>
            </a:r>
          </a:p>
          <a:p>
            <a:pPr lvl="2"/>
            <a:r>
              <a:rPr lang="en-US" dirty="0"/>
              <a:t>Walk worthy of the Lord, fruitful in every good work</a:t>
            </a:r>
          </a:p>
          <a:p>
            <a:pPr lvl="1"/>
            <a:endParaRPr lang="en-US" dirty="0"/>
          </a:p>
          <a:p>
            <a:pPr lvl="1"/>
            <a:endParaRPr lang="en-US" dirty="0"/>
          </a:p>
        </p:txBody>
      </p:sp>
      <p:sp>
        <p:nvSpPr>
          <p:cNvPr id="3" name="Title 2">
            <a:extLst>
              <a:ext uri="{FF2B5EF4-FFF2-40B4-BE49-F238E27FC236}">
                <a16:creationId xmlns:a16="http://schemas.microsoft.com/office/drawing/2014/main" id="{D725D715-A4ED-6007-4F6E-15CA5BE4543C}"/>
              </a:ext>
            </a:extLst>
          </p:cNvPr>
          <p:cNvSpPr>
            <a:spLocks noGrp="1"/>
          </p:cNvSpPr>
          <p:nvPr>
            <p:ph type="title"/>
          </p:nvPr>
        </p:nvSpPr>
        <p:spPr/>
        <p:txBody>
          <a:bodyPr/>
          <a:lstStyle/>
          <a:p>
            <a:r>
              <a:rPr lang="en-US" dirty="0"/>
              <a:t>II. Straightening Up</a:t>
            </a:r>
          </a:p>
        </p:txBody>
      </p:sp>
    </p:spTree>
    <p:extLst>
      <p:ext uri="{BB962C8B-B14F-4D97-AF65-F5344CB8AC3E}">
        <p14:creationId xmlns:p14="http://schemas.microsoft.com/office/powerpoint/2010/main" val="58653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9654C3-A07F-B262-73EA-64333EDD643E}"/>
              </a:ext>
            </a:extLst>
          </p:cNvPr>
          <p:cNvSpPr>
            <a:spLocks noGrp="1"/>
          </p:cNvSpPr>
          <p:nvPr>
            <p:ph idx="1"/>
          </p:nvPr>
        </p:nvSpPr>
        <p:spPr/>
        <p:txBody>
          <a:bodyPr/>
          <a:lstStyle/>
          <a:p>
            <a:r>
              <a:rPr lang="en-US" dirty="0"/>
              <a:t>Context: complaining Pharisees</a:t>
            </a:r>
          </a:p>
          <a:p>
            <a:pPr lvl="1"/>
            <a:r>
              <a:rPr lang="en-US" sz="2400" dirty="0"/>
              <a:t>“This Man receives sinners and eats with them”</a:t>
            </a:r>
            <a:br>
              <a:rPr lang="en-US" sz="2400" dirty="0"/>
            </a:br>
            <a:endParaRPr lang="en-US" sz="2400" dirty="0"/>
          </a:p>
          <a:p>
            <a:r>
              <a:rPr lang="en-US" dirty="0"/>
              <a:t>Jesus’s response: a list of lost things</a:t>
            </a:r>
          </a:p>
          <a:p>
            <a:pPr marL="914400" lvl="1" indent="-457200">
              <a:buFont typeface="+mj-lt"/>
              <a:buAutoNum type="arabicPeriod"/>
            </a:pPr>
            <a:r>
              <a:rPr lang="en-US" sz="2400" dirty="0"/>
              <a:t>Parable of the Lost Sheep</a:t>
            </a:r>
          </a:p>
          <a:p>
            <a:pPr marL="914400" lvl="1" indent="-457200">
              <a:buFont typeface="+mj-lt"/>
              <a:buAutoNum type="arabicPeriod"/>
            </a:pPr>
            <a:r>
              <a:rPr lang="en-US" sz="2400" dirty="0"/>
              <a:t>Parable of the Lost Coin</a:t>
            </a:r>
          </a:p>
          <a:p>
            <a:pPr marL="914400" lvl="1" indent="-457200">
              <a:buFont typeface="+mj-lt"/>
              <a:buAutoNum type="arabicPeriod"/>
            </a:pPr>
            <a:r>
              <a:rPr lang="en-US" sz="2400" dirty="0"/>
              <a:t>Parable of the Lost Son</a:t>
            </a:r>
            <a:br>
              <a:rPr lang="en-US" sz="2400" dirty="0"/>
            </a:br>
            <a:endParaRPr lang="en-US" sz="2400" dirty="0"/>
          </a:p>
          <a:p>
            <a:r>
              <a:rPr lang="en-US" dirty="0"/>
              <a:t>All point to one conclusion: God wants His people back</a:t>
            </a:r>
          </a:p>
          <a:p>
            <a:pPr lvl="1"/>
            <a:r>
              <a:rPr lang="en-US" sz="2400" dirty="0"/>
              <a:t>Overarching theme answers Pharisees’ complaint</a:t>
            </a:r>
          </a:p>
          <a:p>
            <a:pPr lvl="1"/>
            <a:r>
              <a:rPr lang="en-US" sz="2400" dirty="0"/>
              <a:t>Other lessons can be drawn with subsequent study</a:t>
            </a:r>
          </a:p>
          <a:p>
            <a:pPr marL="0" indent="0">
              <a:buNone/>
            </a:pPr>
            <a:endParaRPr lang="en-US" dirty="0"/>
          </a:p>
        </p:txBody>
      </p:sp>
      <p:sp>
        <p:nvSpPr>
          <p:cNvPr id="3" name="Title 2">
            <a:extLst>
              <a:ext uri="{FF2B5EF4-FFF2-40B4-BE49-F238E27FC236}">
                <a16:creationId xmlns:a16="http://schemas.microsoft.com/office/drawing/2014/main" id="{68692E59-31DA-86F1-C9EE-D0D7ECD9544A}"/>
              </a:ext>
            </a:extLst>
          </p:cNvPr>
          <p:cNvSpPr>
            <a:spLocks noGrp="1"/>
          </p:cNvSpPr>
          <p:nvPr>
            <p:ph type="title"/>
          </p:nvPr>
        </p:nvSpPr>
        <p:spPr/>
        <p:txBody>
          <a:bodyPr/>
          <a:lstStyle/>
          <a:p>
            <a:r>
              <a:rPr lang="en-US" dirty="0"/>
              <a:t>Luke 15</a:t>
            </a:r>
          </a:p>
        </p:txBody>
      </p:sp>
    </p:spTree>
    <p:extLst>
      <p:ext uri="{BB962C8B-B14F-4D97-AF65-F5344CB8AC3E}">
        <p14:creationId xmlns:p14="http://schemas.microsoft.com/office/powerpoint/2010/main" val="13015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B41F01-73BF-9F0D-D9AF-9ECA460C578A}"/>
              </a:ext>
            </a:extLst>
          </p:cNvPr>
          <p:cNvSpPr>
            <a:spLocks noGrp="1"/>
          </p:cNvSpPr>
          <p:nvPr>
            <p:ph idx="1"/>
          </p:nvPr>
        </p:nvSpPr>
        <p:spPr/>
        <p:txBody>
          <a:bodyPr>
            <a:noAutofit/>
          </a:bodyPr>
          <a:lstStyle/>
          <a:p>
            <a:r>
              <a:rPr lang="en-US" dirty="0"/>
              <a:t>Once home, the prodigal:</a:t>
            </a:r>
          </a:p>
          <a:p>
            <a:pPr lvl="1"/>
            <a:r>
              <a:rPr lang="en-US" dirty="0"/>
              <a:t>Had to make changes to his lifestyle</a:t>
            </a:r>
          </a:p>
          <a:p>
            <a:pPr lvl="1"/>
            <a:r>
              <a:rPr lang="en-US" dirty="0"/>
              <a:t>Had work to do for his father</a:t>
            </a:r>
            <a:br>
              <a:rPr lang="en-US" dirty="0"/>
            </a:br>
            <a:endParaRPr lang="en-US" dirty="0"/>
          </a:p>
          <a:p>
            <a:r>
              <a:rPr lang="en-US" dirty="0"/>
              <a:t>Once home, </a:t>
            </a:r>
            <a:r>
              <a:rPr lang="en-US" i="1" dirty="0"/>
              <a:t>we</a:t>
            </a:r>
            <a:r>
              <a:rPr lang="en-US" dirty="0"/>
              <a:t>:</a:t>
            </a:r>
          </a:p>
          <a:p>
            <a:pPr lvl="1"/>
            <a:r>
              <a:rPr lang="en-US" dirty="0"/>
              <a:t>Have changes to make to our lifestyles</a:t>
            </a:r>
          </a:p>
          <a:p>
            <a:pPr lvl="1"/>
            <a:r>
              <a:rPr lang="en-US" dirty="0"/>
              <a:t>Have work to do for our Father</a:t>
            </a:r>
          </a:p>
          <a:p>
            <a:pPr lvl="1"/>
            <a:endParaRPr lang="en-US" dirty="0"/>
          </a:p>
          <a:p>
            <a:pPr lvl="1"/>
            <a:endParaRPr lang="en-US" dirty="0"/>
          </a:p>
        </p:txBody>
      </p:sp>
      <p:sp>
        <p:nvSpPr>
          <p:cNvPr id="3" name="Title 2">
            <a:extLst>
              <a:ext uri="{FF2B5EF4-FFF2-40B4-BE49-F238E27FC236}">
                <a16:creationId xmlns:a16="http://schemas.microsoft.com/office/drawing/2014/main" id="{D725D715-A4ED-6007-4F6E-15CA5BE4543C}"/>
              </a:ext>
            </a:extLst>
          </p:cNvPr>
          <p:cNvSpPr>
            <a:spLocks noGrp="1"/>
          </p:cNvSpPr>
          <p:nvPr>
            <p:ph type="title"/>
          </p:nvPr>
        </p:nvSpPr>
        <p:spPr/>
        <p:txBody>
          <a:bodyPr/>
          <a:lstStyle/>
          <a:p>
            <a:r>
              <a:rPr lang="en-US" dirty="0"/>
              <a:t>II. Straightening Up</a:t>
            </a:r>
          </a:p>
        </p:txBody>
      </p:sp>
    </p:spTree>
    <p:extLst>
      <p:ext uri="{BB962C8B-B14F-4D97-AF65-F5344CB8AC3E}">
        <p14:creationId xmlns:p14="http://schemas.microsoft.com/office/powerpoint/2010/main" val="379676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970C7-970B-E394-5B72-C2157EF138C5}"/>
              </a:ext>
            </a:extLst>
          </p:cNvPr>
          <p:cNvSpPr>
            <a:spLocks noGrp="1"/>
          </p:cNvSpPr>
          <p:nvPr>
            <p:ph type="title"/>
          </p:nvPr>
        </p:nvSpPr>
        <p:spPr/>
        <p:txBody>
          <a:bodyPr/>
          <a:lstStyle/>
          <a:p>
            <a:r>
              <a:rPr lang="en-US" dirty="0"/>
              <a:t>The Prodigal’s Next Day</a:t>
            </a:r>
          </a:p>
        </p:txBody>
      </p:sp>
      <p:sp>
        <p:nvSpPr>
          <p:cNvPr id="3" name="Content Placeholder 2">
            <a:extLst>
              <a:ext uri="{FF2B5EF4-FFF2-40B4-BE49-F238E27FC236}">
                <a16:creationId xmlns:a16="http://schemas.microsoft.com/office/drawing/2014/main" id="{CCD669FC-2C6E-BC2A-35B8-8ECDC9BE1E05}"/>
              </a:ext>
            </a:extLst>
          </p:cNvPr>
          <p:cNvSpPr>
            <a:spLocks noGrp="1"/>
          </p:cNvSpPr>
          <p:nvPr>
            <p:ph sz="quarter" idx="13"/>
          </p:nvPr>
        </p:nvSpPr>
        <p:spPr/>
        <p:txBody>
          <a:bodyPr/>
          <a:lstStyle/>
          <a:p>
            <a:r>
              <a:rPr lang="en-US" b="0" dirty="0">
                <a:solidFill>
                  <a:schemeClr val="tx1">
                    <a:lumMod val="50000"/>
                  </a:schemeClr>
                </a:solidFill>
              </a:rPr>
              <a:t>Lasting Consequences</a:t>
            </a:r>
          </a:p>
          <a:p>
            <a:r>
              <a:rPr lang="en-US" b="0" dirty="0">
                <a:solidFill>
                  <a:schemeClr val="tx1">
                    <a:lumMod val="50000"/>
                  </a:schemeClr>
                </a:solidFill>
              </a:rPr>
              <a:t>Straightening Up</a:t>
            </a:r>
          </a:p>
          <a:p>
            <a:r>
              <a:rPr lang="en-US" dirty="0"/>
              <a:t>Accepting Others</a:t>
            </a:r>
          </a:p>
        </p:txBody>
      </p:sp>
    </p:spTree>
    <p:extLst>
      <p:ext uri="{BB962C8B-B14F-4D97-AF65-F5344CB8AC3E}">
        <p14:creationId xmlns:p14="http://schemas.microsoft.com/office/powerpoint/2010/main" val="1667057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00814C-E035-8427-5445-77FB9CC7ECC7}"/>
              </a:ext>
            </a:extLst>
          </p:cNvPr>
          <p:cNvSpPr>
            <a:spLocks noGrp="1"/>
          </p:cNvSpPr>
          <p:nvPr>
            <p:ph idx="1"/>
          </p:nvPr>
        </p:nvSpPr>
        <p:spPr/>
        <p:txBody>
          <a:bodyPr>
            <a:noAutofit/>
          </a:bodyPr>
          <a:lstStyle/>
          <a:p>
            <a:r>
              <a:rPr lang="en-US" dirty="0"/>
              <a:t>Luke 15:28-30</a:t>
            </a:r>
          </a:p>
          <a:p>
            <a:pPr lvl="1"/>
            <a:r>
              <a:rPr lang="en-US" baseline="30000" dirty="0"/>
              <a:t>28</a:t>
            </a:r>
            <a:r>
              <a:rPr lang="en-US" dirty="0"/>
              <a:t> “But he was angry and would not go in. Therefore his father came out and pleaded with him. </a:t>
            </a:r>
            <a:r>
              <a:rPr lang="en-US" baseline="30000" dirty="0"/>
              <a:t>29</a:t>
            </a:r>
            <a:r>
              <a:rPr lang="en-US" dirty="0"/>
              <a:t> So he answered and said to his father, ‘Lo, these many years I have been serving you; I never transgressed your commandment at any time; and yet you never gave me a young goat, that I might make merry with my friends. </a:t>
            </a:r>
            <a:r>
              <a:rPr lang="en-US" baseline="30000" dirty="0"/>
              <a:t>30</a:t>
            </a:r>
            <a:r>
              <a:rPr lang="en-US" dirty="0"/>
              <a:t> But as soon as this son of yours came, who has devoured your livelihood with harlots, you killed the fatted calf for him.’”</a:t>
            </a:r>
          </a:p>
        </p:txBody>
      </p:sp>
      <p:sp>
        <p:nvSpPr>
          <p:cNvPr id="3" name="Title 2">
            <a:extLst>
              <a:ext uri="{FF2B5EF4-FFF2-40B4-BE49-F238E27FC236}">
                <a16:creationId xmlns:a16="http://schemas.microsoft.com/office/drawing/2014/main" id="{C217CB30-454B-BD6B-17BB-9AEC78D486CC}"/>
              </a:ext>
            </a:extLst>
          </p:cNvPr>
          <p:cNvSpPr>
            <a:spLocks noGrp="1"/>
          </p:cNvSpPr>
          <p:nvPr>
            <p:ph type="title"/>
          </p:nvPr>
        </p:nvSpPr>
        <p:spPr/>
        <p:txBody>
          <a:bodyPr/>
          <a:lstStyle/>
          <a:p>
            <a:r>
              <a:rPr lang="en-US" dirty="0"/>
              <a:t>III. Accepting Others</a:t>
            </a:r>
          </a:p>
        </p:txBody>
      </p:sp>
    </p:spTree>
    <p:extLst>
      <p:ext uri="{BB962C8B-B14F-4D97-AF65-F5344CB8AC3E}">
        <p14:creationId xmlns:p14="http://schemas.microsoft.com/office/powerpoint/2010/main" val="4158198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49B341-5408-167E-8E10-5F0695554F95}"/>
              </a:ext>
            </a:extLst>
          </p:cNvPr>
          <p:cNvSpPr>
            <a:spLocks noGrp="1"/>
          </p:cNvSpPr>
          <p:nvPr>
            <p:ph idx="1"/>
          </p:nvPr>
        </p:nvSpPr>
        <p:spPr>
          <a:xfrm>
            <a:off x="628650" y="1332046"/>
            <a:ext cx="7886700" cy="5212983"/>
          </a:xfrm>
        </p:spPr>
        <p:txBody>
          <a:bodyPr/>
          <a:lstStyle/>
          <a:p>
            <a:r>
              <a:rPr lang="en-US" dirty="0"/>
              <a:t>Luke 15:28-30</a:t>
            </a:r>
          </a:p>
          <a:p>
            <a:pPr lvl="1"/>
            <a:r>
              <a:rPr lang="en-US" dirty="0"/>
              <a:t>Feels wronged by both brother and father</a:t>
            </a:r>
          </a:p>
          <a:p>
            <a:pPr lvl="2"/>
            <a:r>
              <a:rPr lang="en-US" dirty="0"/>
              <a:t>Younger brother runs off for some time, parties it up</a:t>
            </a:r>
          </a:p>
          <a:p>
            <a:pPr lvl="2"/>
            <a:r>
              <a:rPr lang="en-US" dirty="0"/>
              <a:t>Older brother left to pick up the slack</a:t>
            </a:r>
          </a:p>
          <a:p>
            <a:pPr lvl="2"/>
            <a:r>
              <a:rPr lang="en-US" dirty="0"/>
              <a:t>Feels neglected – no blessing despite obedience</a:t>
            </a:r>
          </a:p>
          <a:p>
            <a:pPr lvl="1"/>
            <a:r>
              <a:rPr lang="en-US" dirty="0"/>
              <a:t>“This son of yours…”, not “my brother”</a:t>
            </a:r>
          </a:p>
        </p:txBody>
      </p:sp>
      <p:sp>
        <p:nvSpPr>
          <p:cNvPr id="3" name="Title 2">
            <a:extLst>
              <a:ext uri="{FF2B5EF4-FFF2-40B4-BE49-F238E27FC236}">
                <a16:creationId xmlns:a16="http://schemas.microsoft.com/office/drawing/2014/main" id="{72810862-3428-07A2-CCC9-CA127FD4A0B2}"/>
              </a:ext>
            </a:extLst>
          </p:cNvPr>
          <p:cNvSpPr>
            <a:spLocks noGrp="1"/>
          </p:cNvSpPr>
          <p:nvPr>
            <p:ph type="title"/>
          </p:nvPr>
        </p:nvSpPr>
        <p:spPr/>
        <p:txBody>
          <a:bodyPr/>
          <a:lstStyle/>
          <a:p>
            <a:r>
              <a:rPr lang="en-US" dirty="0"/>
              <a:t>III. Accepting Others</a:t>
            </a:r>
          </a:p>
        </p:txBody>
      </p:sp>
    </p:spTree>
    <p:extLst>
      <p:ext uri="{BB962C8B-B14F-4D97-AF65-F5344CB8AC3E}">
        <p14:creationId xmlns:p14="http://schemas.microsoft.com/office/powerpoint/2010/main" val="134910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49B341-5408-167E-8E10-5F0695554F95}"/>
              </a:ext>
            </a:extLst>
          </p:cNvPr>
          <p:cNvSpPr>
            <a:spLocks noGrp="1"/>
          </p:cNvSpPr>
          <p:nvPr>
            <p:ph idx="1"/>
          </p:nvPr>
        </p:nvSpPr>
        <p:spPr/>
        <p:txBody>
          <a:bodyPr>
            <a:noAutofit/>
          </a:bodyPr>
          <a:lstStyle/>
          <a:p>
            <a:r>
              <a:rPr lang="en-US" dirty="0"/>
              <a:t>Genesis 4:3-8</a:t>
            </a:r>
          </a:p>
          <a:p>
            <a:pPr lvl="1"/>
            <a:r>
              <a:rPr lang="en-US" sz="2200" baseline="30000" dirty="0"/>
              <a:t>3</a:t>
            </a:r>
            <a:r>
              <a:rPr lang="en-US" sz="2200" dirty="0"/>
              <a:t> And in the process of time it came to pass that Cain brought an offering of the fruit of the ground to the Lord. </a:t>
            </a:r>
            <a:r>
              <a:rPr lang="en-US" sz="2200" baseline="30000" dirty="0"/>
              <a:t>4</a:t>
            </a:r>
            <a:r>
              <a:rPr lang="en-US" sz="2200" dirty="0"/>
              <a:t> Abel also brought of the firstborn of his flock and of their fat. And the Lord respected Abel and his offering, </a:t>
            </a:r>
            <a:r>
              <a:rPr lang="en-US" sz="2200" baseline="30000" dirty="0"/>
              <a:t>5</a:t>
            </a:r>
            <a:r>
              <a:rPr lang="en-US" sz="2200" dirty="0"/>
              <a:t> but He did not respect Cain and his offering. And Cain was very angry, and his countenance fell.</a:t>
            </a:r>
            <a:br>
              <a:rPr lang="en-US" sz="2200" dirty="0"/>
            </a:br>
            <a:br>
              <a:rPr lang="en-US" sz="2200" dirty="0"/>
            </a:br>
            <a:r>
              <a:rPr lang="en-US" sz="2200" baseline="30000" dirty="0"/>
              <a:t>6</a:t>
            </a:r>
            <a:r>
              <a:rPr lang="en-US" sz="2200" dirty="0"/>
              <a:t> So the Lord said to Cain, “Why are you angry? And why has your countenance fallen? </a:t>
            </a:r>
            <a:r>
              <a:rPr lang="en-US" sz="2200" baseline="30000" dirty="0"/>
              <a:t>7</a:t>
            </a:r>
            <a:r>
              <a:rPr lang="en-US" sz="2200" dirty="0"/>
              <a:t> If you do well, will you not be accepted? And if you do not do well, sin lies at the door. And its desire is for you, but you should rule over it.”</a:t>
            </a:r>
            <a:br>
              <a:rPr lang="en-US" sz="2200" dirty="0"/>
            </a:br>
            <a:br>
              <a:rPr lang="en-US" sz="2200" dirty="0"/>
            </a:br>
            <a:r>
              <a:rPr lang="en-US" sz="2200" baseline="30000" dirty="0"/>
              <a:t>8</a:t>
            </a:r>
            <a:r>
              <a:rPr lang="en-US" sz="2200" dirty="0"/>
              <a:t> Now Cain talked with Abel his brother; and it came to pass, when they were in the field, that Cain rose up against Abel his brother and killed him.</a:t>
            </a:r>
          </a:p>
        </p:txBody>
      </p:sp>
      <p:sp>
        <p:nvSpPr>
          <p:cNvPr id="3" name="Title 2">
            <a:extLst>
              <a:ext uri="{FF2B5EF4-FFF2-40B4-BE49-F238E27FC236}">
                <a16:creationId xmlns:a16="http://schemas.microsoft.com/office/drawing/2014/main" id="{72810862-3428-07A2-CCC9-CA127FD4A0B2}"/>
              </a:ext>
            </a:extLst>
          </p:cNvPr>
          <p:cNvSpPr>
            <a:spLocks noGrp="1"/>
          </p:cNvSpPr>
          <p:nvPr>
            <p:ph type="title"/>
          </p:nvPr>
        </p:nvSpPr>
        <p:spPr/>
        <p:txBody>
          <a:bodyPr/>
          <a:lstStyle/>
          <a:p>
            <a:r>
              <a:rPr lang="en-US" dirty="0"/>
              <a:t>III. Accepting Others</a:t>
            </a:r>
          </a:p>
        </p:txBody>
      </p:sp>
    </p:spTree>
    <p:extLst>
      <p:ext uri="{BB962C8B-B14F-4D97-AF65-F5344CB8AC3E}">
        <p14:creationId xmlns:p14="http://schemas.microsoft.com/office/powerpoint/2010/main" val="2245061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49B341-5408-167E-8E10-5F0695554F95}"/>
              </a:ext>
            </a:extLst>
          </p:cNvPr>
          <p:cNvSpPr>
            <a:spLocks noGrp="1"/>
          </p:cNvSpPr>
          <p:nvPr>
            <p:ph idx="1"/>
          </p:nvPr>
        </p:nvSpPr>
        <p:spPr/>
        <p:txBody>
          <a:bodyPr>
            <a:normAutofit/>
          </a:bodyPr>
          <a:lstStyle/>
          <a:p>
            <a:r>
              <a:rPr lang="en-US" dirty="0"/>
              <a:t>Luke 15:28-30</a:t>
            </a:r>
          </a:p>
          <a:p>
            <a:pPr lvl="1"/>
            <a:r>
              <a:rPr lang="en-US" dirty="0"/>
              <a:t>Feels wronged by both brother and father</a:t>
            </a:r>
          </a:p>
          <a:p>
            <a:pPr lvl="1"/>
            <a:r>
              <a:rPr lang="en-US" dirty="0"/>
              <a:t>“This son of yours…”, not “my brother”</a:t>
            </a:r>
          </a:p>
          <a:p>
            <a:pPr lvl="2"/>
            <a:r>
              <a:rPr lang="en-US" dirty="0"/>
              <a:t>Genesis 4:3-8</a:t>
            </a:r>
          </a:p>
          <a:p>
            <a:pPr lvl="3"/>
            <a:r>
              <a:rPr lang="en-US" dirty="0"/>
              <a:t>Cain’s anger at God drove him to kill his brother</a:t>
            </a:r>
          </a:p>
          <a:p>
            <a:pPr lvl="2"/>
            <a:r>
              <a:rPr lang="en-US" dirty="0"/>
              <a:t>Prodigal brother as good as dead</a:t>
            </a:r>
          </a:p>
          <a:p>
            <a:pPr lvl="1"/>
            <a:r>
              <a:rPr lang="en-US" dirty="0"/>
              <a:t>Focus on self – “You never gave </a:t>
            </a:r>
            <a:r>
              <a:rPr lang="en-US" i="1" dirty="0"/>
              <a:t>me</a:t>
            </a:r>
            <a:r>
              <a:rPr lang="en-US" dirty="0"/>
              <a:t>…”</a:t>
            </a:r>
          </a:p>
          <a:p>
            <a:pPr lvl="1"/>
            <a:r>
              <a:rPr lang="en-US" dirty="0"/>
              <a:t>James 3:14-16</a:t>
            </a:r>
          </a:p>
          <a:p>
            <a:pPr lvl="2"/>
            <a:r>
              <a:rPr lang="en-US" baseline="30000" dirty="0"/>
              <a:t>14</a:t>
            </a:r>
            <a:r>
              <a:rPr lang="en-US" dirty="0"/>
              <a:t> But if you have bitter envy and self-seeking in your hearts, do not boast and lie against the truth. </a:t>
            </a:r>
            <a:r>
              <a:rPr lang="en-US" baseline="30000" dirty="0"/>
              <a:t>15</a:t>
            </a:r>
            <a:r>
              <a:rPr lang="en-US" dirty="0"/>
              <a:t> This wisdom does not descend from above, but is earthly, sensual, demonic. </a:t>
            </a:r>
            <a:r>
              <a:rPr lang="en-US" baseline="30000" dirty="0"/>
              <a:t>16</a:t>
            </a:r>
            <a:r>
              <a:rPr lang="en-US" dirty="0"/>
              <a:t> For where envy and self-seeking exist, confusion and every evil thing are there.</a:t>
            </a:r>
          </a:p>
          <a:p>
            <a:r>
              <a:rPr lang="en-US" dirty="0"/>
              <a:t>Envy and selfishness can blind us to God’s forgiveness</a:t>
            </a:r>
          </a:p>
        </p:txBody>
      </p:sp>
      <p:sp>
        <p:nvSpPr>
          <p:cNvPr id="3" name="Title 2">
            <a:extLst>
              <a:ext uri="{FF2B5EF4-FFF2-40B4-BE49-F238E27FC236}">
                <a16:creationId xmlns:a16="http://schemas.microsoft.com/office/drawing/2014/main" id="{72810862-3428-07A2-CCC9-CA127FD4A0B2}"/>
              </a:ext>
            </a:extLst>
          </p:cNvPr>
          <p:cNvSpPr>
            <a:spLocks noGrp="1"/>
          </p:cNvSpPr>
          <p:nvPr>
            <p:ph type="title"/>
          </p:nvPr>
        </p:nvSpPr>
        <p:spPr/>
        <p:txBody>
          <a:bodyPr/>
          <a:lstStyle/>
          <a:p>
            <a:r>
              <a:rPr lang="en-US" dirty="0"/>
              <a:t>III. Accepting Others</a:t>
            </a:r>
          </a:p>
        </p:txBody>
      </p:sp>
    </p:spTree>
    <p:extLst>
      <p:ext uri="{BB962C8B-B14F-4D97-AF65-F5344CB8AC3E}">
        <p14:creationId xmlns:p14="http://schemas.microsoft.com/office/powerpoint/2010/main" val="179526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49B341-5408-167E-8E10-5F0695554F95}"/>
              </a:ext>
            </a:extLst>
          </p:cNvPr>
          <p:cNvSpPr>
            <a:spLocks noGrp="1"/>
          </p:cNvSpPr>
          <p:nvPr>
            <p:ph idx="1"/>
          </p:nvPr>
        </p:nvSpPr>
        <p:spPr/>
        <p:txBody>
          <a:bodyPr>
            <a:noAutofit/>
          </a:bodyPr>
          <a:lstStyle/>
          <a:p>
            <a:r>
              <a:rPr lang="en-US" dirty="0"/>
              <a:t>Godly forgiveness</a:t>
            </a:r>
          </a:p>
          <a:p>
            <a:pPr lvl="1"/>
            <a:r>
              <a:rPr lang="en-US" dirty="0"/>
              <a:t>Colossians 3:12-13</a:t>
            </a:r>
          </a:p>
          <a:p>
            <a:pPr lvl="2"/>
            <a:r>
              <a:rPr lang="en-US" baseline="30000" dirty="0"/>
              <a:t>12</a:t>
            </a:r>
            <a:r>
              <a:rPr lang="en-US" dirty="0"/>
              <a:t> Therefore, as the elect of God, holy and beloved, put on tender mercies, kindness, humility, meekness, longsuffering; </a:t>
            </a:r>
            <a:r>
              <a:rPr lang="en-US" baseline="30000" dirty="0"/>
              <a:t>13</a:t>
            </a:r>
            <a:r>
              <a:rPr lang="en-US" dirty="0"/>
              <a:t> bearing with one another, and forgiving one another, if anyone has a complaint against another; even as Christ forgave you, so you also must do.</a:t>
            </a:r>
          </a:p>
          <a:p>
            <a:pPr lvl="2"/>
            <a:r>
              <a:rPr lang="en-US" dirty="0"/>
              <a:t>We are called to forgive as God forgives</a:t>
            </a:r>
          </a:p>
          <a:p>
            <a:pPr lvl="1"/>
            <a:r>
              <a:rPr lang="en-US" dirty="0"/>
              <a:t>Matthew 6:14-15</a:t>
            </a:r>
          </a:p>
          <a:p>
            <a:pPr lvl="2"/>
            <a:r>
              <a:rPr lang="en-US" baseline="30000" dirty="0"/>
              <a:t>14</a:t>
            </a:r>
            <a:r>
              <a:rPr lang="en-US" dirty="0"/>
              <a:t> “For if you forgive men their trespasses, your heavenly Father will also forgive you. </a:t>
            </a:r>
            <a:r>
              <a:rPr lang="en-US" baseline="30000" dirty="0"/>
              <a:t>15</a:t>
            </a:r>
            <a:r>
              <a:rPr lang="en-US" dirty="0"/>
              <a:t> But if you do not forgive men their trespasses, neither will your Father forgive your trespasses.”</a:t>
            </a:r>
          </a:p>
          <a:p>
            <a:pPr lvl="2"/>
            <a:r>
              <a:rPr lang="en-US" dirty="0"/>
              <a:t>Jesus conditions </a:t>
            </a:r>
            <a:r>
              <a:rPr lang="en-US" i="1" dirty="0"/>
              <a:t>our</a:t>
            </a:r>
            <a:r>
              <a:rPr lang="en-US" dirty="0"/>
              <a:t> forgiveness on this!</a:t>
            </a:r>
          </a:p>
          <a:p>
            <a:r>
              <a:rPr lang="en-US" dirty="0"/>
              <a:t>Utterly </a:t>
            </a:r>
            <a:r>
              <a:rPr lang="en-US" i="1" dirty="0"/>
              <a:t>essential</a:t>
            </a:r>
            <a:r>
              <a:rPr lang="en-US" dirty="0"/>
              <a:t> we get this right!</a:t>
            </a:r>
          </a:p>
          <a:p>
            <a:pPr lvl="3"/>
            <a:endParaRPr lang="en-US" dirty="0"/>
          </a:p>
          <a:p>
            <a:pPr lvl="1"/>
            <a:endParaRPr lang="en-US" dirty="0"/>
          </a:p>
        </p:txBody>
      </p:sp>
      <p:sp>
        <p:nvSpPr>
          <p:cNvPr id="3" name="Title 2">
            <a:extLst>
              <a:ext uri="{FF2B5EF4-FFF2-40B4-BE49-F238E27FC236}">
                <a16:creationId xmlns:a16="http://schemas.microsoft.com/office/drawing/2014/main" id="{72810862-3428-07A2-CCC9-CA127FD4A0B2}"/>
              </a:ext>
            </a:extLst>
          </p:cNvPr>
          <p:cNvSpPr>
            <a:spLocks noGrp="1"/>
          </p:cNvSpPr>
          <p:nvPr>
            <p:ph type="title"/>
          </p:nvPr>
        </p:nvSpPr>
        <p:spPr/>
        <p:txBody>
          <a:bodyPr/>
          <a:lstStyle/>
          <a:p>
            <a:r>
              <a:rPr lang="en-US" dirty="0"/>
              <a:t>III. Accepting Others</a:t>
            </a:r>
          </a:p>
        </p:txBody>
      </p:sp>
    </p:spTree>
    <p:extLst>
      <p:ext uri="{BB962C8B-B14F-4D97-AF65-F5344CB8AC3E}">
        <p14:creationId xmlns:p14="http://schemas.microsoft.com/office/powerpoint/2010/main" val="402785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9654C3-A07F-B262-73EA-64333EDD643E}"/>
              </a:ext>
            </a:extLst>
          </p:cNvPr>
          <p:cNvSpPr>
            <a:spLocks noGrp="1"/>
          </p:cNvSpPr>
          <p:nvPr>
            <p:ph idx="1"/>
          </p:nvPr>
        </p:nvSpPr>
        <p:spPr/>
        <p:txBody>
          <a:bodyPr>
            <a:normAutofit/>
          </a:bodyPr>
          <a:lstStyle/>
          <a:p>
            <a:r>
              <a:rPr lang="en-US" dirty="0"/>
              <a:t>The ‘Prodigal Son’: Luke 15:11-31</a:t>
            </a:r>
          </a:p>
          <a:p>
            <a:pPr lvl="1"/>
            <a:r>
              <a:rPr lang="en-US" sz="2400" dirty="0"/>
              <a:t>“characterized by profuse or wasteful expenditure”</a:t>
            </a:r>
          </a:p>
          <a:p>
            <a:pPr lvl="2"/>
            <a:r>
              <a:rPr lang="en-US" sz="2200" dirty="0"/>
              <a:t>Root word means ‘not saved’, ‘wasteful’</a:t>
            </a:r>
          </a:p>
          <a:p>
            <a:pPr lvl="2"/>
            <a:r>
              <a:rPr lang="en-US" sz="2200" dirty="0"/>
              <a:t>1 Peter 4:3-4</a:t>
            </a:r>
          </a:p>
          <a:p>
            <a:pPr lvl="3"/>
            <a:r>
              <a:rPr lang="en-US" baseline="30000" dirty="0"/>
              <a:t>3</a:t>
            </a:r>
            <a:r>
              <a:rPr lang="en-US" dirty="0"/>
              <a:t> For we have spent enough of our past lifetime in doing the will of the Gentiles—when we walked in lewdness, lusts, drunkenness, revelries, drinking parties, and abominable idolatries. </a:t>
            </a:r>
            <a:r>
              <a:rPr lang="en-US" baseline="30000" dirty="0"/>
              <a:t>4</a:t>
            </a:r>
            <a:r>
              <a:rPr lang="en-US" dirty="0"/>
              <a:t> In regard to these, they think it strange that you do not run with them in the same flood of dissipation, speaking evil of you.</a:t>
            </a:r>
          </a:p>
          <a:p>
            <a:pPr lvl="1"/>
            <a:r>
              <a:rPr lang="en-US" sz="2400" dirty="0"/>
              <a:t>Wasted inheritance, had nothing when he was in need</a:t>
            </a:r>
          </a:p>
          <a:p>
            <a:pPr lvl="2"/>
            <a:r>
              <a:rPr lang="en-US" sz="2200" dirty="0"/>
              <a:t>Forced to care for pigs, still can’t make ends meet</a:t>
            </a:r>
          </a:p>
          <a:p>
            <a:pPr lvl="2"/>
            <a:r>
              <a:rPr lang="en-US" sz="2200" dirty="0"/>
              <a:t>Comes to his senses, goes back home</a:t>
            </a:r>
          </a:p>
          <a:p>
            <a:pPr lvl="1"/>
            <a:endParaRPr lang="en-US" sz="2000" dirty="0"/>
          </a:p>
        </p:txBody>
      </p:sp>
      <p:sp>
        <p:nvSpPr>
          <p:cNvPr id="3" name="Title 2">
            <a:extLst>
              <a:ext uri="{FF2B5EF4-FFF2-40B4-BE49-F238E27FC236}">
                <a16:creationId xmlns:a16="http://schemas.microsoft.com/office/drawing/2014/main" id="{68692E59-31DA-86F1-C9EE-D0D7ECD9544A}"/>
              </a:ext>
            </a:extLst>
          </p:cNvPr>
          <p:cNvSpPr>
            <a:spLocks noGrp="1"/>
          </p:cNvSpPr>
          <p:nvPr>
            <p:ph type="title"/>
          </p:nvPr>
        </p:nvSpPr>
        <p:spPr/>
        <p:txBody>
          <a:bodyPr/>
          <a:lstStyle/>
          <a:p>
            <a:r>
              <a:rPr lang="en-US" dirty="0"/>
              <a:t>Luke 15</a:t>
            </a:r>
          </a:p>
        </p:txBody>
      </p:sp>
    </p:spTree>
    <p:extLst>
      <p:ext uri="{BB962C8B-B14F-4D97-AF65-F5344CB8AC3E}">
        <p14:creationId xmlns:p14="http://schemas.microsoft.com/office/powerpoint/2010/main" val="163240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F8E4DC-3C71-DFE0-64C7-454B779A89EB}"/>
              </a:ext>
            </a:extLst>
          </p:cNvPr>
          <p:cNvSpPr>
            <a:spLocks noGrp="1"/>
          </p:cNvSpPr>
          <p:nvPr>
            <p:ph idx="1"/>
          </p:nvPr>
        </p:nvSpPr>
        <p:spPr/>
        <p:txBody>
          <a:bodyPr/>
          <a:lstStyle/>
          <a:p>
            <a:r>
              <a:rPr lang="en-US" dirty="0"/>
              <a:t>The ‘Prodigal Son’: Luke 15:11-31</a:t>
            </a:r>
          </a:p>
          <a:p>
            <a:pPr lvl="1"/>
            <a:r>
              <a:rPr lang="en-US" dirty="0"/>
              <a:t>Father welcomes and forgives</a:t>
            </a:r>
          </a:p>
          <a:p>
            <a:pPr lvl="2"/>
            <a:r>
              <a:rPr lang="en-US" dirty="0"/>
              <a:t>Calls for the best robe, a ring, and sandals</a:t>
            </a:r>
          </a:p>
          <a:p>
            <a:pPr lvl="2"/>
            <a:r>
              <a:rPr lang="en-US" dirty="0"/>
              <a:t>Orders the fatted calf killed</a:t>
            </a:r>
          </a:p>
          <a:p>
            <a:pPr lvl="2"/>
            <a:r>
              <a:rPr lang="en-US" dirty="0"/>
              <a:t>Music and dancing</a:t>
            </a:r>
          </a:p>
          <a:p>
            <a:pPr lvl="1"/>
            <a:r>
              <a:rPr lang="en-US" dirty="0"/>
              <a:t>Brother not so willing</a:t>
            </a:r>
          </a:p>
          <a:p>
            <a:pPr lvl="2"/>
            <a:r>
              <a:rPr lang="en-US" dirty="0"/>
              <a:t>Would not go in to welcome his brother back</a:t>
            </a:r>
          </a:p>
          <a:p>
            <a:pPr lvl="2"/>
            <a:r>
              <a:rPr lang="en-US" dirty="0"/>
              <a:t>Angry at both his father and his brother</a:t>
            </a:r>
          </a:p>
          <a:p>
            <a:r>
              <a:rPr lang="en-US" dirty="0"/>
              <a:t>Parable representations</a:t>
            </a:r>
          </a:p>
          <a:p>
            <a:pPr lvl="1"/>
            <a:r>
              <a:rPr lang="en-US" dirty="0"/>
              <a:t>Younger brother = sinners Jesus is receiving</a:t>
            </a:r>
          </a:p>
          <a:p>
            <a:pPr lvl="1"/>
            <a:r>
              <a:rPr lang="en-US" dirty="0"/>
              <a:t>Older brother = complaining Pharisees</a:t>
            </a:r>
          </a:p>
          <a:p>
            <a:r>
              <a:rPr lang="en-US" dirty="0"/>
              <a:t>End of the parable, but not of the story</a:t>
            </a:r>
          </a:p>
          <a:p>
            <a:pPr lvl="1"/>
            <a:r>
              <a:rPr lang="en-US" dirty="0"/>
              <a:t>Lessons we can learn from ‘the next day’</a:t>
            </a:r>
          </a:p>
        </p:txBody>
      </p:sp>
      <p:sp>
        <p:nvSpPr>
          <p:cNvPr id="3" name="Title 2">
            <a:extLst>
              <a:ext uri="{FF2B5EF4-FFF2-40B4-BE49-F238E27FC236}">
                <a16:creationId xmlns:a16="http://schemas.microsoft.com/office/drawing/2014/main" id="{F4ED3AFD-84C9-3C56-1253-2D96B4BD15CB}"/>
              </a:ext>
            </a:extLst>
          </p:cNvPr>
          <p:cNvSpPr>
            <a:spLocks noGrp="1"/>
          </p:cNvSpPr>
          <p:nvPr>
            <p:ph type="title"/>
          </p:nvPr>
        </p:nvSpPr>
        <p:spPr/>
        <p:txBody>
          <a:bodyPr/>
          <a:lstStyle/>
          <a:p>
            <a:r>
              <a:rPr lang="en-US" dirty="0"/>
              <a:t>Luke 15</a:t>
            </a:r>
          </a:p>
        </p:txBody>
      </p:sp>
    </p:spTree>
    <p:extLst>
      <p:ext uri="{BB962C8B-B14F-4D97-AF65-F5344CB8AC3E}">
        <p14:creationId xmlns:p14="http://schemas.microsoft.com/office/powerpoint/2010/main" val="78576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970C7-970B-E394-5B72-C2157EF138C5}"/>
              </a:ext>
            </a:extLst>
          </p:cNvPr>
          <p:cNvSpPr>
            <a:spLocks noGrp="1"/>
          </p:cNvSpPr>
          <p:nvPr>
            <p:ph type="title"/>
          </p:nvPr>
        </p:nvSpPr>
        <p:spPr/>
        <p:txBody>
          <a:bodyPr/>
          <a:lstStyle/>
          <a:p>
            <a:r>
              <a:rPr lang="en-US" dirty="0"/>
              <a:t>The Prodigal’s Next Day</a:t>
            </a:r>
          </a:p>
        </p:txBody>
      </p:sp>
      <p:sp>
        <p:nvSpPr>
          <p:cNvPr id="3" name="Content Placeholder 2">
            <a:extLst>
              <a:ext uri="{FF2B5EF4-FFF2-40B4-BE49-F238E27FC236}">
                <a16:creationId xmlns:a16="http://schemas.microsoft.com/office/drawing/2014/main" id="{CCD669FC-2C6E-BC2A-35B8-8ECDC9BE1E05}"/>
              </a:ext>
            </a:extLst>
          </p:cNvPr>
          <p:cNvSpPr>
            <a:spLocks noGrp="1"/>
          </p:cNvSpPr>
          <p:nvPr>
            <p:ph sz="quarter" idx="13"/>
          </p:nvPr>
        </p:nvSpPr>
        <p:spPr/>
        <p:txBody>
          <a:bodyPr/>
          <a:lstStyle/>
          <a:p>
            <a:r>
              <a:rPr lang="en-US" dirty="0"/>
              <a:t>Lasting Consequences</a:t>
            </a:r>
          </a:p>
        </p:txBody>
      </p:sp>
    </p:spTree>
    <p:extLst>
      <p:ext uri="{BB962C8B-B14F-4D97-AF65-F5344CB8AC3E}">
        <p14:creationId xmlns:p14="http://schemas.microsoft.com/office/powerpoint/2010/main" val="3396765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34E9FC-97D8-CA3F-89B8-B69A59F32A1D}"/>
              </a:ext>
            </a:extLst>
          </p:cNvPr>
          <p:cNvSpPr>
            <a:spLocks noGrp="1"/>
          </p:cNvSpPr>
          <p:nvPr>
            <p:ph idx="1"/>
          </p:nvPr>
        </p:nvSpPr>
        <p:spPr/>
        <p:txBody>
          <a:bodyPr/>
          <a:lstStyle/>
          <a:p>
            <a:r>
              <a:rPr lang="en-US" dirty="0"/>
              <a:t>Luke 15:11-13</a:t>
            </a:r>
          </a:p>
          <a:p>
            <a:pPr lvl="1"/>
            <a:r>
              <a:rPr lang="en-US" baseline="30000" dirty="0"/>
              <a:t>11</a:t>
            </a:r>
            <a:r>
              <a:rPr lang="en-US" dirty="0"/>
              <a:t> Then He said: “A certain man had two sons. </a:t>
            </a:r>
            <a:r>
              <a:rPr lang="en-US" baseline="30000" dirty="0"/>
              <a:t>12</a:t>
            </a:r>
            <a:r>
              <a:rPr lang="en-US" dirty="0"/>
              <a:t> And the younger of them said to his father, ‘Father, give me the portion of goods that falls to me.’ So he divided to them his livelihood. </a:t>
            </a:r>
            <a:r>
              <a:rPr lang="en-US" baseline="30000" dirty="0"/>
              <a:t>13</a:t>
            </a:r>
            <a:r>
              <a:rPr lang="en-US" dirty="0"/>
              <a:t> And not many days after, the younger son gathered all together, journeyed to a far country, and there wasted his possessions with prodigal living.”</a:t>
            </a:r>
          </a:p>
        </p:txBody>
      </p:sp>
      <p:sp>
        <p:nvSpPr>
          <p:cNvPr id="3" name="Title 2">
            <a:extLst>
              <a:ext uri="{FF2B5EF4-FFF2-40B4-BE49-F238E27FC236}">
                <a16:creationId xmlns:a16="http://schemas.microsoft.com/office/drawing/2014/main" id="{5ED1CD18-0DDA-67AF-BFC5-BA41DCB885CB}"/>
              </a:ext>
            </a:extLst>
          </p:cNvPr>
          <p:cNvSpPr>
            <a:spLocks noGrp="1"/>
          </p:cNvSpPr>
          <p:nvPr>
            <p:ph type="title"/>
          </p:nvPr>
        </p:nvSpPr>
        <p:spPr/>
        <p:txBody>
          <a:bodyPr/>
          <a:lstStyle/>
          <a:p>
            <a:r>
              <a:rPr lang="en-US" dirty="0"/>
              <a:t>I. Lasting Consequences</a:t>
            </a:r>
          </a:p>
        </p:txBody>
      </p:sp>
    </p:spTree>
    <p:extLst>
      <p:ext uri="{BB962C8B-B14F-4D97-AF65-F5344CB8AC3E}">
        <p14:creationId xmlns:p14="http://schemas.microsoft.com/office/powerpoint/2010/main" val="1430056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34E9FC-97D8-CA3F-89B8-B69A59F32A1D}"/>
              </a:ext>
            </a:extLst>
          </p:cNvPr>
          <p:cNvSpPr>
            <a:spLocks noGrp="1"/>
          </p:cNvSpPr>
          <p:nvPr>
            <p:ph idx="1"/>
          </p:nvPr>
        </p:nvSpPr>
        <p:spPr/>
        <p:txBody>
          <a:bodyPr/>
          <a:lstStyle/>
          <a:p>
            <a:r>
              <a:rPr lang="en-US" dirty="0"/>
              <a:t>Luke 15:11-13</a:t>
            </a:r>
          </a:p>
          <a:p>
            <a:r>
              <a:rPr lang="en-US" dirty="0"/>
              <a:t>Son asked for his inheritance</a:t>
            </a:r>
          </a:p>
          <a:p>
            <a:pPr lvl="1"/>
            <a:r>
              <a:rPr lang="en-US" dirty="0"/>
              <a:t>Father divided his belongings between them</a:t>
            </a:r>
          </a:p>
          <a:p>
            <a:pPr lvl="1"/>
            <a:r>
              <a:rPr lang="en-US" dirty="0"/>
              <a:t>Possessions belong to the sons</a:t>
            </a:r>
          </a:p>
          <a:p>
            <a:pPr lvl="2"/>
            <a:r>
              <a:rPr lang="en-US" dirty="0"/>
              <a:t>One chose to remain at home working</a:t>
            </a:r>
          </a:p>
          <a:p>
            <a:pPr lvl="2"/>
            <a:r>
              <a:rPr lang="en-US" dirty="0"/>
              <a:t>One chose to leave home and spend them</a:t>
            </a:r>
            <a:br>
              <a:rPr lang="en-US" dirty="0"/>
            </a:br>
            <a:endParaRPr lang="en-US" dirty="0"/>
          </a:p>
          <a:p>
            <a:r>
              <a:rPr lang="en-US" dirty="0"/>
              <a:t>We face the same choice with our lives</a:t>
            </a:r>
          </a:p>
          <a:p>
            <a:pPr lvl="1"/>
            <a:r>
              <a:rPr lang="en-US" dirty="0"/>
              <a:t>Must decide how we will use what God has given us</a:t>
            </a:r>
          </a:p>
        </p:txBody>
      </p:sp>
      <p:sp>
        <p:nvSpPr>
          <p:cNvPr id="3" name="Title 2">
            <a:extLst>
              <a:ext uri="{FF2B5EF4-FFF2-40B4-BE49-F238E27FC236}">
                <a16:creationId xmlns:a16="http://schemas.microsoft.com/office/drawing/2014/main" id="{5ED1CD18-0DDA-67AF-BFC5-BA41DCB885CB}"/>
              </a:ext>
            </a:extLst>
          </p:cNvPr>
          <p:cNvSpPr>
            <a:spLocks noGrp="1"/>
          </p:cNvSpPr>
          <p:nvPr>
            <p:ph type="title"/>
          </p:nvPr>
        </p:nvSpPr>
        <p:spPr/>
        <p:txBody>
          <a:bodyPr/>
          <a:lstStyle/>
          <a:p>
            <a:r>
              <a:rPr lang="en-US" dirty="0"/>
              <a:t>I. Lasting Consequences</a:t>
            </a:r>
          </a:p>
        </p:txBody>
      </p:sp>
    </p:spTree>
    <p:extLst>
      <p:ext uri="{BB962C8B-B14F-4D97-AF65-F5344CB8AC3E}">
        <p14:creationId xmlns:p14="http://schemas.microsoft.com/office/powerpoint/2010/main" val="379168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34E9FC-97D8-CA3F-89B8-B69A59F32A1D}"/>
              </a:ext>
            </a:extLst>
          </p:cNvPr>
          <p:cNvSpPr>
            <a:spLocks noGrp="1"/>
          </p:cNvSpPr>
          <p:nvPr>
            <p:ph idx="1"/>
          </p:nvPr>
        </p:nvSpPr>
        <p:spPr/>
        <p:txBody>
          <a:bodyPr>
            <a:noAutofit/>
          </a:bodyPr>
          <a:lstStyle/>
          <a:p>
            <a:r>
              <a:rPr lang="en-US" dirty="0"/>
              <a:t>Luke 15:29-32</a:t>
            </a:r>
          </a:p>
          <a:p>
            <a:pPr lvl="1"/>
            <a:r>
              <a:rPr lang="en-US" baseline="30000" dirty="0"/>
              <a:t>29</a:t>
            </a:r>
            <a:r>
              <a:rPr lang="en-US" dirty="0"/>
              <a:t> “So he answered and said to his father, ‘Lo, these many years I have been serving you; I never transgressed your commandment at any time; and yet you never gave me a young goat, that I might make merry with my friends. </a:t>
            </a:r>
            <a:r>
              <a:rPr lang="en-US" baseline="30000" dirty="0"/>
              <a:t>30</a:t>
            </a:r>
            <a:r>
              <a:rPr lang="en-US" dirty="0"/>
              <a:t> But as soon as this son of yours came, who has devoured your livelihood with harlots, you killed the fatted calf for him.’</a:t>
            </a:r>
            <a:br>
              <a:rPr lang="en-US" dirty="0"/>
            </a:br>
            <a:br>
              <a:rPr lang="en-US" dirty="0"/>
            </a:br>
            <a:r>
              <a:rPr lang="en-US" baseline="30000" dirty="0"/>
              <a:t>31</a:t>
            </a:r>
            <a:r>
              <a:rPr lang="en-US" dirty="0"/>
              <a:t> “And he said to him, ‘Son, you are always with me, and all that I have is yours. </a:t>
            </a:r>
            <a:r>
              <a:rPr lang="en-US" baseline="30000" dirty="0"/>
              <a:t>32</a:t>
            </a:r>
            <a:r>
              <a:rPr lang="en-US" dirty="0"/>
              <a:t> It was right that we should make merry and be glad, for your brother was dead and is alive again, and was lost and is found.’ ”</a:t>
            </a:r>
          </a:p>
        </p:txBody>
      </p:sp>
      <p:sp>
        <p:nvSpPr>
          <p:cNvPr id="3" name="Title 2">
            <a:extLst>
              <a:ext uri="{FF2B5EF4-FFF2-40B4-BE49-F238E27FC236}">
                <a16:creationId xmlns:a16="http://schemas.microsoft.com/office/drawing/2014/main" id="{5ED1CD18-0DDA-67AF-BFC5-BA41DCB885CB}"/>
              </a:ext>
            </a:extLst>
          </p:cNvPr>
          <p:cNvSpPr>
            <a:spLocks noGrp="1"/>
          </p:cNvSpPr>
          <p:nvPr>
            <p:ph type="title"/>
          </p:nvPr>
        </p:nvSpPr>
        <p:spPr/>
        <p:txBody>
          <a:bodyPr/>
          <a:lstStyle/>
          <a:p>
            <a:r>
              <a:rPr lang="en-US" dirty="0"/>
              <a:t>I. Lasting Consequences</a:t>
            </a:r>
          </a:p>
        </p:txBody>
      </p:sp>
    </p:spTree>
    <p:extLst>
      <p:ext uri="{BB962C8B-B14F-4D97-AF65-F5344CB8AC3E}">
        <p14:creationId xmlns:p14="http://schemas.microsoft.com/office/powerpoint/2010/main" val="4038845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34E9FC-97D8-CA3F-89B8-B69A59F32A1D}"/>
              </a:ext>
            </a:extLst>
          </p:cNvPr>
          <p:cNvSpPr>
            <a:spLocks noGrp="1"/>
          </p:cNvSpPr>
          <p:nvPr>
            <p:ph idx="1"/>
          </p:nvPr>
        </p:nvSpPr>
        <p:spPr/>
        <p:txBody>
          <a:bodyPr>
            <a:noAutofit/>
          </a:bodyPr>
          <a:lstStyle/>
          <a:p>
            <a:r>
              <a:rPr lang="en-US" dirty="0"/>
              <a:t>Luke 15:29-32</a:t>
            </a:r>
          </a:p>
          <a:p>
            <a:r>
              <a:rPr lang="en-US" dirty="0"/>
              <a:t>Older brother points out differences</a:t>
            </a:r>
          </a:p>
          <a:p>
            <a:pPr lvl="1"/>
            <a:r>
              <a:rPr lang="en-US" dirty="0"/>
              <a:t>Claims to have served diligently</a:t>
            </a:r>
          </a:p>
          <a:p>
            <a:pPr lvl="1"/>
            <a:r>
              <a:rPr lang="en-US" dirty="0"/>
              <a:t>Points out brother’s sinful life</a:t>
            </a:r>
            <a:br>
              <a:rPr lang="en-US" dirty="0"/>
            </a:br>
            <a:endParaRPr lang="en-US" dirty="0"/>
          </a:p>
          <a:p>
            <a:r>
              <a:rPr lang="en-US" dirty="0"/>
              <a:t>Father acknowledges the sons’ situations</a:t>
            </a:r>
          </a:p>
          <a:p>
            <a:pPr lvl="1"/>
            <a:r>
              <a:rPr lang="en-US" dirty="0"/>
              <a:t>“All that I have is yours”</a:t>
            </a:r>
          </a:p>
          <a:p>
            <a:pPr lvl="1"/>
            <a:r>
              <a:rPr lang="en-US" dirty="0"/>
              <a:t>Younger son wasted his inheritance</a:t>
            </a:r>
            <a:br>
              <a:rPr lang="en-US" dirty="0"/>
            </a:br>
            <a:endParaRPr lang="en-US" dirty="0"/>
          </a:p>
          <a:p>
            <a:r>
              <a:rPr lang="en-US" dirty="0"/>
              <a:t>Our choices have similar consequences</a:t>
            </a:r>
          </a:p>
          <a:p>
            <a:pPr lvl="1"/>
            <a:r>
              <a:rPr lang="en-US" dirty="0"/>
              <a:t>Years spent in sin can never be regained</a:t>
            </a:r>
          </a:p>
          <a:p>
            <a:pPr lvl="1"/>
            <a:r>
              <a:rPr lang="en-US" dirty="0"/>
              <a:t>Sinful decisions can have lasting consequences</a:t>
            </a:r>
          </a:p>
        </p:txBody>
      </p:sp>
      <p:sp>
        <p:nvSpPr>
          <p:cNvPr id="3" name="Title 2">
            <a:extLst>
              <a:ext uri="{FF2B5EF4-FFF2-40B4-BE49-F238E27FC236}">
                <a16:creationId xmlns:a16="http://schemas.microsoft.com/office/drawing/2014/main" id="{5ED1CD18-0DDA-67AF-BFC5-BA41DCB885CB}"/>
              </a:ext>
            </a:extLst>
          </p:cNvPr>
          <p:cNvSpPr>
            <a:spLocks noGrp="1"/>
          </p:cNvSpPr>
          <p:nvPr>
            <p:ph type="title"/>
          </p:nvPr>
        </p:nvSpPr>
        <p:spPr/>
        <p:txBody>
          <a:bodyPr/>
          <a:lstStyle/>
          <a:p>
            <a:r>
              <a:rPr lang="en-US" dirty="0"/>
              <a:t>I. Lasting Consequences</a:t>
            </a:r>
          </a:p>
        </p:txBody>
      </p:sp>
    </p:spTree>
    <p:extLst>
      <p:ext uri="{BB962C8B-B14F-4D97-AF65-F5344CB8AC3E}">
        <p14:creationId xmlns:p14="http://schemas.microsoft.com/office/powerpoint/2010/main" val="390898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6646</TotalTime>
  <Words>2127</Words>
  <Application>Microsoft Office PowerPoint</Application>
  <PresentationFormat>On-screen Show (4:3)</PresentationFormat>
  <Paragraphs>176</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The Prodigal’s Next Day</vt:lpstr>
      <vt:lpstr>Luke 15</vt:lpstr>
      <vt:lpstr>Luke 15</vt:lpstr>
      <vt:lpstr>Luke 15</vt:lpstr>
      <vt:lpstr>The Prodigal’s Next Day</vt:lpstr>
      <vt:lpstr>I. Lasting Consequences</vt:lpstr>
      <vt:lpstr>I. Lasting Consequences</vt:lpstr>
      <vt:lpstr>I. Lasting Consequences</vt:lpstr>
      <vt:lpstr>I. Lasting Consequences</vt:lpstr>
      <vt:lpstr>I. Lasting Consequences</vt:lpstr>
      <vt:lpstr>I. Lasting Consequences</vt:lpstr>
      <vt:lpstr>I. Lasting Consequences</vt:lpstr>
      <vt:lpstr>I. Lasting Consequences</vt:lpstr>
      <vt:lpstr>The Prodigal’s Next Day</vt:lpstr>
      <vt:lpstr>II. Straightening Up</vt:lpstr>
      <vt:lpstr>II. Straightening Up</vt:lpstr>
      <vt:lpstr>II. Straightening Up</vt:lpstr>
      <vt:lpstr>II. Straightening Up</vt:lpstr>
      <vt:lpstr>II. Straightening Up</vt:lpstr>
      <vt:lpstr>II. Straightening Up</vt:lpstr>
      <vt:lpstr>The Prodigal’s Next Day</vt:lpstr>
      <vt:lpstr>III. Accepting Others</vt:lpstr>
      <vt:lpstr>III. Accepting Others</vt:lpstr>
      <vt:lpstr>III. Accepting Others</vt:lpstr>
      <vt:lpstr>III. Accepting Others</vt:lpstr>
      <vt:lpstr>III. Accepting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Ty Johnson</cp:lastModifiedBy>
  <cp:revision>1829</cp:revision>
  <dcterms:created xsi:type="dcterms:W3CDTF">2022-01-14T13:50:44Z</dcterms:created>
  <dcterms:modified xsi:type="dcterms:W3CDTF">2023-08-18T14:18:08Z</dcterms:modified>
</cp:coreProperties>
</file>