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19"/>
  </p:notesMasterIdLst>
  <p:sldIdLst>
    <p:sldId id="610" r:id="rId3"/>
    <p:sldId id="612" r:id="rId4"/>
    <p:sldId id="666" r:id="rId5"/>
    <p:sldId id="622" r:id="rId6"/>
    <p:sldId id="660" r:id="rId7"/>
    <p:sldId id="668" r:id="rId8"/>
    <p:sldId id="669" r:id="rId9"/>
    <p:sldId id="670" r:id="rId10"/>
    <p:sldId id="654" r:id="rId11"/>
    <p:sldId id="655" r:id="rId12"/>
    <p:sldId id="671" r:id="rId13"/>
    <p:sldId id="672" r:id="rId14"/>
    <p:sldId id="673" r:id="rId15"/>
    <p:sldId id="674" r:id="rId16"/>
    <p:sldId id="675" r:id="rId17"/>
    <p:sldId id="676"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FFFF99"/>
    <a:srgbClr val="CCECFF"/>
    <a:srgbClr val="CCFFFF"/>
    <a:srgbClr val="FFFF66"/>
    <a:srgbClr val="CC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4" d="100"/>
          <a:sy n="94" d="100"/>
        </p:scale>
        <p:origin x="1138"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1ACC814-7A00-BD74-458A-3BC2BEDCFA5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243" name="Rectangle 3">
            <a:extLst>
              <a:ext uri="{FF2B5EF4-FFF2-40B4-BE49-F238E27FC236}">
                <a16:creationId xmlns:a16="http://schemas.microsoft.com/office/drawing/2014/main" id="{08A13F71-D676-D8C3-37C2-AEE513226840}"/>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40" name="Rectangle 4">
            <a:extLst>
              <a:ext uri="{FF2B5EF4-FFF2-40B4-BE49-F238E27FC236}">
                <a16:creationId xmlns:a16="http://schemas.microsoft.com/office/drawing/2014/main" id="{82F1CF8D-6F64-16F8-45C0-D1FB007C7F5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D7D9DD31-B38A-16BF-ABEA-F9C94B043885}"/>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C1102AB6-96A7-9C6C-A9A6-C597157E64A3}"/>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7" name="Rectangle 7">
            <a:extLst>
              <a:ext uri="{FF2B5EF4-FFF2-40B4-BE49-F238E27FC236}">
                <a16:creationId xmlns:a16="http://schemas.microsoft.com/office/drawing/2014/main" id="{CC0CC48C-F8D9-A3F6-E8E5-81BD6E8EF25E}"/>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B40BCCB-3B8D-4A27-A4C9-2F4D3F4E19D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9BA4994-7EE0-A804-5E1C-D913AEE1D2BD}"/>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2055506D-C9AF-2B27-AACE-A6D9503B116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436" name="Slide Number Placeholder 3">
            <a:extLst>
              <a:ext uri="{FF2B5EF4-FFF2-40B4-BE49-F238E27FC236}">
                <a16:creationId xmlns:a16="http://schemas.microsoft.com/office/drawing/2014/main" id="{63DEB4F7-21AE-73CC-6144-066BFAD21EF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8B74D3-FD96-495E-8DB8-C2A314CE821D}" type="slidenum">
              <a:rPr lang="en-US" altLang="en-US" smtClean="0">
                <a:solidFill>
                  <a:srgbClr val="000000"/>
                </a:solidFill>
              </a:rPr>
              <a:pPr/>
              <a:t>1</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E417F58E-76CA-3352-92BA-CB3AB5533CA8}"/>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A22802FF-CBAB-DB2F-6F14-7D2F86688729}"/>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B2DAD633-D8B9-78F0-9264-652B7D0D5BE2}"/>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44B628F8-0E7D-45E9-B9C8-4B81303D9D7E}" type="slidenum">
              <a:rPr lang="en-US" altLang="en-US"/>
              <a:pPr>
                <a:defRPr/>
              </a:pPr>
              <a:t>‹#›</a:t>
            </a:fld>
            <a:endParaRPr lang="en-US" altLang="en-US"/>
          </a:p>
        </p:txBody>
      </p:sp>
    </p:spTree>
    <p:extLst>
      <p:ext uri="{BB962C8B-B14F-4D97-AF65-F5344CB8AC3E}">
        <p14:creationId xmlns:p14="http://schemas.microsoft.com/office/powerpoint/2010/main" val="12179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10A5E-358B-EE8E-2040-09CB93B881CE}"/>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65F8FF44-7FBD-0B8D-C3D9-52A8D65A1700}"/>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5707B023-7773-87CF-13CC-D192D316CA0E}"/>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DB8EBCE7-A3AF-4353-9FCE-3568F896CC6C}" type="slidenum">
              <a:rPr lang="en-US" altLang="en-US"/>
              <a:pPr>
                <a:defRPr/>
              </a:pPr>
              <a:t>‹#›</a:t>
            </a:fld>
            <a:endParaRPr lang="en-US" altLang="en-US"/>
          </a:p>
        </p:txBody>
      </p:sp>
    </p:spTree>
    <p:extLst>
      <p:ext uri="{BB962C8B-B14F-4D97-AF65-F5344CB8AC3E}">
        <p14:creationId xmlns:p14="http://schemas.microsoft.com/office/powerpoint/2010/main" val="271271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4D5AC-7B82-C267-F5A1-FC85A879F734}"/>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E4DE6BFA-1619-5DEC-E749-F8FB7E3F8F83}"/>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65CA6BC3-692B-A6F0-C0DB-03193F6581C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C718583E-5E6F-41A3-8D04-E0CED89035FF}" type="slidenum">
              <a:rPr lang="en-US" altLang="en-US"/>
              <a:pPr>
                <a:defRPr/>
              </a:pPr>
              <a:t>‹#›</a:t>
            </a:fld>
            <a:endParaRPr lang="en-US" altLang="en-US"/>
          </a:p>
        </p:txBody>
      </p:sp>
    </p:spTree>
    <p:extLst>
      <p:ext uri="{BB962C8B-B14F-4D97-AF65-F5344CB8AC3E}">
        <p14:creationId xmlns:p14="http://schemas.microsoft.com/office/powerpoint/2010/main" val="2618496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8A07346F-FE30-2497-C034-D1406ACD6A6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FD1159C-5FCE-E199-D16B-44C88484C33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11927D1-159D-E44F-50DB-E7F7307620C2}"/>
              </a:ext>
            </a:extLst>
          </p:cNvPr>
          <p:cNvSpPr>
            <a:spLocks noGrp="1" noChangeArrowheads="1"/>
          </p:cNvSpPr>
          <p:nvPr>
            <p:ph type="sldNum" sz="quarter" idx="12"/>
          </p:nvPr>
        </p:nvSpPr>
        <p:spPr>
          <a:ln/>
        </p:spPr>
        <p:txBody>
          <a:bodyPr/>
          <a:lstStyle>
            <a:lvl1pPr>
              <a:defRPr/>
            </a:lvl1pPr>
          </a:lstStyle>
          <a:p>
            <a:pPr>
              <a:defRPr/>
            </a:pPr>
            <a:fld id="{99046EB8-AC15-448C-A4AE-49A66E90259B}" type="slidenum">
              <a:rPr lang="en-US" altLang="en-US"/>
              <a:pPr>
                <a:defRPr/>
              </a:pPr>
              <a:t>‹#›</a:t>
            </a:fld>
            <a:endParaRPr lang="en-US" altLang="en-US"/>
          </a:p>
        </p:txBody>
      </p:sp>
    </p:spTree>
    <p:extLst>
      <p:ext uri="{BB962C8B-B14F-4D97-AF65-F5344CB8AC3E}">
        <p14:creationId xmlns:p14="http://schemas.microsoft.com/office/powerpoint/2010/main" val="1258086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89E933-17FF-E559-4560-F7FABE657B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77A0E37-50F3-B3DB-B08F-CBAF6EEA6A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9D9D54B-41FF-3A85-D536-7BAC8C2AB85F}"/>
              </a:ext>
            </a:extLst>
          </p:cNvPr>
          <p:cNvSpPr>
            <a:spLocks noGrp="1" noChangeArrowheads="1"/>
          </p:cNvSpPr>
          <p:nvPr>
            <p:ph type="sldNum" sz="quarter" idx="12"/>
          </p:nvPr>
        </p:nvSpPr>
        <p:spPr>
          <a:ln/>
        </p:spPr>
        <p:txBody>
          <a:bodyPr/>
          <a:lstStyle>
            <a:lvl1pPr>
              <a:defRPr/>
            </a:lvl1pPr>
          </a:lstStyle>
          <a:p>
            <a:pPr>
              <a:defRPr/>
            </a:pPr>
            <a:fld id="{2B5B358A-6322-486B-99CB-05C7B1D75773}" type="slidenum">
              <a:rPr lang="en-US" altLang="en-US"/>
              <a:pPr>
                <a:defRPr/>
              </a:pPr>
              <a:t>‹#›</a:t>
            </a:fld>
            <a:endParaRPr lang="en-US" altLang="en-US"/>
          </a:p>
        </p:txBody>
      </p:sp>
    </p:spTree>
    <p:extLst>
      <p:ext uri="{BB962C8B-B14F-4D97-AF65-F5344CB8AC3E}">
        <p14:creationId xmlns:p14="http://schemas.microsoft.com/office/powerpoint/2010/main" val="4264302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19A71D0D-B7FA-F671-EE57-CA8109D6699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4134080-CBE5-C7F5-F10E-4706D9C5D4C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8061E75-F4DD-7CE2-2DC0-62FACE02988B}"/>
              </a:ext>
            </a:extLst>
          </p:cNvPr>
          <p:cNvSpPr>
            <a:spLocks noGrp="1" noChangeArrowheads="1"/>
          </p:cNvSpPr>
          <p:nvPr>
            <p:ph type="sldNum" sz="quarter" idx="12"/>
          </p:nvPr>
        </p:nvSpPr>
        <p:spPr>
          <a:ln/>
        </p:spPr>
        <p:txBody>
          <a:bodyPr/>
          <a:lstStyle>
            <a:lvl1pPr>
              <a:defRPr/>
            </a:lvl1pPr>
          </a:lstStyle>
          <a:p>
            <a:pPr>
              <a:defRPr/>
            </a:pPr>
            <a:fld id="{84B034CA-C0B8-44F8-AED9-6F654A1654DB}" type="slidenum">
              <a:rPr lang="en-US" altLang="en-US"/>
              <a:pPr>
                <a:defRPr/>
              </a:pPr>
              <a:t>‹#›</a:t>
            </a:fld>
            <a:endParaRPr lang="en-US" altLang="en-US"/>
          </a:p>
        </p:txBody>
      </p:sp>
    </p:spTree>
    <p:extLst>
      <p:ext uri="{BB962C8B-B14F-4D97-AF65-F5344CB8AC3E}">
        <p14:creationId xmlns:p14="http://schemas.microsoft.com/office/powerpoint/2010/main" val="647104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5045D32-4FBD-5565-DFF1-639C7D2679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EA9AB55-71A4-EDB3-2F0B-4CE8089AF17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8056114-A546-8D86-66CF-5342AC47601F}"/>
              </a:ext>
            </a:extLst>
          </p:cNvPr>
          <p:cNvSpPr>
            <a:spLocks noGrp="1" noChangeArrowheads="1"/>
          </p:cNvSpPr>
          <p:nvPr>
            <p:ph type="sldNum" sz="quarter" idx="12"/>
          </p:nvPr>
        </p:nvSpPr>
        <p:spPr>
          <a:ln/>
        </p:spPr>
        <p:txBody>
          <a:bodyPr/>
          <a:lstStyle>
            <a:lvl1pPr>
              <a:defRPr/>
            </a:lvl1pPr>
          </a:lstStyle>
          <a:p>
            <a:pPr>
              <a:defRPr/>
            </a:pPr>
            <a:fld id="{1E70D876-6892-4A0D-8787-1422627BB8BA}" type="slidenum">
              <a:rPr lang="en-US" altLang="en-US"/>
              <a:pPr>
                <a:defRPr/>
              </a:pPr>
              <a:t>‹#›</a:t>
            </a:fld>
            <a:endParaRPr lang="en-US" altLang="en-US"/>
          </a:p>
        </p:txBody>
      </p:sp>
    </p:spTree>
    <p:extLst>
      <p:ext uri="{BB962C8B-B14F-4D97-AF65-F5344CB8AC3E}">
        <p14:creationId xmlns:p14="http://schemas.microsoft.com/office/powerpoint/2010/main" val="1546100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6E28C81-DBDB-33A3-468A-7C333894098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894D65A1-6D21-775F-A82D-30F71F7C85D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B6CB61E3-191B-F55E-6226-9914590222F5}"/>
              </a:ext>
            </a:extLst>
          </p:cNvPr>
          <p:cNvSpPr>
            <a:spLocks noGrp="1" noChangeArrowheads="1"/>
          </p:cNvSpPr>
          <p:nvPr>
            <p:ph type="sldNum" sz="quarter" idx="12"/>
          </p:nvPr>
        </p:nvSpPr>
        <p:spPr>
          <a:ln/>
        </p:spPr>
        <p:txBody>
          <a:bodyPr/>
          <a:lstStyle>
            <a:lvl1pPr>
              <a:defRPr/>
            </a:lvl1pPr>
          </a:lstStyle>
          <a:p>
            <a:pPr>
              <a:defRPr/>
            </a:pPr>
            <a:fld id="{14D63597-73B4-46C8-B391-58BF1C2884B7}" type="slidenum">
              <a:rPr lang="en-US" altLang="en-US"/>
              <a:pPr>
                <a:defRPr/>
              </a:pPr>
              <a:t>‹#›</a:t>
            </a:fld>
            <a:endParaRPr lang="en-US" altLang="en-US"/>
          </a:p>
        </p:txBody>
      </p:sp>
    </p:spTree>
    <p:extLst>
      <p:ext uri="{BB962C8B-B14F-4D97-AF65-F5344CB8AC3E}">
        <p14:creationId xmlns:p14="http://schemas.microsoft.com/office/powerpoint/2010/main" val="754428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333CD66-B205-4CF5-D986-A0E055C79E9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8BDE7754-ADE3-1760-B893-5C4BDE842CA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A2C57CA-53A3-59AE-56C7-1642C8431480}"/>
              </a:ext>
            </a:extLst>
          </p:cNvPr>
          <p:cNvSpPr>
            <a:spLocks noGrp="1" noChangeArrowheads="1"/>
          </p:cNvSpPr>
          <p:nvPr>
            <p:ph type="sldNum" sz="quarter" idx="12"/>
          </p:nvPr>
        </p:nvSpPr>
        <p:spPr>
          <a:ln/>
        </p:spPr>
        <p:txBody>
          <a:bodyPr/>
          <a:lstStyle>
            <a:lvl1pPr>
              <a:defRPr/>
            </a:lvl1pPr>
          </a:lstStyle>
          <a:p>
            <a:pPr>
              <a:defRPr/>
            </a:pPr>
            <a:fld id="{7BA5B4BE-59BC-45E2-BF7C-7E1F1576515C}" type="slidenum">
              <a:rPr lang="en-US" altLang="en-US"/>
              <a:pPr>
                <a:defRPr/>
              </a:pPr>
              <a:t>‹#›</a:t>
            </a:fld>
            <a:endParaRPr lang="en-US" altLang="en-US"/>
          </a:p>
        </p:txBody>
      </p:sp>
    </p:spTree>
    <p:extLst>
      <p:ext uri="{BB962C8B-B14F-4D97-AF65-F5344CB8AC3E}">
        <p14:creationId xmlns:p14="http://schemas.microsoft.com/office/powerpoint/2010/main" val="3498743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4D5BA5E-8A13-422C-73D8-9FC5B6CA0E9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F360099-6BEC-0E3D-412F-A10547D7803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573435D7-5291-7274-06A1-9657DCBA0AEB}"/>
              </a:ext>
            </a:extLst>
          </p:cNvPr>
          <p:cNvSpPr>
            <a:spLocks noGrp="1" noChangeArrowheads="1"/>
          </p:cNvSpPr>
          <p:nvPr>
            <p:ph type="sldNum" sz="quarter" idx="12"/>
          </p:nvPr>
        </p:nvSpPr>
        <p:spPr>
          <a:ln/>
        </p:spPr>
        <p:txBody>
          <a:bodyPr/>
          <a:lstStyle>
            <a:lvl1pPr>
              <a:defRPr/>
            </a:lvl1pPr>
          </a:lstStyle>
          <a:p>
            <a:pPr>
              <a:defRPr/>
            </a:pPr>
            <a:fld id="{ADF12458-1B99-4EB1-835E-E1D2ED83A448}" type="slidenum">
              <a:rPr lang="en-US" altLang="en-US"/>
              <a:pPr>
                <a:defRPr/>
              </a:pPr>
              <a:t>‹#›</a:t>
            </a:fld>
            <a:endParaRPr lang="en-US" altLang="en-US"/>
          </a:p>
        </p:txBody>
      </p:sp>
    </p:spTree>
    <p:extLst>
      <p:ext uri="{BB962C8B-B14F-4D97-AF65-F5344CB8AC3E}">
        <p14:creationId xmlns:p14="http://schemas.microsoft.com/office/powerpoint/2010/main" val="23486968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A02B2AE2-DA93-FE6D-03EA-D3B97233419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2144E60-6945-F3E6-6364-F8A28095C8D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29237BD-1027-BCE4-946C-3C9DFC140AAA}"/>
              </a:ext>
            </a:extLst>
          </p:cNvPr>
          <p:cNvSpPr>
            <a:spLocks noGrp="1" noChangeArrowheads="1"/>
          </p:cNvSpPr>
          <p:nvPr>
            <p:ph type="sldNum" sz="quarter" idx="12"/>
          </p:nvPr>
        </p:nvSpPr>
        <p:spPr>
          <a:ln/>
        </p:spPr>
        <p:txBody>
          <a:bodyPr/>
          <a:lstStyle>
            <a:lvl1pPr>
              <a:defRPr/>
            </a:lvl1pPr>
          </a:lstStyle>
          <a:p>
            <a:pPr>
              <a:defRPr/>
            </a:pPr>
            <a:fld id="{7FD32397-F544-4ADC-B9F6-8DCE00D25431}" type="slidenum">
              <a:rPr lang="en-US" altLang="en-US"/>
              <a:pPr>
                <a:defRPr/>
              </a:pPr>
              <a:t>‹#›</a:t>
            </a:fld>
            <a:endParaRPr lang="en-US" altLang="en-US"/>
          </a:p>
        </p:txBody>
      </p:sp>
    </p:spTree>
    <p:extLst>
      <p:ext uri="{BB962C8B-B14F-4D97-AF65-F5344CB8AC3E}">
        <p14:creationId xmlns:p14="http://schemas.microsoft.com/office/powerpoint/2010/main" val="297547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88EBFB-E140-B581-304A-A47E29E82A4C}"/>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2A7D0832-A026-5D4F-E091-5148AE3EC184}"/>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CFF7D782-E8BA-F1BB-95F4-C404A974DD0F}"/>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DB38B2C1-87C5-47D3-83BB-44C85F578ED6}" type="slidenum">
              <a:rPr lang="en-US" altLang="en-US"/>
              <a:pPr>
                <a:defRPr/>
              </a:pPr>
              <a:t>‹#›</a:t>
            </a:fld>
            <a:endParaRPr lang="en-US" altLang="en-US"/>
          </a:p>
        </p:txBody>
      </p:sp>
    </p:spTree>
    <p:extLst>
      <p:ext uri="{BB962C8B-B14F-4D97-AF65-F5344CB8AC3E}">
        <p14:creationId xmlns:p14="http://schemas.microsoft.com/office/powerpoint/2010/main" val="1326809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68C7D49-2A05-2D22-AFA9-707D8BE763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0932B2F-96BE-DDBF-4E08-B4623045BB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F4A82C3-A3E3-9D4A-483D-83395233FEC6}"/>
              </a:ext>
            </a:extLst>
          </p:cNvPr>
          <p:cNvSpPr>
            <a:spLocks noGrp="1" noChangeArrowheads="1"/>
          </p:cNvSpPr>
          <p:nvPr>
            <p:ph type="sldNum" sz="quarter" idx="12"/>
          </p:nvPr>
        </p:nvSpPr>
        <p:spPr>
          <a:ln/>
        </p:spPr>
        <p:txBody>
          <a:bodyPr/>
          <a:lstStyle>
            <a:lvl1pPr>
              <a:defRPr/>
            </a:lvl1pPr>
          </a:lstStyle>
          <a:p>
            <a:pPr>
              <a:defRPr/>
            </a:pPr>
            <a:fld id="{636792B5-2ADD-4ABD-86B3-2E440CA8C104}" type="slidenum">
              <a:rPr lang="en-US" altLang="en-US"/>
              <a:pPr>
                <a:defRPr/>
              </a:pPr>
              <a:t>‹#›</a:t>
            </a:fld>
            <a:endParaRPr lang="en-US" altLang="en-US"/>
          </a:p>
        </p:txBody>
      </p:sp>
    </p:spTree>
    <p:extLst>
      <p:ext uri="{BB962C8B-B14F-4D97-AF65-F5344CB8AC3E}">
        <p14:creationId xmlns:p14="http://schemas.microsoft.com/office/powerpoint/2010/main" val="28304728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CA0035C-CAED-E9D1-24F4-D1DC46AF63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F24C61A-EEEB-1249-A923-9DDEDE0D806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B98FC7F-A06A-E3A8-5F2F-3CECF0D8A603}"/>
              </a:ext>
            </a:extLst>
          </p:cNvPr>
          <p:cNvSpPr>
            <a:spLocks noGrp="1" noChangeArrowheads="1"/>
          </p:cNvSpPr>
          <p:nvPr>
            <p:ph type="sldNum" sz="quarter" idx="12"/>
          </p:nvPr>
        </p:nvSpPr>
        <p:spPr>
          <a:ln/>
        </p:spPr>
        <p:txBody>
          <a:bodyPr/>
          <a:lstStyle>
            <a:lvl1pPr>
              <a:defRPr/>
            </a:lvl1pPr>
          </a:lstStyle>
          <a:p>
            <a:pPr>
              <a:defRPr/>
            </a:pPr>
            <a:fld id="{2181574E-34E5-4DC5-BE83-882DC686079C}" type="slidenum">
              <a:rPr lang="en-US" altLang="en-US"/>
              <a:pPr>
                <a:defRPr/>
              </a:pPr>
              <a:t>‹#›</a:t>
            </a:fld>
            <a:endParaRPr lang="en-US" altLang="en-US"/>
          </a:p>
        </p:txBody>
      </p:sp>
    </p:spTree>
    <p:extLst>
      <p:ext uri="{BB962C8B-B14F-4D97-AF65-F5344CB8AC3E}">
        <p14:creationId xmlns:p14="http://schemas.microsoft.com/office/powerpoint/2010/main" val="394647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4F2614-BB17-5776-F178-E5814DFFE89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2150F6A-FC9F-6048-16DB-77E4EA41389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5ECD336-2028-4374-575C-A3EF20D7E4E8}"/>
              </a:ext>
            </a:extLst>
          </p:cNvPr>
          <p:cNvSpPr>
            <a:spLocks noGrp="1" noChangeArrowheads="1"/>
          </p:cNvSpPr>
          <p:nvPr>
            <p:ph type="sldNum" sz="quarter" idx="12"/>
          </p:nvPr>
        </p:nvSpPr>
        <p:spPr>
          <a:ln/>
        </p:spPr>
        <p:txBody>
          <a:bodyPr/>
          <a:lstStyle>
            <a:lvl1pPr>
              <a:defRPr/>
            </a:lvl1pPr>
          </a:lstStyle>
          <a:p>
            <a:pPr>
              <a:defRPr/>
            </a:pPr>
            <a:fld id="{BA2102CF-FA76-4F18-8C6D-98959712CDBD}" type="slidenum">
              <a:rPr lang="en-US" altLang="en-US"/>
              <a:pPr>
                <a:defRPr/>
              </a:pPr>
              <a:t>‹#›</a:t>
            </a:fld>
            <a:endParaRPr lang="en-US" altLang="en-US"/>
          </a:p>
        </p:txBody>
      </p:sp>
    </p:spTree>
    <p:extLst>
      <p:ext uri="{BB962C8B-B14F-4D97-AF65-F5344CB8AC3E}">
        <p14:creationId xmlns:p14="http://schemas.microsoft.com/office/powerpoint/2010/main" val="385320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F3DC4B78-F050-F9BB-060C-EA79EF01CA56}"/>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C00A8152-9C7B-4B78-A714-9AB24758781A}"/>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2DD16615-6C28-38EA-9B82-6E3B4A7823C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C834A22D-416E-4496-AFC3-2BEE52AAAA27}" type="slidenum">
              <a:rPr lang="en-US" altLang="en-US"/>
              <a:pPr>
                <a:defRPr/>
              </a:pPr>
              <a:t>‹#›</a:t>
            </a:fld>
            <a:endParaRPr lang="en-US" altLang="en-US"/>
          </a:p>
        </p:txBody>
      </p:sp>
    </p:spTree>
    <p:extLst>
      <p:ext uri="{BB962C8B-B14F-4D97-AF65-F5344CB8AC3E}">
        <p14:creationId xmlns:p14="http://schemas.microsoft.com/office/powerpoint/2010/main" val="35842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F28108-7952-400A-5E49-C61AB75D2222}"/>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BED95B8E-4DF0-3CF0-56ED-C59C0E06AEB4}"/>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288D2204-7611-46D1-70B2-CAF6FC1B7631}"/>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B7C3D338-802F-4958-87D1-43F1C2412F65}" type="slidenum">
              <a:rPr lang="en-US" altLang="en-US"/>
              <a:pPr>
                <a:defRPr/>
              </a:pPr>
              <a:t>‹#›</a:t>
            </a:fld>
            <a:endParaRPr lang="en-US" altLang="en-US"/>
          </a:p>
        </p:txBody>
      </p:sp>
    </p:spTree>
    <p:extLst>
      <p:ext uri="{BB962C8B-B14F-4D97-AF65-F5344CB8AC3E}">
        <p14:creationId xmlns:p14="http://schemas.microsoft.com/office/powerpoint/2010/main" val="372744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ABAF6D-1138-81EA-B6B9-A06CDC90CA20}"/>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8" name="Footer Placeholder 7">
            <a:extLst>
              <a:ext uri="{FF2B5EF4-FFF2-40B4-BE49-F238E27FC236}">
                <a16:creationId xmlns:a16="http://schemas.microsoft.com/office/drawing/2014/main" id="{EB47EFAF-8CAE-35E9-9090-3BB90596A3EF}"/>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9" name="Slide Number Placeholder 8">
            <a:extLst>
              <a:ext uri="{FF2B5EF4-FFF2-40B4-BE49-F238E27FC236}">
                <a16:creationId xmlns:a16="http://schemas.microsoft.com/office/drawing/2014/main" id="{4205C603-8CD5-6020-43F9-25D91C9601A9}"/>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C9F59492-B0DF-44D0-B4B9-02E95CF17CAC}" type="slidenum">
              <a:rPr lang="en-US" altLang="en-US"/>
              <a:pPr>
                <a:defRPr/>
              </a:pPr>
              <a:t>‹#›</a:t>
            </a:fld>
            <a:endParaRPr lang="en-US" altLang="en-US"/>
          </a:p>
        </p:txBody>
      </p:sp>
    </p:spTree>
    <p:extLst>
      <p:ext uri="{BB962C8B-B14F-4D97-AF65-F5344CB8AC3E}">
        <p14:creationId xmlns:p14="http://schemas.microsoft.com/office/powerpoint/2010/main" val="25944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E7D08F-97F7-6F77-3F0A-BB4A11E97D1C}"/>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4" name="Footer Placeholder 3">
            <a:extLst>
              <a:ext uri="{FF2B5EF4-FFF2-40B4-BE49-F238E27FC236}">
                <a16:creationId xmlns:a16="http://schemas.microsoft.com/office/drawing/2014/main" id="{F92DCD9A-72ED-C8DC-243A-8E3AD2C5838D}"/>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0B67766E-394E-8286-59AF-6F53778B8950}"/>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B6F1BE23-3D81-42F1-9C13-B8AE10753439}" type="slidenum">
              <a:rPr lang="en-US" altLang="en-US"/>
              <a:pPr>
                <a:defRPr/>
              </a:pPr>
              <a:t>‹#›</a:t>
            </a:fld>
            <a:endParaRPr lang="en-US" altLang="en-US"/>
          </a:p>
        </p:txBody>
      </p:sp>
    </p:spTree>
    <p:extLst>
      <p:ext uri="{BB962C8B-B14F-4D97-AF65-F5344CB8AC3E}">
        <p14:creationId xmlns:p14="http://schemas.microsoft.com/office/powerpoint/2010/main" val="54179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0753EA-C1F4-2C03-B4F4-754E7C287E93}"/>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3" name="Footer Placeholder 2">
            <a:extLst>
              <a:ext uri="{FF2B5EF4-FFF2-40B4-BE49-F238E27FC236}">
                <a16:creationId xmlns:a16="http://schemas.microsoft.com/office/drawing/2014/main" id="{842DDEB8-81B3-6E23-4034-48C46338C02C}"/>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4" name="Slide Number Placeholder 3">
            <a:extLst>
              <a:ext uri="{FF2B5EF4-FFF2-40B4-BE49-F238E27FC236}">
                <a16:creationId xmlns:a16="http://schemas.microsoft.com/office/drawing/2014/main" id="{46871A65-29DF-7865-EE91-2AA5B1AD01A6}"/>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C1046BB4-77AE-41B4-BD92-CE3793F128F7}" type="slidenum">
              <a:rPr lang="en-US" altLang="en-US"/>
              <a:pPr>
                <a:defRPr/>
              </a:pPr>
              <a:t>‹#›</a:t>
            </a:fld>
            <a:endParaRPr lang="en-US" altLang="en-US"/>
          </a:p>
        </p:txBody>
      </p:sp>
    </p:spTree>
    <p:extLst>
      <p:ext uri="{BB962C8B-B14F-4D97-AF65-F5344CB8AC3E}">
        <p14:creationId xmlns:p14="http://schemas.microsoft.com/office/powerpoint/2010/main" val="366093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B910080-F196-A38F-98D9-F4538696DC7D}"/>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C844E030-E923-6675-36BB-77308C9B7A81}"/>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5E824BC9-C18E-7ED6-2B4D-92241961D53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75334F69-6AC0-46A5-B9E9-BE3AF550EC23}" type="slidenum">
              <a:rPr lang="en-US" altLang="en-US"/>
              <a:pPr>
                <a:defRPr/>
              </a:pPr>
              <a:t>‹#›</a:t>
            </a:fld>
            <a:endParaRPr lang="en-US" altLang="en-US"/>
          </a:p>
        </p:txBody>
      </p:sp>
    </p:spTree>
    <p:extLst>
      <p:ext uri="{BB962C8B-B14F-4D97-AF65-F5344CB8AC3E}">
        <p14:creationId xmlns:p14="http://schemas.microsoft.com/office/powerpoint/2010/main" val="399841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243BFDB-5390-E2A6-6779-E5E5AA406638}"/>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A53DE39F-7E57-5433-0686-BA9518C4BE8E}"/>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83EE18AE-7787-CED8-790D-B94066FC159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D4D9461A-8F68-40D4-B46A-97FD76305C20}" type="slidenum">
              <a:rPr lang="en-US" altLang="en-US"/>
              <a:pPr>
                <a:defRPr/>
              </a:pPr>
              <a:t>‹#›</a:t>
            </a:fld>
            <a:endParaRPr lang="en-US" altLang="en-US"/>
          </a:p>
        </p:txBody>
      </p:sp>
    </p:spTree>
    <p:extLst>
      <p:ext uri="{BB962C8B-B14F-4D97-AF65-F5344CB8AC3E}">
        <p14:creationId xmlns:p14="http://schemas.microsoft.com/office/powerpoint/2010/main" val="189562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0949ED8-F0C1-2FD4-1698-4F255BF73AB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A0FCBEB-B550-3A9D-2A23-02EC398944A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F511416-B524-7E95-C5FA-AF4678E3617A}"/>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id="{607B3173-B77E-9F9A-C05B-4FBC57513A4E}"/>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97584B19-F374-72A6-6E09-14EFA124A51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BBF65C93-1C63-4C91-B82E-8159C0CA18F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EA78630-8DAD-79DE-D46D-4998AE2A4DE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CFFFECB-40F1-5DDC-5944-1C49CEC1325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BD06550-A94C-C84A-F706-A41CDEAB457F}"/>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74194C1F-4E71-D014-1945-BA36DB8E15E9}"/>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74A15D78-8676-21A8-0BF7-1CBA1B8A5A38}"/>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12EFAD4-F395-4E7A-9215-7505AE44F0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2E6125-1A22-2129-1F15-AE3CA714FDE1}"/>
              </a:ext>
            </a:extLst>
          </p:cNvPr>
          <p:cNvSpPr/>
          <p:nvPr/>
        </p:nvSpPr>
        <p:spPr>
          <a:xfrm>
            <a:off x="1457325" y="914400"/>
            <a:ext cx="6238875" cy="1219200"/>
          </a:xfrm>
          <a:prstGeom prst="rect">
            <a:avLst/>
          </a:prstGeom>
          <a:solidFill>
            <a:schemeClr val="accent6">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CCFFCC"/>
                </a:solidFill>
              </a:rPr>
              <a:t>Do We Serve God</a:t>
            </a:r>
            <a:br>
              <a:rPr lang="en-US" sz="3600" dirty="0">
                <a:solidFill>
                  <a:srgbClr val="CCFFCC"/>
                </a:solidFill>
              </a:rPr>
            </a:br>
            <a:r>
              <a:rPr lang="en-US" sz="3600" dirty="0">
                <a:solidFill>
                  <a:srgbClr val="CCFFCC"/>
                </a:solidFill>
              </a:rPr>
              <a:t>For Nothing?</a:t>
            </a:r>
            <a:endParaRPr lang="en-US" sz="3000" dirty="0">
              <a:solidFill>
                <a:srgbClr val="CCFFC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D4ACCEC5-1C07-6C6D-9E73-AF74F1D7FB51}"/>
              </a:ext>
            </a:extLst>
          </p:cNvPr>
          <p:cNvSpPr>
            <a:spLocks noGrp="1" noChangeArrowheads="1"/>
          </p:cNvSpPr>
          <p:nvPr>
            <p:ph idx="1"/>
          </p:nvPr>
        </p:nvSpPr>
        <p:spPr>
          <a:xfrm>
            <a:off x="381000" y="304800"/>
            <a:ext cx="8382000" cy="6172200"/>
          </a:xfrm>
        </p:spPr>
        <p:txBody>
          <a:bodyPr/>
          <a:lstStyle/>
          <a:p>
            <a:pPr marL="0" indent="0" algn="ctr">
              <a:buFontTx/>
              <a:buNone/>
              <a:defRPr/>
            </a:pPr>
            <a:r>
              <a:rPr lang="en-US" altLang="en-US" sz="2400" dirty="0">
                <a:solidFill>
                  <a:srgbClr val="FFC000"/>
                </a:solidFill>
              </a:rPr>
              <a:t>1.</a:t>
            </a:r>
            <a:r>
              <a:rPr lang="en-US" altLang="en-US" dirty="0">
                <a:solidFill>
                  <a:schemeClr val="bg1"/>
                </a:solidFill>
              </a:rPr>
              <a:t> </a:t>
            </a:r>
            <a:r>
              <a:rPr lang="en-US" altLang="en-US" sz="3100" dirty="0">
                <a:solidFill>
                  <a:srgbClr val="CCECFF"/>
                </a:solidFill>
              </a:rPr>
              <a:t>We associate with finest people on earth</a:t>
            </a:r>
          </a:p>
          <a:p>
            <a:pPr>
              <a:spcAft>
                <a:spcPts val="300"/>
              </a:spcAft>
              <a:defRPr/>
            </a:pPr>
            <a:r>
              <a:rPr lang="en-US" altLang="en-US" sz="3000" dirty="0">
                <a:solidFill>
                  <a:schemeClr val="bg1"/>
                </a:solidFill>
              </a:rPr>
              <a:t>Acts 28:…14-15</a:t>
            </a:r>
          </a:p>
          <a:p>
            <a:pPr>
              <a:spcAft>
                <a:spcPts val="300"/>
              </a:spcAft>
              <a:defRPr/>
            </a:pPr>
            <a:r>
              <a:rPr lang="en-US" altLang="en-US" sz="3000" dirty="0">
                <a:solidFill>
                  <a:schemeClr val="bg1"/>
                </a:solidFill>
              </a:rPr>
              <a:t>1 Jn.3:16</a:t>
            </a:r>
          </a:p>
          <a:p>
            <a:pPr>
              <a:spcAft>
                <a:spcPts val="300"/>
              </a:spcAft>
              <a:defRPr/>
            </a:pPr>
            <a:r>
              <a:rPr lang="en-US" altLang="en-US" sz="3000" dirty="0">
                <a:solidFill>
                  <a:schemeClr val="bg1"/>
                </a:solidFill>
              </a:rPr>
              <a:t>Ph.1:16</a:t>
            </a:r>
            <a:endParaRPr lang="en-US" altLang="en-US" sz="3000" dirty="0">
              <a:solidFill>
                <a:srgbClr val="CC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D4ACCEC5-1C07-6C6D-9E73-AF74F1D7FB51}"/>
              </a:ext>
            </a:extLst>
          </p:cNvPr>
          <p:cNvSpPr>
            <a:spLocks noGrp="1" noChangeArrowheads="1"/>
          </p:cNvSpPr>
          <p:nvPr>
            <p:ph idx="1"/>
          </p:nvPr>
        </p:nvSpPr>
        <p:spPr>
          <a:xfrm>
            <a:off x="381000" y="304800"/>
            <a:ext cx="8382000" cy="6172200"/>
          </a:xfrm>
        </p:spPr>
        <p:txBody>
          <a:bodyPr/>
          <a:lstStyle/>
          <a:p>
            <a:pPr marL="0" indent="0" algn="ctr">
              <a:buFontTx/>
              <a:buNone/>
              <a:defRPr/>
            </a:pPr>
            <a:r>
              <a:rPr lang="en-US" altLang="en-US" sz="2400" dirty="0">
                <a:solidFill>
                  <a:srgbClr val="FFC000"/>
                </a:solidFill>
              </a:rPr>
              <a:t>2.</a:t>
            </a:r>
            <a:r>
              <a:rPr lang="en-US" altLang="en-US" dirty="0">
                <a:solidFill>
                  <a:schemeClr val="bg1"/>
                </a:solidFill>
              </a:rPr>
              <a:t> </a:t>
            </a:r>
            <a:r>
              <a:rPr lang="en-US" altLang="en-US" sz="3100" dirty="0">
                <a:solidFill>
                  <a:srgbClr val="CCECFF"/>
                </a:solidFill>
              </a:rPr>
              <a:t>The consequences of disobedience</a:t>
            </a:r>
          </a:p>
          <a:p>
            <a:pPr>
              <a:spcAft>
                <a:spcPts val="0"/>
              </a:spcAft>
              <a:defRPr/>
            </a:pPr>
            <a:r>
              <a:rPr lang="en-US" altLang="en-US" sz="3000" dirty="0">
                <a:solidFill>
                  <a:schemeClr val="bg1"/>
                </a:solidFill>
              </a:rPr>
              <a:t>2 Th.1:6-10</a:t>
            </a:r>
          </a:p>
          <a:p>
            <a:pPr lvl="1">
              <a:spcAft>
                <a:spcPts val="300"/>
              </a:spcAft>
              <a:defRPr/>
            </a:pPr>
            <a:r>
              <a:rPr lang="en-US" altLang="en-US" sz="3000" dirty="0">
                <a:solidFill>
                  <a:srgbClr val="FFFFCC"/>
                </a:solidFill>
              </a:rPr>
              <a:t>God is righteous, </a:t>
            </a:r>
            <a:r>
              <a:rPr lang="en-US" altLang="en-US" sz="3000" dirty="0">
                <a:solidFill>
                  <a:schemeClr val="bg1"/>
                </a:solidFill>
              </a:rPr>
              <a:t>6.   Requires recompense</a:t>
            </a:r>
          </a:p>
          <a:p>
            <a:pPr lvl="1">
              <a:spcAft>
                <a:spcPts val="300"/>
              </a:spcAft>
              <a:defRPr/>
            </a:pPr>
            <a:r>
              <a:rPr lang="en-US" altLang="en-US" sz="3000" dirty="0">
                <a:solidFill>
                  <a:srgbClr val="FFFFCC"/>
                </a:solidFill>
              </a:rPr>
              <a:t>God will recompense, </a:t>
            </a:r>
            <a:r>
              <a:rPr lang="en-US" altLang="en-US" sz="3000" dirty="0">
                <a:solidFill>
                  <a:schemeClr val="bg1"/>
                </a:solidFill>
              </a:rPr>
              <a:t>6.  “Repay” – Ps.73 </a:t>
            </a:r>
          </a:p>
          <a:p>
            <a:pPr lvl="1">
              <a:spcAft>
                <a:spcPts val="0"/>
              </a:spcAft>
              <a:defRPr/>
            </a:pPr>
            <a:r>
              <a:rPr lang="en-US" altLang="en-US" sz="3000" dirty="0">
                <a:solidFill>
                  <a:srgbClr val="FFFFCC"/>
                </a:solidFill>
              </a:rPr>
              <a:t>Day of reckoning and ruin, </a:t>
            </a:r>
            <a:r>
              <a:rPr lang="en-US" altLang="en-US" sz="3000" dirty="0">
                <a:solidFill>
                  <a:schemeClr val="bg1"/>
                </a:solidFill>
              </a:rPr>
              <a:t>6, 8-9    </a:t>
            </a:r>
          </a:p>
          <a:p>
            <a:pPr lvl="2">
              <a:spcAft>
                <a:spcPts val="300"/>
              </a:spcAft>
              <a:defRPr/>
            </a:pPr>
            <a:r>
              <a:rPr lang="en-US" altLang="en-US" sz="3000" dirty="0">
                <a:solidFill>
                  <a:schemeClr val="bg1"/>
                </a:solidFill>
              </a:rPr>
              <a:t>Lk.16, rich man lost…</a:t>
            </a:r>
          </a:p>
          <a:p>
            <a:pPr marL="1371600" lvl="3" indent="0">
              <a:spcAft>
                <a:spcPts val="300"/>
              </a:spcAft>
              <a:buNone/>
              <a:defRPr/>
            </a:pPr>
            <a:r>
              <a:rPr lang="en-US" altLang="en-US" sz="2200" dirty="0">
                <a:solidFill>
                  <a:schemeClr val="bg1"/>
                </a:solidFill>
              </a:rPr>
              <a:t>	</a:t>
            </a:r>
            <a:endParaRPr lang="en-US" altLang="en-US" sz="2200" dirty="0">
              <a:solidFill>
                <a:srgbClr val="CCFFFF"/>
              </a:solidFill>
            </a:endParaRPr>
          </a:p>
        </p:txBody>
      </p:sp>
      <p:sp>
        <p:nvSpPr>
          <p:cNvPr id="2" name="Rectangle 1">
            <a:extLst>
              <a:ext uri="{FF2B5EF4-FFF2-40B4-BE49-F238E27FC236}">
                <a16:creationId xmlns:a16="http://schemas.microsoft.com/office/drawing/2014/main" id="{1F77E576-77AF-175B-E4D6-42E0BD74F856}"/>
              </a:ext>
            </a:extLst>
          </p:cNvPr>
          <p:cNvSpPr/>
          <p:nvPr/>
        </p:nvSpPr>
        <p:spPr>
          <a:xfrm>
            <a:off x="955964" y="3810000"/>
            <a:ext cx="3463636" cy="457200"/>
          </a:xfrm>
          <a:prstGeom prst="rect">
            <a:avLst/>
          </a:prstGeom>
          <a:solidFill>
            <a:schemeClr val="accent6">
              <a:lumMod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Riches,</a:t>
            </a:r>
            <a:r>
              <a:rPr lang="en-US" sz="3000" dirty="0">
                <a:solidFill>
                  <a:schemeClr val="bg1"/>
                </a:solidFill>
              </a:rPr>
              <a:t> 19</a:t>
            </a:r>
          </a:p>
        </p:txBody>
      </p:sp>
      <p:sp>
        <p:nvSpPr>
          <p:cNvPr id="3" name="Rectangle 2">
            <a:extLst>
              <a:ext uri="{FF2B5EF4-FFF2-40B4-BE49-F238E27FC236}">
                <a16:creationId xmlns:a16="http://schemas.microsoft.com/office/drawing/2014/main" id="{55E1C9B7-071B-B290-8A27-839F93F513D1}"/>
              </a:ext>
            </a:extLst>
          </p:cNvPr>
          <p:cNvSpPr/>
          <p:nvPr/>
        </p:nvSpPr>
        <p:spPr>
          <a:xfrm>
            <a:off x="955964" y="4371681"/>
            <a:ext cx="3463636" cy="457200"/>
          </a:xfrm>
          <a:prstGeom prst="rect">
            <a:avLst/>
          </a:prstGeom>
          <a:solidFill>
            <a:schemeClr val="accent6">
              <a:lumMod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Happiness, </a:t>
            </a:r>
            <a:r>
              <a:rPr lang="en-US" sz="3000" dirty="0">
                <a:solidFill>
                  <a:schemeClr val="bg1"/>
                </a:solidFill>
              </a:rPr>
              <a:t>19</a:t>
            </a:r>
          </a:p>
        </p:txBody>
      </p:sp>
      <p:sp>
        <p:nvSpPr>
          <p:cNvPr id="4" name="Rectangle 3">
            <a:extLst>
              <a:ext uri="{FF2B5EF4-FFF2-40B4-BE49-F238E27FC236}">
                <a16:creationId xmlns:a16="http://schemas.microsoft.com/office/drawing/2014/main" id="{E552D637-AD33-69A6-6862-19F4C2C4E6E5}"/>
              </a:ext>
            </a:extLst>
          </p:cNvPr>
          <p:cNvSpPr/>
          <p:nvPr/>
        </p:nvSpPr>
        <p:spPr>
          <a:xfrm>
            <a:off x="955964" y="4924719"/>
            <a:ext cx="3463636" cy="457200"/>
          </a:xfrm>
          <a:prstGeom prst="rect">
            <a:avLst/>
          </a:prstGeom>
          <a:solidFill>
            <a:schemeClr val="accent6">
              <a:lumMod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Life,</a:t>
            </a:r>
            <a:r>
              <a:rPr lang="en-US" sz="3000" dirty="0">
                <a:solidFill>
                  <a:schemeClr val="bg1"/>
                </a:solidFill>
              </a:rPr>
              <a:t> 22</a:t>
            </a:r>
          </a:p>
        </p:txBody>
      </p:sp>
      <p:sp>
        <p:nvSpPr>
          <p:cNvPr id="5" name="Rectangle 4">
            <a:extLst>
              <a:ext uri="{FF2B5EF4-FFF2-40B4-BE49-F238E27FC236}">
                <a16:creationId xmlns:a16="http://schemas.microsoft.com/office/drawing/2014/main" id="{FD0E68F5-F3E9-74B3-52A0-4166B7450EE0}"/>
              </a:ext>
            </a:extLst>
          </p:cNvPr>
          <p:cNvSpPr/>
          <p:nvPr/>
        </p:nvSpPr>
        <p:spPr>
          <a:xfrm>
            <a:off x="2840182" y="5496611"/>
            <a:ext cx="3463636" cy="457200"/>
          </a:xfrm>
          <a:prstGeom prst="rect">
            <a:avLst/>
          </a:prstGeom>
          <a:solidFill>
            <a:schemeClr val="accent6">
              <a:lumMod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Influence, </a:t>
            </a:r>
            <a:r>
              <a:rPr lang="en-US" sz="3000" dirty="0">
                <a:solidFill>
                  <a:schemeClr val="bg1"/>
                </a:solidFill>
              </a:rPr>
              <a:t>27-28</a:t>
            </a:r>
          </a:p>
        </p:txBody>
      </p:sp>
      <p:sp>
        <p:nvSpPr>
          <p:cNvPr id="7" name="Rectangle 6">
            <a:extLst>
              <a:ext uri="{FF2B5EF4-FFF2-40B4-BE49-F238E27FC236}">
                <a16:creationId xmlns:a16="http://schemas.microsoft.com/office/drawing/2014/main" id="{B0275902-86FE-F27B-F6FD-8BAC9357211F}"/>
              </a:ext>
            </a:extLst>
          </p:cNvPr>
          <p:cNvSpPr/>
          <p:nvPr/>
        </p:nvSpPr>
        <p:spPr>
          <a:xfrm>
            <a:off x="4724400" y="3810000"/>
            <a:ext cx="3463636" cy="457200"/>
          </a:xfrm>
          <a:prstGeom prst="rect">
            <a:avLst/>
          </a:prstGeom>
          <a:solidFill>
            <a:schemeClr val="accent6">
              <a:lumMod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Well-being,</a:t>
            </a:r>
            <a:r>
              <a:rPr lang="en-US" sz="3000" dirty="0">
                <a:solidFill>
                  <a:schemeClr val="bg1"/>
                </a:solidFill>
              </a:rPr>
              <a:t> 23</a:t>
            </a:r>
          </a:p>
        </p:txBody>
      </p:sp>
      <p:sp>
        <p:nvSpPr>
          <p:cNvPr id="8" name="Rectangle 7">
            <a:extLst>
              <a:ext uri="{FF2B5EF4-FFF2-40B4-BE49-F238E27FC236}">
                <a16:creationId xmlns:a16="http://schemas.microsoft.com/office/drawing/2014/main" id="{4E92BB1C-FB08-4A14-2801-9571E25CE55E}"/>
              </a:ext>
            </a:extLst>
          </p:cNvPr>
          <p:cNvSpPr/>
          <p:nvPr/>
        </p:nvSpPr>
        <p:spPr>
          <a:xfrm>
            <a:off x="4724400" y="4371681"/>
            <a:ext cx="3463636" cy="457200"/>
          </a:xfrm>
          <a:prstGeom prst="rect">
            <a:avLst/>
          </a:prstGeom>
          <a:solidFill>
            <a:schemeClr val="accent6">
              <a:lumMod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Mercy / relief, </a:t>
            </a:r>
            <a:r>
              <a:rPr lang="en-US" sz="3000" dirty="0">
                <a:solidFill>
                  <a:schemeClr val="bg1"/>
                </a:solidFill>
              </a:rPr>
              <a:t>24</a:t>
            </a:r>
          </a:p>
        </p:txBody>
      </p:sp>
      <p:sp>
        <p:nvSpPr>
          <p:cNvPr id="9" name="Rectangle 8">
            <a:extLst>
              <a:ext uri="{FF2B5EF4-FFF2-40B4-BE49-F238E27FC236}">
                <a16:creationId xmlns:a16="http://schemas.microsoft.com/office/drawing/2014/main" id="{60992529-8E18-AB58-E98E-4BF02F8434CD}"/>
              </a:ext>
            </a:extLst>
          </p:cNvPr>
          <p:cNvSpPr/>
          <p:nvPr/>
        </p:nvSpPr>
        <p:spPr>
          <a:xfrm>
            <a:off x="4724400" y="4924719"/>
            <a:ext cx="3463636" cy="457200"/>
          </a:xfrm>
          <a:prstGeom prst="rect">
            <a:avLst/>
          </a:prstGeom>
          <a:solidFill>
            <a:schemeClr val="accent6">
              <a:lumMod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Hope, </a:t>
            </a:r>
            <a:r>
              <a:rPr lang="en-US" sz="3000" dirty="0">
                <a:solidFill>
                  <a:schemeClr val="bg1"/>
                </a:solidFill>
              </a:rPr>
              <a:t>25-26</a:t>
            </a:r>
          </a:p>
        </p:txBody>
      </p:sp>
    </p:spTree>
    <p:extLst>
      <p:ext uri="{BB962C8B-B14F-4D97-AF65-F5344CB8AC3E}">
        <p14:creationId xmlns:p14="http://schemas.microsoft.com/office/powerpoint/2010/main" val="172154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D4ACCEC5-1C07-6C6D-9E73-AF74F1D7FB51}"/>
              </a:ext>
            </a:extLst>
          </p:cNvPr>
          <p:cNvSpPr>
            <a:spLocks noGrp="1" noChangeArrowheads="1"/>
          </p:cNvSpPr>
          <p:nvPr>
            <p:ph idx="1"/>
          </p:nvPr>
        </p:nvSpPr>
        <p:spPr>
          <a:xfrm>
            <a:off x="381000" y="304800"/>
            <a:ext cx="8382000" cy="6172200"/>
          </a:xfrm>
        </p:spPr>
        <p:txBody>
          <a:bodyPr/>
          <a:lstStyle/>
          <a:p>
            <a:pPr marL="0" indent="0" algn="ctr">
              <a:buFontTx/>
              <a:buNone/>
              <a:defRPr/>
            </a:pPr>
            <a:r>
              <a:rPr lang="en-US" altLang="en-US" sz="2400" dirty="0">
                <a:solidFill>
                  <a:srgbClr val="FFC000"/>
                </a:solidFill>
              </a:rPr>
              <a:t>3.</a:t>
            </a:r>
            <a:r>
              <a:rPr lang="en-US" altLang="en-US" dirty="0">
                <a:solidFill>
                  <a:schemeClr val="bg1"/>
                </a:solidFill>
              </a:rPr>
              <a:t> </a:t>
            </a:r>
            <a:r>
              <a:rPr lang="en-US" altLang="en-US" sz="3100" dirty="0">
                <a:solidFill>
                  <a:srgbClr val="CCECFF"/>
                </a:solidFill>
              </a:rPr>
              <a:t>The blessings of obedience</a:t>
            </a:r>
          </a:p>
          <a:p>
            <a:pPr marL="0" indent="0" algn="ctr">
              <a:spcAft>
                <a:spcPts val="0"/>
              </a:spcAft>
              <a:buNone/>
              <a:defRPr/>
            </a:pPr>
            <a:r>
              <a:rPr lang="en-US" altLang="en-US" sz="3000" dirty="0">
                <a:solidFill>
                  <a:schemeClr val="bg1"/>
                </a:solidFill>
              </a:rPr>
              <a:t>John never uses words ‘obey / obedience’</a:t>
            </a:r>
            <a:br>
              <a:rPr lang="en-US" altLang="en-US" sz="3000" dirty="0">
                <a:solidFill>
                  <a:schemeClr val="bg1"/>
                </a:solidFill>
              </a:rPr>
            </a:br>
            <a:r>
              <a:rPr lang="en-US" altLang="en-US" sz="3000" dirty="0">
                <a:solidFill>
                  <a:schemeClr val="bg1"/>
                </a:solidFill>
              </a:rPr>
              <a:t>– he does use synonyms</a:t>
            </a:r>
          </a:p>
          <a:p>
            <a:pPr>
              <a:spcAft>
                <a:spcPts val="0"/>
              </a:spcAft>
              <a:defRPr/>
            </a:pPr>
            <a:r>
              <a:rPr lang="en-US" altLang="en-US" sz="3000" dirty="0">
                <a:solidFill>
                  <a:schemeClr val="bg1"/>
                </a:solidFill>
              </a:rPr>
              <a:t>1 Jn.2:3, </a:t>
            </a:r>
            <a:r>
              <a:rPr lang="en-US" altLang="en-US" sz="3000" dirty="0">
                <a:solidFill>
                  <a:srgbClr val="FFFF99"/>
                </a:solidFill>
              </a:rPr>
              <a:t>approval of God</a:t>
            </a:r>
          </a:p>
          <a:p>
            <a:pPr>
              <a:spcAft>
                <a:spcPts val="0"/>
              </a:spcAft>
              <a:defRPr/>
            </a:pPr>
            <a:r>
              <a:rPr lang="en-US" altLang="en-US" sz="3000" dirty="0">
                <a:solidFill>
                  <a:schemeClr val="bg1"/>
                </a:solidFill>
              </a:rPr>
              <a:t>Does it matter?</a:t>
            </a:r>
            <a:endParaRPr lang="en-US" altLang="en-US" sz="2200" dirty="0">
              <a:solidFill>
                <a:srgbClr val="CCFFFF"/>
              </a:solidFill>
            </a:endParaRPr>
          </a:p>
        </p:txBody>
      </p:sp>
      <p:sp>
        <p:nvSpPr>
          <p:cNvPr id="6" name="Rectangle 5">
            <a:extLst>
              <a:ext uri="{FF2B5EF4-FFF2-40B4-BE49-F238E27FC236}">
                <a16:creationId xmlns:a16="http://schemas.microsoft.com/office/drawing/2014/main" id="{3CB948B6-36B5-C906-B074-12BECE8BA3D1}"/>
              </a:ext>
            </a:extLst>
          </p:cNvPr>
          <p:cNvSpPr/>
          <p:nvPr/>
        </p:nvSpPr>
        <p:spPr>
          <a:xfrm>
            <a:off x="381000" y="3124200"/>
            <a:ext cx="8382000" cy="2971800"/>
          </a:xfrm>
          <a:prstGeom prst="rect">
            <a:avLst/>
          </a:prstGeom>
          <a:solidFill>
            <a:schemeClr val="accent6">
              <a:lumMod val="50000"/>
            </a:schemeClr>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Sam Morris: “We take the position that a Chris-tian’s sins do not damn his soul.  The way a Christian lives, what he says, his character, his conduct, or his attitude toward other people have nothing whatever to do with the salvation of his soul… </a:t>
            </a:r>
          </a:p>
        </p:txBody>
      </p:sp>
    </p:spTree>
    <p:extLst>
      <p:ext uri="{BB962C8B-B14F-4D97-AF65-F5344CB8AC3E}">
        <p14:creationId xmlns:p14="http://schemas.microsoft.com/office/powerpoint/2010/main" val="334673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D4ACCEC5-1C07-6C6D-9E73-AF74F1D7FB51}"/>
              </a:ext>
            </a:extLst>
          </p:cNvPr>
          <p:cNvSpPr>
            <a:spLocks noGrp="1" noChangeArrowheads="1"/>
          </p:cNvSpPr>
          <p:nvPr>
            <p:ph idx="1"/>
          </p:nvPr>
        </p:nvSpPr>
        <p:spPr>
          <a:xfrm>
            <a:off x="381000" y="304800"/>
            <a:ext cx="8382000" cy="6172200"/>
          </a:xfrm>
        </p:spPr>
        <p:txBody>
          <a:bodyPr/>
          <a:lstStyle/>
          <a:p>
            <a:pPr marL="0" indent="0" algn="ctr">
              <a:buFontTx/>
              <a:buNone/>
              <a:defRPr/>
            </a:pPr>
            <a:endParaRPr lang="en-US" altLang="en-US" sz="2200" dirty="0">
              <a:solidFill>
                <a:srgbClr val="CCFFFF"/>
              </a:solidFill>
            </a:endParaRPr>
          </a:p>
        </p:txBody>
      </p:sp>
      <p:sp>
        <p:nvSpPr>
          <p:cNvPr id="6" name="Rectangle 5">
            <a:extLst>
              <a:ext uri="{FF2B5EF4-FFF2-40B4-BE49-F238E27FC236}">
                <a16:creationId xmlns:a16="http://schemas.microsoft.com/office/drawing/2014/main" id="{3CB948B6-36B5-C906-B074-12BECE8BA3D1}"/>
              </a:ext>
            </a:extLst>
          </p:cNvPr>
          <p:cNvSpPr/>
          <p:nvPr/>
        </p:nvSpPr>
        <p:spPr>
          <a:xfrm>
            <a:off x="381000" y="381000"/>
            <a:ext cx="8382000" cy="5715000"/>
          </a:xfrm>
          <a:prstGeom prst="rect">
            <a:avLst/>
          </a:prstGeom>
          <a:solidFill>
            <a:schemeClr val="accent6">
              <a:lumMod val="50000"/>
            </a:schemeClr>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All the prayers a man may pray, all the Bibles he may read, all the churches he may belong to, all the services he may attend, all the sermons he may practice, all the debts he may pay, all the ordinances he may observe, all the laws he may keep, all the benevolent acts he may perform will not make his soul one whit safer, and all the sins he may commit from idolatry to murder will not make his soul in any more danger.  The way a man lives has nothing whatsoever to do with the salvation of his soul” </a:t>
            </a:r>
            <a:r>
              <a:rPr lang="en-US" sz="2400" dirty="0">
                <a:solidFill>
                  <a:srgbClr val="FFFFCC"/>
                </a:solidFill>
              </a:rPr>
              <a:t>– Tract: Do a Christian’s Sins Damn His Soul?</a:t>
            </a:r>
            <a:endParaRPr lang="en-US" sz="3000" dirty="0">
              <a:solidFill>
                <a:srgbClr val="FFFFCC"/>
              </a:solidFill>
            </a:endParaRPr>
          </a:p>
        </p:txBody>
      </p:sp>
    </p:spTree>
    <p:extLst>
      <p:ext uri="{BB962C8B-B14F-4D97-AF65-F5344CB8AC3E}">
        <p14:creationId xmlns:p14="http://schemas.microsoft.com/office/powerpoint/2010/main" val="103598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D4ACCEC5-1C07-6C6D-9E73-AF74F1D7FB51}"/>
              </a:ext>
            </a:extLst>
          </p:cNvPr>
          <p:cNvSpPr>
            <a:spLocks noGrp="1" noChangeArrowheads="1"/>
          </p:cNvSpPr>
          <p:nvPr>
            <p:ph idx="1"/>
          </p:nvPr>
        </p:nvSpPr>
        <p:spPr>
          <a:xfrm>
            <a:off x="381000" y="304800"/>
            <a:ext cx="8382000" cy="6172200"/>
          </a:xfrm>
        </p:spPr>
        <p:txBody>
          <a:bodyPr/>
          <a:lstStyle/>
          <a:p>
            <a:pPr marL="0" indent="0" algn="ctr">
              <a:buFontTx/>
              <a:buNone/>
              <a:defRPr/>
            </a:pPr>
            <a:r>
              <a:rPr lang="en-US" altLang="en-US" sz="2400" dirty="0">
                <a:solidFill>
                  <a:srgbClr val="FFC000"/>
                </a:solidFill>
              </a:rPr>
              <a:t>3.</a:t>
            </a:r>
            <a:r>
              <a:rPr lang="en-US" altLang="en-US" dirty="0">
                <a:solidFill>
                  <a:schemeClr val="bg1"/>
                </a:solidFill>
              </a:rPr>
              <a:t> </a:t>
            </a:r>
            <a:r>
              <a:rPr lang="en-US" altLang="en-US" sz="3100" dirty="0">
                <a:solidFill>
                  <a:srgbClr val="CCECFF"/>
                </a:solidFill>
              </a:rPr>
              <a:t>The blessings of obedience</a:t>
            </a:r>
          </a:p>
          <a:p>
            <a:pPr marL="0" indent="0" algn="ctr">
              <a:spcAft>
                <a:spcPts val="0"/>
              </a:spcAft>
              <a:buNone/>
              <a:defRPr/>
            </a:pPr>
            <a:r>
              <a:rPr lang="en-US" altLang="en-US" sz="3000" dirty="0">
                <a:solidFill>
                  <a:schemeClr val="bg1"/>
                </a:solidFill>
              </a:rPr>
              <a:t>John never uses words ‘obey / obedience’</a:t>
            </a:r>
            <a:br>
              <a:rPr lang="en-US" altLang="en-US" sz="3000" dirty="0">
                <a:solidFill>
                  <a:schemeClr val="bg1"/>
                </a:solidFill>
              </a:rPr>
            </a:br>
            <a:r>
              <a:rPr lang="en-US" altLang="en-US" sz="3000" dirty="0">
                <a:solidFill>
                  <a:schemeClr val="bg1"/>
                </a:solidFill>
              </a:rPr>
              <a:t>– he does use synonyms</a:t>
            </a:r>
          </a:p>
          <a:p>
            <a:pPr>
              <a:spcAft>
                <a:spcPts val="0"/>
              </a:spcAft>
              <a:defRPr/>
            </a:pPr>
            <a:r>
              <a:rPr lang="en-US" altLang="en-US" sz="2400" dirty="0">
                <a:solidFill>
                  <a:schemeClr val="bg1"/>
                </a:solidFill>
              </a:rPr>
              <a:t>1 Jn.2:3, approval of God</a:t>
            </a:r>
          </a:p>
          <a:p>
            <a:pPr>
              <a:spcAft>
                <a:spcPts val="0"/>
              </a:spcAft>
              <a:defRPr/>
            </a:pPr>
            <a:r>
              <a:rPr lang="en-US" altLang="en-US" sz="3000" dirty="0">
                <a:solidFill>
                  <a:schemeClr val="bg1"/>
                </a:solidFill>
              </a:rPr>
              <a:t>1 Jn.3:22, </a:t>
            </a:r>
            <a:r>
              <a:rPr lang="en-US" altLang="en-US" sz="3000" dirty="0">
                <a:solidFill>
                  <a:srgbClr val="FFFF99"/>
                </a:solidFill>
              </a:rPr>
              <a:t>peace with God</a:t>
            </a:r>
            <a:endParaRPr lang="en-US" altLang="en-US" sz="2200" dirty="0">
              <a:solidFill>
                <a:srgbClr val="FFFF99"/>
              </a:solidFill>
            </a:endParaRPr>
          </a:p>
        </p:txBody>
      </p:sp>
    </p:spTree>
    <p:extLst>
      <p:ext uri="{BB962C8B-B14F-4D97-AF65-F5344CB8AC3E}">
        <p14:creationId xmlns:p14="http://schemas.microsoft.com/office/powerpoint/2010/main" val="2301028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D4ACCEC5-1C07-6C6D-9E73-AF74F1D7FB51}"/>
              </a:ext>
            </a:extLst>
          </p:cNvPr>
          <p:cNvSpPr>
            <a:spLocks noGrp="1" noChangeArrowheads="1"/>
          </p:cNvSpPr>
          <p:nvPr>
            <p:ph idx="1"/>
          </p:nvPr>
        </p:nvSpPr>
        <p:spPr>
          <a:xfrm>
            <a:off x="381000" y="304800"/>
            <a:ext cx="8382000" cy="6172200"/>
          </a:xfrm>
        </p:spPr>
        <p:txBody>
          <a:bodyPr/>
          <a:lstStyle/>
          <a:p>
            <a:pPr marL="0" indent="0" algn="ctr">
              <a:buFontTx/>
              <a:buNone/>
              <a:defRPr/>
            </a:pPr>
            <a:r>
              <a:rPr lang="en-US" altLang="en-US" sz="2400" dirty="0">
                <a:solidFill>
                  <a:srgbClr val="FFC000"/>
                </a:solidFill>
              </a:rPr>
              <a:t>4.</a:t>
            </a:r>
            <a:r>
              <a:rPr lang="en-US" altLang="en-US" dirty="0">
                <a:solidFill>
                  <a:schemeClr val="bg1"/>
                </a:solidFill>
              </a:rPr>
              <a:t> </a:t>
            </a:r>
            <a:r>
              <a:rPr lang="en-US" altLang="en-US" sz="3100" dirty="0">
                <a:solidFill>
                  <a:srgbClr val="CCECFF"/>
                </a:solidFill>
              </a:rPr>
              <a:t>Gratitude</a:t>
            </a:r>
          </a:p>
          <a:p>
            <a:pPr>
              <a:spcAft>
                <a:spcPts val="0"/>
              </a:spcAft>
              <a:defRPr/>
            </a:pPr>
            <a:r>
              <a:rPr lang="en-US" altLang="en-US" sz="3000" dirty="0">
                <a:solidFill>
                  <a:schemeClr val="bg1"/>
                </a:solidFill>
              </a:rPr>
              <a:t>Luke 15, prodigal</a:t>
            </a:r>
          </a:p>
          <a:p>
            <a:pPr>
              <a:spcAft>
                <a:spcPts val="0"/>
              </a:spcAft>
              <a:defRPr/>
            </a:pPr>
            <a:r>
              <a:rPr lang="en-US" altLang="en-US" sz="3000" dirty="0">
                <a:solidFill>
                  <a:schemeClr val="bg1"/>
                </a:solidFill>
              </a:rPr>
              <a:t>Luke 18, publican</a:t>
            </a:r>
          </a:p>
          <a:p>
            <a:pPr>
              <a:spcAft>
                <a:spcPts val="0"/>
              </a:spcAft>
              <a:defRPr/>
            </a:pPr>
            <a:r>
              <a:rPr lang="en-US" altLang="en-US" sz="3000" dirty="0">
                <a:solidFill>
                  <a:schemeClr val="bg1"/>
                </a:solidFill>
              </a:rPr>
              <a:t>Luke 19, publican</a:t>
            </a:r>
            <a:endParaRPr lang="en-US" altLang="en-US" sz="2200" dirty="0">
              <a:solidFill>
                <a:srgbClr val="CCFFFF"/>
              </a:solidFill>
            </a:endParaRPr>
          </a:p>
        </p:txBody>
      </p:sp>
    </p:spTree>
    <p:extLst>
      <p:ext uri="{BB962C8B-B14F-4D97-AF65-F5344CB8AC3E}">
        <p14:creationId xmlns:p14="http://schemas.microsoft.com/office/powerpoint/2010/main" val="329854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D4ACCEC5-1C07-6C6D-9E73-AF74F1D7FB51}"/>
              </a:ext>
            </a:extLst>
          </p:cNvPr>
          <p:cNvSpPr>
            <a:spLocks noGrp="1" noChangeArrowheads="1"/>
          </p:cNvSpPr>
          <p:nvPr>
            <p:ph idx="1"/>
          </p:nvPr>
        </p:nvSpPr>
        <p:spPr>
          <a:xfrm>
            <a:off x="381000" y="76200"/>
            <a:ext cx="8382000" cy="6172200"/>
          </a:xfrm>
        </p:spPr>
        <p:txBody>
          <a:bodyPr/>
          <a:lstStyle/>
          <a:p>
            <a:pPr marL="0" indent="0" algn="ctr">
              <a:buFontTx/>
              <a:buNone/>
              <a:defRPr/>
            </a:pPr>
            <a:r>
              <a:rPr lang="en-US" altLang="en-US" sz="3000" dirty="0">
                <a:solidFill>
                  <a:schemeClr val="bg1"/>
                </a:solidFill>
              </a:rPr>
              <a:t>Dt</a:t>
            </a:r>
            <a:r>
              <a:rPr lang="en-US" altLang="en-US" sz="3000">
                <a:solidFill>
                  <a:schemeClr val="bg1"/>
                </a:solidFill>
              </a:rPr>
              <a:t>.16 </a:t>
            </a:r>
            <a:endParaRPr lang="en-US" altLang="en-US" sz="3000" dirty="0">
              <a:solidFill>
                <a:schemeClr val="bg1"/>
              </a:solidFill>
            </a:endParaRPr>
          </a:p>
          <a:p>
            <a:pPr marL="0" indent="0">
              <a:spcAft>
                <a:spcPts val="600"/>
              </a:spcAft>
              <a:buNone/>
              <a:defRPr/>
            </a:pPr>
            <a:r>
              <a:rPr lang="en-US" altLang="en-US" sz="3000" baseline="30000" dirty="0">
                <a:solidFill>
                  <a:srgbClr val="CCFFCC"/>
                </a:solidFill>
              </a:rPr>
              <a:t>16</a:t>
            </a:r>
            <a:r>
              <a:rPr lang="en-US" altLang="en-US" sz="3000" dirty="0">
                <a:solidFill>
                  <a:schemeClr val="bg1"/>
                </a:solidFill>
              </a:rPr>
              <a:t> “…they shall not appear before the L</a:t>
            </a:r>
            <a:r>
              <a:rPr lang="en-US" altLang="en-US" sz="2700" dirty="0">
                <a:solidFill>
                  <a:schemeClr val="bg1"/>
                </a:solidFill>
              </a:rPr>
              <a:t>ORD</a:t>
            </a:r>
            <a:r>
              <a:rPr lang="en-US" altLang="en-US" sz="3000" dirty="0">
                <a:solidFill>
                  <a:schemeClr val="bg1"/>
                </a:solidFill>
              </a:rPr>
              <a:t> empty-handed.  </a:t>
            </a:r>
            <a:r>
              <a:rPr lang="en-US" altLang="en-US" sz="3000" baseline="30000" dirty="0">
                <a:solidFill>
                  <a:srgbClr val="CCFFCC"/>
                </a:solidFill>
              </a:rPr>
              <a:t>17</a:t>
            </a:r>
            <a:r>
              <a:rPr lang="en-US" altLang="en-US" sz="3000" dirty="0">
                <a:solidFill>
                  <a:schemeClr val="bg1"/>
                </a:solidFill>
              </a:rPr>
              <a:t> Every man shall give </a:t>
            </a:r>
            <a:r>
              <a:rPr lang="en-US" altLang="en-US" sz="3000" u="sng" dirty="0">
                <a:solidFill>
                  <a:schemeClr val="bg1"/>
                </a:solidFill>
              </a:rPr>
              <a:t>as he is able</a:t>
            </a:r>
            <a:r>
              <a:rPr lang="en-US" altLang="en-US" sz="3000" dirty="0">
                <a:solidFill>
                  <a:schemeClr val="bg1"/>
                </a:solidFill>
              </a:rPr>
              <a:t>, </a:t>
            </a:r>
            <a:r>
              <a:rPr lang="en-US" altLang="en-US" sz="3000" u="sng" dirty="0">
                <a:solidFill>
                  <a:schemeClr val="bg1"/>
                </a:solidFill>
              </a:rPr>
              <a:t>according to</a:t>
            </a:r>
            <a:r>
              <a:rPr lang="en-US" altLang="en-US" sz="3000" dirty="0">
                <a:solidFill>
                  <a:schemeClr val="bg1"/>
                </a:solidFill>
              </a:rPr>
              <a:t> the blessing of the L</a:t>
            </a:r>
            <a:r>
              <a:rPr lang="en-US" altLang="en-US" sz="2700" dirty="0">
                <a:solidFill>
                  <a:schemeClr val="bg1"/>
                </a:solidFill>
              </a:rPr>
              <a:t>ORD</a:t>
            </a:r>
            <a:r>
              <a:rPr lang="en-US" altLang="en-US" sz="3000" dirty="0">
                <a:solidFill>
                  <a:schemeClr val="bg1"/>
                </a:solidFill>
              </a:rPr>
              <a:t> your God which He has given you.” </a:t>
            </a:r>
          </a:p>
          <a:p>
            <a:pPr marL="0" indent="0">
              <a:spcAft>
                <a:spcPts val="600"/>
              </a:spcAft>
              <a:buNone/>
              <a:defRPr/>
            </a:pPr>
            <a:r>
              <a:rPr lang="en-US" altLang="en-US" sz="3000" dirty="0">
                <a:solidFill>
                  <a:schemeClr val="bg1"/>
                </a:solidFill>
              </a:rPr>
              <a:t>Poor widow, Mk.12:44</a:t>
            </a:r>
          </a:p>
          <a:p>
            <a:pPr marL="0" indent="0">
              <a:spcAft>
                <a:spcPts val="600"/>
              </a:spcAft>
              <a:buNone/>
              <a:defRPr/>
            </a:pPr>
            <a:r>
              <a:rPr lang="en-US" altLang="en-US" sz="3000" dirty="0">
                <a:solidFill>
                  <a:schemeClr val="bg1"/>
                </a:solidFill>
              </a:rPr>
              <a:t>How should we respond to God (Jn.3:16)?</a:t>
            </a:r>
          </a:p>
          <a:p>
            <a:pPr marL="0" indent="0">
              <a:spcAft>
                <a:spcPts val="0"/>
              </a:spcAft>
              <a:buNone/>
              <a:defRPr/>
            </a:pPr>
            <a:endParaRPr lang="en-US" altLang="en-US" sz="2200" dirty="0">
              <a:solidFill>
                <a:srgbClr val="CCFFFF"/>
              </a:solidFill>
            </a:endParaRPr>
          </a:p>
        </p:txBody>
      </p:sp>
      <p:sp>
        <p:nvSpPr>
          <p:cNvPr id="2" name="Rectangle: Rounded Corners 1">
            <a:extLst>
              <a:ext uri="{FF2B5EF4-FFF2-40B4-BE49-F238E27FC236}">
                <a16:creationId xmlns:a16="http://schemas.microsoft.com/office/drawing/2014/main" id="{8A39D25E-31EA-9171-332F-E9F4D361FF8A}"/>
              </a:ext>
            </a:extLst>
          </p:cNvPr>
          <p:cNvSpPr/>
          <p:nvPr/>
        </p:nvSpPr>
        <p:spPr>
          <a:xfrm>
            <a:off x="656735" y="3886200"/>
            <a:ext cx="7848600" cy="1524000"/>
          </a:xfrm>
          <a:prstGeom prst="roundRect">
            <a:avLst/>
          </a:prstGeom>
          <a:solidFill>
            <a:schemeClr val="accent6">
              <a:lumMod val="50000"/>
            </a:schemeClr>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FFCC"/>
                </a:solidFill>
              </a:rPr>
              <a:t>“Mind, it is our best work that He wants, not the dregs of our exhaustion.  I think He must prefer quality to quantity”</a:t>
            </a:r>
            <a:r>
              <a:rPr lang="en-US" dirty="0">
                <a:solidFill>
                  <a:srgbClr val="FFFFCC"/>
                </a:solidFill>
              </a:rPr>
              <a:t> </a:t>
            </a:r>
            <a:r>
              <a:rPr lang="en-US" dirty="0"/>
              <a:t>– George MacDonald </a:t>
            </a:r>
          </a:p>
        </p:txBody>
      </p:sp>
    </p:spTree>
    <p:extLst>
      <p:ext uri="{BB962C8B-B14F-4D97-AF65-F5344CB8AC3E}">
        <p14:creationId xmlns:p14="http://schemas.microsoft.com/office/powerpoint/2010/main" val="334186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FC9CB17-1212-A904-C78A-793DC620458C}"/>
              </a:ext>
            </a:extLst>
          </p:cNvPr>
          <p:cNvSpPr>
            <a:spLocks noGrp="1" noChangeArrowheads="1"/>
          </p:cNvSpPr>
          <p:nvPr>
            <p:ph type="title"/>
          </p:nvPr>
        </p:nvSpPr>
        <p:spPr>
          <a:xfrm>
            <a:off x="457200" y="76200"/>
            <a:ext cx="8229600" cy="762000"/>
          </a:xfrm>
        </p:spPr>
        <p:txBody>
          <a:bodyPr/>
          <a:lstStyle/>
          <a:p>
            <a:r>
              <a:rPr lang="en-US" altLang="en-US" sz="3400" dirty="0">
                <a:solidFill>
                  <a:srgbClr val="CCECFF"/>
                </a:solidFill>
              </a:rPr>
              <a:t>Did Cain serve God?</a:t>
            </a:r>
            <a:endParaRPr lang="en-US" altLang="en-US" sz="3400" dirty="0">
              <a:solidFill>
                <a:schemeClr val="bg1"/>
              </a:solidFill>
            </a:endParaRPr>
          </a:p>
        </p:txBody>
      </p:sp>
      <p:sp>
        <p:nvSpPr>
          <p:cNvPr id="21507" name="Content Placeholder 2">
            <a:extLst>
              <a:ext uri="{FF2B5EF4-FFF2-40B4-BE49-F238E27FC236}">
                <a16:creationId xmlns:a16="http://schemas.microsoft.com/office/drawing/2014/main" id="{BFA27B13-0CFE-E583-16EF-822358478B19}"/>
              </a:ext>
            </a:extLst>
          </p:cNvPr>
          <p:cNvSpPr>
            <a:spLocks noGrp="1" noChangeArrowheads="1"/>
          </p:cNvSpPr>
          <p:nvPr>
            <p:ph idx="1"/>
          </p:nvPr>
        </p:nvSpPr>
        <p:spPr>
          <a:xfrm>
            <a:off x="343292" y="762000"/>
            <a:ext cx="8458200" cy="5638800"/>
          </a:xfrm>
        </p:spPr>
        <p:txBody>
          <a:bodyPr/>
          <a:lstStyle/>
          <a:p>
            <a:r>
              <a:rPr lang="en-US" altLang="en-US" sz="3000" dirty="0">
                <a:solidFill>
                  <a:srgbClr val="FFFF00"/>
                </a:solidFill>
              </a:rPr>
              <a:t>Yes:</a:t>
            </a:r>
            <a:r>
              <a:rPr lang="en-US" altLang="en-US" sz="3000" dirty="0">
                <a:solidFill>
                  <a:schemeClr val="bg1"/>
                </a:solidFill>
              </a:rPr>
              <a:t> he brought a sacrifice</a:t>
            </a:r>
          </a:p>
          <a:p>
            <a:r>
              <a:rPr lang="en-US" altLang="en-US" sz="3000" dirty="0">
                <a:solidFill>
                  <a:srgbClr val="FFFF00"/>
                </a:solidFill>
              </a:rPr>
              <a:t>No:</a:t>
            </a:r>
            <a:r>
              <a:rPr lang="en-US" altLang="en-US" sz="3000" dirty="0">
                <a:solidFill>
                  <a:schemeClr val="bg1"/>
                </a:solidFill>
              </a:rPr>
              <a:t> he did it ‘</a:t>
            </a:r>
            <a:r>
              <a:rPr lang="en-US" altLang="en-US" sz="3000" u="sng" dirty="0">
                <a:solidFill>
                  <a:schemeClr val="bg1"/>
                </a:solidFill>
              </a:rPr>
              <a:t>his</a:t>
            </a:r>
            <a:r>
              <a:rPr lang="en-US" altLang="en-US" sz="3000" dirty="0">
                <a:solidFill>
                  <a:schemeClr val="bg1"/>
                </a:solidFill>
              </a:rPr>
              <a:t> </a:t>
            </a:r>
            <a:r>
              <a:rPr lang="en-US" altLang="en-US" sz="3000" u="sng" dirty="0">
                <a:solidFill>
                  <a:schemeClr val="bg1"/>
                </a:solidFill>
              </a:rPr>
              <a:t>way</a:t>
            </a:r>
            <a:r>
              <a:rPr lang="en-US" altLang="en-US" sz="3000" dirty="0">
                <a:solidFill>
                  <a:schemeClr val="bg1"/>
                </a:solidFill>
              </a:rPr>
              <a:t>’  </a:t>
            </a:r>
            <a:r>
              <a:rPr lang="en-US" altLang="en-US" sz="2800" dirty="0">
                <a:solidFill>
                  <a:schemeClr val="bg1"/>
                </a:solidFill>
              </a:rPr>
              <a:t>(cf. Mt.7:13f.; Jer.10:23)</a:t>
            </a:r>
            <a:endParaRPr lang="en-US" altLang="en-US" sz="3000" dirty="0">
              <a:solidFill>
                <a:schemeClr val="bg1"/>
              </a:solidFill>
            </a:endParaRPr>
          </a:p>
          <a:p>
            <a:pPr>
              <a:spcAft>
                <a:spcPts val="300"/>
              </a:spcAft>
              <a:buFontTx/>
              <a:buNone/>
            </a:pPr>
            <a:r>
              <a:rPr lang="en-US" altLang="en-US" sz="3000" dirty="0">
                <a:solidFill>
                  <a:schemeClr val="bg1"/>
                </a:solidFill>
              </a:rPr>
              <a:t>  </a:t>
            </a:r>
            <a:r>
              <a:rPr lang="en-US" altLang="en-US" sz="2400" dirty="0">
                <a:solidFill>
                  <a:srgbClr val="FFC000"/>
                </a:solidFill>
              </a:rPr>
              <a:t> 1. </a:t>
            </a:r>
            <a:r>
              <a:rPr lang="en-US" altLang="en-US" sz="3000" dirty="0">
                <a:solidFill>
                  <a:schemeClr val="bg1"/>
                </a:solidFill>
              </a:rPr>
              <a:t>Nu.20, Moses</a:t>
            </a:r>
          </a:p>
          <a:p>
            <a:pPr>
              <a:spcAft>
                <a:spcPts val="300"/>
              </a:spcAft>
              <a:buFontTx/>
              <a:buNone/>
            </a:pPr>
            <a:r>
              <a:rPr lang="en-US" altLang="en-US" sz="3000" dirty="0">
                <a:solidFill>
                  <a:schemeClr val="bg1"/>
                </a:solidFill>
              </a:rPr>
              <a:t>  </a:t>
            </a:r>
            <a:r>
              <a:rPr lang="en-US" altLang="en-US" sz="2400" dirty="0">
                <a:solidFill>
                  <a:srgbClr val="FFC000"/>
                </a:solidFill>
              </a:rPr>
              <a:t> 2. </a:t>
            </a:r>
            <a:r>
              <a:rPr lang="en-US" altLang="en-US" sz="3000" dirty="0">
                <a:solidFill>
                  <a:schemeClr val="bg1"/>
                </a:solidFill>
              </a:rPr>
              <a:t>Job 1:6-11, </a:t>
            </a:r>
            <a:r>
              <a:rPr lang="en-US" altLang="en-US" sz="3000" dirty="0" err="1">
                <a:solidFill>
                  <a:schemeClr val="bg1"/>
                </a:solidFill>
              </a:rPr>
              <a:t>satan</a:t>
            </a:r>
            <a:endParaRPr lang="en-US" altLang="en-US" sz="3000" dirty="0">
              <a:solidFill>
                <a:schemeClr val="bg1"/>
              </a:solidFill>
            </a:endParaRPr>
          </a:p>
          <a:p>
            <a:pPr>
              <a:buFontTx/>
              <a:buNone/>
            </a:pPr>
            <a:r>
              <a:rPr lang="en-US" altLang="en-US" sz="3000" dirty="0">
                <a:solidFill>
                  <a:schemeClr val="bg1"/>
                </a:solidFill>
              </a:rPr>
              <a:t>  </a:t>
            </a:r>
            <a:r>
              <a:rPr lang="en-US" altLang="en-US" sz="2400" dirty="0">
                <a:solidFill>
                  <a:srgbClr val="FFC000"/>
                </a:solidFill>
              </a:rPr>
              <a:t> 3. </a:t>
            </a:r>
            <a:r>
              <a:rPr lang="en-US" altLang="en-US" sz="3000" dirty="0">
                <a:solidFill>
                  <a:schemeClr val="bg1"/>
                </a:solidFill>
              </a:rPr>
              <a:t>Jews, Mal.1:8-13;  3:14</a:t>
            </a:r>
          </a:p>
          <a:p>
            <a:pPr>
              <a:buFontTx/>
              <a:buNone/>
            </a:pPr>
            <a:r>
              <a:rPr lang="en-US" altLang="en-US" sz="3000" dirty="0">
                <a:solidFill>
                  <a:schemeClr val="bg1"/>
                </a:solidFill>
              </a:rPr>
              <a:t>   </a:t>
            </a:r>
            <a:r>
              <a:rPr lang="en-US" altLang="en-US" sz="2400" dirty="0">
                <a:solidFill>
                  <a:srgbClr val="FFC000"/>
                </a:solidFill>
              </a:rPr>
              <a:t>4.</a:t>
            </a:r>
            <a:r>
              <a:rPr lang="en-US" altLang="en-US" sz="3000" dirty="0">
                <a:solidFill>
                  <a:schemeClr val="bg1"/>
                </a:solidFill>
              </a:rPr>
              <a:t> Demons, Mk.5:…12 </a:t>
            </a:r>
          </a:p>
          <a:p>
            <a:pPr>
              <a:buFontTx/>
              <a:buNone/>
            </a:pPr>
            <a:endParaRPr lang="en-US" altLang="en-US" sz="3000" dirty="0">
              <a:solidFill>
                <a:schemeClr val="bg1"/>
              </a:solidFill>
            </a:endParaRPr>
          </a:p>
        </p:txBody>
      </p:sp>
      <p:sp>
        <p:nvSpPr>
          <p:cNvPr id="2" name="Rectangle: Rounded Corners 1">
            <a:extLst>
              <a:ext uri="{FF2B5EF4-FFF2-40B4-BE49-F238E27FC236}">
                <a16:creationId xmlns:a16="http://schemas.microsoft.com/office/drawing/2014/main" id="{870F9F9B-17F7-8DDC-B4AC-AB12F4032F93}"/>
              </a:ext>
            </a:extLst>
          </p:cNvPr>
          <p:cNvSpPr/>
          <p:nvPr/>
        </p:nvSpPr>
        <p:spPr>
          <a:xfrm>
            <a:off x="790281" y="4267200"/>
            <a:ext cx="7572865" cy="1981200"/>
          </a:xfrm>
          <a:prstGeom prst="roundRect">
            <a:avLst/>
          </a:prstGeom>
          <a:solidFill>
            <a:schemeClr val="accent6">
              <a:lumMod val="50000"/>
            </a:schemeClr>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u="sng" dirty="0">
                <a:solidFill>
                  <a:srgbClr val="FFFFCC"/>
                </a:solidFill>
              </a:rPr>
              <a:t>They</a:t>
            </a:r>
            <a:r>
              <a:rPr lang="en-US" sz="2900" dirty="0">
                <a:solidFill>
                  <a:srgbClr val="FFFFCC"/>
                </a:solidFill>
              </a:rPr>
              <a:t> </a:t>
            </a:r>
            <a:r>
              <a:rPr lang="en-US" sz="2900" u="sng" dirty="0">
                <a:solidFill>
                  <a:srgbClr val="FFFFCC"/>
                </a:solidFill>
              </a:rPr>
              <a:t>came</a:t>
            </a:r>
            <a:r>
              <a:rPr lang="en-US" sz="2900" dirty="0">
                <a:solidFill>
                  <a:srgbClr val="FFFFCC"/>
                </a:solidFill>
              </a:rPr>
              <a:t> </a:t>
            </a:r>
            <a:r>
              <a:rPr lang="en-US" sz="2900" u="sng" dirty="0">
                <a:solidFill>
                  <a:srgbClr val="FFFFCC"/>
                </a:solidFill>
              </a:rPr>
              <a:t>out</a:t>
            </a:r>
            <a:r>
              <a:rPr lang="en-US" sz="2900" dirty="0">
                <a:solidFill>
                  <a:srgbClr val="FFFFCC"/>
                </a:solidFill>
              </a:rPr>
              <a:t> because Lord commanded it</a:t>
            </a:r>
          </a:p>
          <a:p>
            <a:pPr algn="ctr">
              <a:spcAft>
                <a:spcPts val="200"/>
              </a:spcAft>
            </a:pPr>
            <a:r>
              <a:rPr lang="en-US" sz="2900" u="sng" dirty="0">
                <a:solidFill>
                  <a:srgbClr val="FFFFCC"/>
                </a:solidFill>
              </a:rPr>
              <a:t>Not</a:t>
            </a:r>
            <a:r>
              <a:rPr lang="en-US" sz="2900" dirty="0">
                <a:solidFill>
                  <a:srgbClr val="FFFFCC"/>
                </a:solidFill>
              </a:rPr>
              <a:t> to obey</a:t>
            </a:r>
          </a:p>
          <a:p>
            <a:pPr algn="ctr">
              <a:spcAft>
                <a:spcPts val="200"/>
              </a:spcAft>
            </a:pPr>
            <a:r>
              <a:rPr lang="en-US" sz="2900" u="sng" dirty="0">
                <a:solidFill>
                  <a:srgbClr val="FFFFCC"/>
                </a:solidFill>
              </a:rPr>
              <a:t>Not</a:t>
            </a:r>
            <a:r>
              <a:rPr lang="en-US" sz="2900" dirty="0">
                <a:solidFill>
                  <a:srgbClr val="FFFFCC"/>
                </a:solidFill>
              </a:rPr>
              <a:t> to serve</a:t>
            </a:r>
          </a:p>
          <a:p>
            <a:pPr algn="ctr"/>
            <a:r>
              <a:rPr lang="en-US" sz="2900" u="sng" dirty="0">
                <a:solidFill>
                  <a:srgbClr val="CCFFCC"/>
                </a:solidFill>
              </a:rPr>
              <a:t>But</a:t>
            </a:r>
            <a:r>
              <a:rPr lang="en-US" sz="2900" dirty="0">
                <a:solidFill>
                  <a:srgbClr val="CCFFCC"/>
                </a:solidFill>
              </a:rPr>
              <a:t> to escape Lord’s wrath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FC9CB17-1212-A904-C78A-793DC620458C}"/>
              </a:ext>
            </a:extLst>
          </p:cNvPr>
          <p:cNvSpPr>
            <a:spLocks noGrp="1" noChangeArrowheads="1"/>
          </p:cNvSpPr>
          <p:nvPr>
            <p:ph type="title"/>
          </p:nvPr>
        </p:nvSpPr>
        <p:spPr>
          <a:xfrm>
            <a:off x="457200" y="76200"/>
            <a:ext cx="8229600" cy="762000"/>
          </a:xfrm>
        </p:spPr>
        <p:txBody>
          <a:bodyPr/>
          <a:lstStyle/>
          <a:p>
            <a:r>
              <a:rPr lang="en-US" altLang="en-US" sz="3400" dirty="0">
                <a:solidFill>
                  <a:srgbClr val="CCECFF"/>
                </a:solidFill>
              </a:rPr>
              <a:t>Our service to God includes . . .</a:t>
            </a:r>
            <a:endParaRPr lang="en-US" altLang="en-US" sz="3400" dirty="0">
              <a:solidFill>
                <a:schemeClr val="bg1"/>
              </a:solidFill>
            </a:endParaRPr>
          </a:p>
        </p:txBody>
      </p:sp>
      <p:sp>
        <p:nvSpPr>
          <p:cNvPr id="21507" name="Content Placeholder 2">
            <a:extLst>
              <a:ext uri="{FF2B5EF4-FFF2-40B4-BE49-F238E27FC236}">
                <a16:creationId xmlns:a16="http://schemas.microsoft.com/office/drawing/2014/main" id="{BFA27B13-0CFE-E583-16EF-822358478B19}"/>
              </a:ext>
            </a:extLst>
          </p:cNvPr>
          <p:cNvSpPr>
            <a:spLocks noGrp="1" noChangeArrowheads="1"/>
          </p:cNvSpPr>
          <p:nvPr>
            <p:ph idx="1"/>
          </p:nvPr>
        </p:nvSpPr>
        <p:spPr>
          <a:xfrm>
            <a:off x="343292" y="808037"/>
            <a:ext cx="8458200" cy="5135563"/>
          </a:xfrm>
        </p:spPr>
        <p:txBody>
          <a:bodyPr/>
          <a:lstStyle/>
          <a:p>
            <a:pPr>
              <a:spcAft>
                <a:spcPts val="600"/>
              </a:spcAft>
            </a:pPr>
            <a:r>
              <a:rPr lang="en-US" altLang="en-US" sz="3000" dirty="0">
                <a:solidFill>
                  <a:schemeClr val="bg1"/>
                </a:solidFill>
              </a:rPr>
              <a:t>Bible study, at home / with others, </a:t>
            </a:r>
            <a:r>
              <a:rPr lang="en-US" altLang="en-US" sz="3000" dirty="0">
                <a:solidFill>
                  <a:srgbClr val="CCFFCC"/>
                </a:solidFill>
              </a:rPr>
              <a:t>Hb.5:14</a:t>
            </a:r>
          </a:p>
          <a:p>
            <a:pPr>
              <a:spcAft>
                <a:spcPts val="600"/>
              </a:spcAft>
            </a:pPr>
            <a:r>
              <a:rPr lang="en-US" altLang="en-US" sz="3000" dirty="0">
                <a:solidFill>
                  <a:schemeClr val="bg1"/>
                </a:solidFill>
              </a:rPr>
              <a:t>Assemblies, </a:t>
            </a:r>
            <a:r>
              <a:rPr lang="en-US" altLang="en-US" sz="3000" dirty="0">
                <a:solidFill>
                  <a:srgbClr val="CCFFCC"/>
                </a:solidFill>
              </a:rPr>
              <a:t>Hb.10:25</a:t>
            </a:r>
          </a:p>
          <a:p>
            <a:pPr>
              <a:spcAft>
                <a:spcPts val="600"/>
              </a:spcAft>
            </a:pPr>
            <a:r>
              <a:rPr lang="en-US" altLang="en-US" sz="3000" dirty="0">
                <a:solidFill>
                  <a:schemeClr val="bg1"/>
                </a:solidFill>
              </a:rPr>
              <a:t>Share gospel with others, </a:t>
            </a:r>
            <a:r>
              <a:rPr lang="en-US" altLang="en-US" sz="3000" dirty="0">
                <a:solidFill>
                  <a:srgbClr val="CCFFCC"/>
                </a:solidFill>
              </a:rPr>
              <a:t>2 Tim.2:2</a:t>
            </a:r>
          </a:p>
          <a:p>
            <a:r>
              <a:rPr lang="en-US" altLang="en-US" sz="3000" dirty="0">
                <a:solidFill>
                  <a:schemeClr val="bg1"/>
                </a:solidFill>
              </a:rPr>
              <a:t>Abstain from popular sins, </a:t>
            </a:r>
            <a:r>
              <a:rPr lang="en-US" altLang="en-US" sz="3000" dirty="0">
                <a:solidFill>
                  <a:srgbClr val="CCFFCC"/>
                </a:solidFill>
              </a:rPr>
              <a:t>Gal.5</a:t>
            </a:r>
          </a:p>
          <a:p>
            <a:pPr>
              <a:buFontTx/>
              <a:buNone/>
            </a:pPr>
            <a:endParaRPr lang="en-US" altLang="en-US" sz="3000" dirty="0">
              <a:solidFill>
                <a:schemeClr val="bg1"/>
              </a:solidFill>
            </a:endParaRPr>
          </a:p>
        </p:txBody>
      </p:sp>
    </p:spTree>
    <p:extLst>
      <p:ext uri="{BB962C8B-B14F-4D97-AF65-F5344CB8AC3E}">
        <p14:creationId xmlns:p14="http://schemas.microsoft.com/office/powerpoint/2010/main" val="396621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7356D4C7-45B1-02D8-0079-86A77060069A}"/>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dirty="0">
              <a:solidFill>
                <a:schemeClr val="bg1"/>
              </a:solidFill>
            </a:endParaRPr>
          </a:p>
        </p:txBody>
      </p:sp>
      <p:sp>
        <p:nvSpPr>
          <p:cNvPr id="5" name="AutoShape 4">
            <a:extLst>
              <a:ext uri="{FF2B5EF4-FFF2-40B4-BE49-F238E27FC236}">
                <a16:creationId xmlns:a16="http://schemas.microsoft.com/office/drawing/2014/main" id="{4F149DEB-91AF-42C0-0403-8FE15F50DD0A}"/>
              </a:ext>
            </a:extLst>
          </p:cNvPr>
          <p:cNvSpPr>
            <a:spLocks noChangeArrowheads="1"/>
          </p:cNvSpPr>
          <p:nvPr/>
        </p:nvSpPr>
        <p:spPr bwMode="auto">
          <a:xfrm>
            <a:off x="1252538" y="685800"/>
            <a:ext cx="6638925" cy="1143000"/>
          </a:xfrm>
          <a:prstGeom prst="bevel">
            <a:avLst>
              <a:gd name="adj" fmla="val 12500"/>
            </a:avLst>
          </a:prstGeom>
          <a:solidFill>
            <a:schemeClr val="accent6">
              <a:lumMod val="50000"/>
            </a:schemeClr>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solidFill>
                  <a:srgbClr val="CCFFCC"/>
                </a:solidFill>
                <a:latin typeface="Verdana" panose="020B0604030504040204" pitchFamily="34" charset="0"/>
                <a:ea typeface="Verdana" panose="020B0604030504040204" pitchFamily="34" charset="0"/>
                <a:cs typeface="Calibri" panose="020F0502020204030204" pitchFamily="34" charset="0"/>
              </a:rPr>
              <a:t>I</a:t>
            </a:r>
            <a:r>
              <a:rPr lang="en-US" altLang="en-US" b="1" kern="0" dirty="0">
                <a:solidFill>
                  <a:srgbClr val="CCFFCC"/>
                </a:solidFill>
                <a:latin typeface="Calibri" panose="020F0502020204030204" pitchFamily="34" charset="0"/>
                <a:cs typeface="Calibri" panose="020F0502020204030204" pitchFamily="34" charset="0"/>
              </a:rPr>
              <a:t>. </a:t>
            </a:r>
            <a:r>
              <a:rPr lang="en-US" altLang="en-US" sz="3600" kern="0" dirty="0">
                <a:solidFill>
                  <a:srgbClr val="CCFFCC"/>
                </a:solidFill>
                <a:latin typeface="Calibri" panose="020F0502020204030204" pitchFamily="34" charset="0"/>
                <a:cs typeface="Calibri" panose="020F0502020204030204" pitchFamily="34" charset="0"/>
              </a:rPr>
              <a:t>We Do Not Serve God For…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EEA4724-C4E8-E931-E841-8D12AAF90EDB}"/>
              </a:ext>
            </a:extLst>
          </p:cNvPr>
          <p:cNvSpPr>
            <a:spLocks noGrp="1" noChangeArrowheads="1"/>
          </p:cNvSpPr>
          <p:nvPr>
            <p:ph type="title"/>
          </p:nvPr>
        </p:nvSpPr>
        <p:spPr>
          <a:xfrm>
            <a:off x="457200" y="152400"/>
            <a:ext cx="8229600" cy="609600"/>
          </a:xfrm>
        </p:spPr>
        <p:txBody>
          <a:bodyPr/>
          <a:lstStyle/>
          <a:p>
            <a:pPr eaLnBrk="1" hangingPunct="1"/>
            <a:r>
              <a:rPr lang="en-US" altLang="en-US" sz="3400" dirty="0">
                <a:solidFill>
                  <a:srgbClr val="CCFFCC"/>
                </a:solidFill>
              </a:rPr>
              <a:t>Tradition</a:t>
            </a:r>
          </a:p>
        </p:txBody>
      </p:sp>
      <p:sp>
        <p:nvSpPr>
          <p:cNvPr id="24579" name="Content Placeholder 2">
            <a:extLst>
              <a:ext uri="{FF2B5EF4-FFF2-40B4-BE49-F238E27FC236}">
                <a16:creationId xmlns:a16="http://schemas.microsoft.com/office/drawing/2014/main" id="{C258FABB-6A9E-293A-796F-40EE28FDA804}"/>
              </a:ext>
            </a:extLst>
          </p:cNvPr>
          <p:cNvSpPr>
            <a:spLocks noGrp="1" noChangeArrowheads="1"/>
          </p:cNvSpPr>
          <p:nvPr>
            <p:ph idx="1"/>
          </p:nvPr>
        </p:nvSpPr>
        <p:spPr>
          <a:xfrm>
            <a:off x="381000" y="914400"/>
            <a:ext cx="8382000" cy="5562600"/>
          </a:xfrm>
        </p:spPr>
        <p:txBody>
          <a:bodyPr/>
          <a:lstStyle/>
          <a:p>
            <a:pPr eaLnBrk="1" hangingPunct="1">
              <a:spcAft>
                <a:spcPts val="600"/>
              </a:spcAft>
              <a:buFont typeface="Wingdings" panose="05000000000000000000" pitchFamily="2" charset="2"/>
              <a:buChar char="§"/>
              <a:defRPr/>
            </a:pPr>
            <a:r>
              <a:rPr lang="en-US" altLang="en-US" sz="3000" dirty="0">
                <a:solidFill>
                  <a:schemeClr val="bg1">
                    <a:lumMod val="95000"/>
                  </a:schemeClr>
                </a:solidFill>
              </a:rPr>
              <a:t>Mt.15 – what is tradition?</a:t>
            </a:r>
          </a:p>
          <a:p>
            <a:pPr lvl="1" eaLnBrk="1" hangingPunct="1">
              <a:spcAft>
                <a:spcPts val="600"/>
              </a:spcAft>
              <a:buFont typeface="Wingdings" panose="05000000000000000000" pitchFamily="2" charset="2"/>
              <a:buChar char="§"/>
              <a:defRPr/>
            </a:pPr>
            <a:r>
              <a:rPr lang="en-US" altLang="en-US" sz="3000" dirty="0">
                <a:solidFill>
                  <a:schemeClr val="bg1">
                    <a:lumMod val="95000"/>
                  </a:schemeClr>
                </a:solidFill>
              </a:rPr>
              <a:t>“Instruction that has been handed down”</a:t>
            </a:r>
          </a:p>
          <a:p>
            <a:pPr lvl="1" eaLnBrk="1" hangingPunct="1">
              <a:spcAft>
                <a:spcPts val="600"/>
              </a:spcAft>
              <a:buFont typeface="Arial" panose="020B0604020202020204" pitchFamily="34" charset="0"/>
              <a:buChar char="•"/>
              <a:defRPr/>
            </a:pPr>
            <a:r>
              <a:rPr lang="en-US" altLang="en-US" dirty="0">
                <a:solidFill>
                  <a:schemeClr val="bg1"/>
                </a:solidFill>
              </a:rPr>
              <a:t>We don’t even follow apostles’ teaching because of custom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EEA4724-C4E8-E931-E841-8D12AAF90EDB}"/>
              </a:ext>
            </a:extLst>
          </p:cNvPr>
          <p:cNvSpPr>
            <a:spLocks noGrp="1" noChangeArrowheads="1"/>
          </p:cNvSpPr>
          <p:nvPr>
            <p:ph type="title"/>
          </p:nvPr>
        </p:nvSpPr>
        <p:spPr>
          <a:xfrm>
            <a:off x="457200" y="152400"/>
            <a:ext cx="8229600" cy="990600"/>
          </a:xfrm>
        </p:spPr>
        <p:txBody>
          <a:bodyPr/>
          <a:lstStyle/>
          <a:p>
            <a:pPr eaLnBrk="1" hangingPunct="1"/>
            <a:r>
              <a:rPr lang="en-US" altLang="en-US" sz="3400" dirty="0">
                <a:solidFill>
                  <a:srgbClr val="CCFFCC"/>
                </a:solidFill>
              </a:rPr>
              <a:t>Prestige</a:t>
            </a:r>
            <a:br>
              <a:rPr lang="en-US" altLang="en-US" sz="3400" dirty="0">
                <a:solidFill>
                  <a:srgbClr val="CCFFCC"/>
                </a:solidFill>
              </a:rPr>
            </a:br>
            <a:r>
              <a:rPr lang="en-US" altLang="en-US" sz="2800" dirty="0">
                <a:solidFill>
                  <a:schemeClr val="bg1"/>
                </a:solidFill>
              </a:rPr>
              <a:t>(respect, status, reputation…)</a:t>
            </a:r>
          </a:p>
        </p:txBody>
      </p:sp>
      <p:sp>
        <p:nvSpPr>
          <p:cNvPr id="24579" name="Content Placeholder 2">
            <a:extLst>
              <a:ext uri="{FF2B5EF4-FFF2-40B4-BE49-F238E27FC236}">
                <a16:creationId xmlns:a16="http://schemas.microsoft.com/office/drawing/2014/main" id="{C258FABB-6A9E-293A-796F-40EE28FDA804}"/>
              </a:ext>
            </a:extLst>
          </p:cNvPr>
          <p:cNvSpPr>
            <a:spLocks noGrp="1" noChangeArrowheads="1"/>
          </p:cNvSpPr>
          <p:nvPr>
            <p:ph idx="1"/>
          </p:nvPr>
        </p:nvSpPr>
        <p:spPr>
          <a:xfrm>
            <a:off x="381000" y="1143000"/>
            <a:ext cx="8382000" cy="5334000"/>
          </a:xfrm>
        </p:spPr>
        <p:txBody>
          <a:bodyPr/>
          <a:lstStyle/>
          <a:p>
            <a:pPr eaLnBrk="1" hangingPunct="1">
              <a:spcAft>
                <a:spcPts val="0"/>
              </a:spcAft>
              <a:buFont typeface="Wingdings" panose="05000000000000000000" pitchFamily="2" charset="2"/>
              <a:buChar char="§"/>
              <a:defRPr/>
            </a:pPr>
            <a:r>
              <a:rPr lang="en-US" altLang="en-US" sz="3000" dirty="0">
                <a:solidFill>
                  <a:schemeClr val="bg1">
                    <a:lumMod val="95000"/>
                  </a:schemeClr>
                </a:solidFill>
              </a:rPr>
              <a:t>Mt.20:20-24, disciples had wrong concept</a:t>
            </a:r>
          </a:p>
          <a:p>
            <a:pPr lvl="1" eaLnBrk="1" hangingPunct="1">
              <a:spcAft>
                <a:spcPts val="600"/>
              </a:spcAft>
              <a:buFont typeface="Wingdings" panose="05000000000000000000" pitchFamily="2" charset="2"/>
              <a:buChar char="§"/>
              <a:defRPr/>
            </a:pPr>
            <a:r>
              <a:rPr lang="en-US" altLang="en-US" sz="3000" dirty="0">
                <a:solidFill>
                  <a:schemeClr val="bg1">
                    <a:lumMod val="95000"/>
                  </a:schemeClr>
                </a:solidFill>
              </a:rPr>
              <a:t>Jn.12:42-43  (41, 44)</a:t>
            </a:r>
          </a:p>
          <a:p>
            <a:pPr lvl="1" eaLnBrk="1" hangingPunct="1">
              <a:spcAft>
                <a:spcPts val="600"/>
              </a:spcAft>
              <a:buFont typeface="Wingdings" panose="05000000000000000000" pitchFamily="2" charset="2"/>
              <a:buChar char="§"/>
              <a:defRPr/>
            </a:pPr>
            <a:r>
              <a:rPr lang="en-US" altLang="en-US" sz="3000" dirty="0">
                <a:solidFill>
                  <a:schemeClr val="bg1">
                    <a:lumMod val="95000"/>
                  </a:schemeClr>
                </a:solidFill>
              </a:rPr>
              <a:t>1 Co.1:26  </a:t>
            </a:r>
          </a:p>
          <a:p>
            <a:pPr lvl="1" eaLnBrk="1" hangingPunct="1">
              <a:spcAft>
                <a:spcPts val="600"/>
              </a:spcAft>
              <a:buFont typeface="Wingdings" panose="05000000000000000000" pitchFamily="2" charset="2"/>
              <a:buChar char="§"/>
              <a:defRPr/>
            </a:pPr>
            <a:r>
              <a:rPr lang="en-US" altLang="en-US" sz="3000" dirty="0">
                <a:solidFill>
                  <a:schemeClr val="bg1">
                    <a:lumMod val="95000"/>
                  </a:schemeClr>
                </a:solidFill>
              </a:rPr>
              <a:t>1 Co.4:13, </a:t>
            </a:r>
            <a:r>
              <a:rPr lang="en-US" altLang="en-US" sz="3000" i="1" dirty="0">
                <a:solidFill>
                  <a:srgbClr val="FFFFCC"/>
                </a:solidFill>
              </a:rPr>
              <a:t>we have been made as the filth of the world, the offscouring of all things</a:t>
            </a:r>
            <a:r>
              <a:rPr lang="en-US" altLang="en-US" sz="3000" dirty="0">
                <a:solidFill>
                  <a:schemeClr val="bg1">
                    <a:lumMod val="95000"/>
                  </a:schemeClr>
                </a:solidFill>
              </a:rPr>
              <a:t>… </a:t>
            </a:r>
          </a:p>
          <a:p>
            <a:pPr lvl="2" eaLnBrk="1" hangingPunct="1">
              <a:spcAft>
                <a:spcPts val="300"/>
              </a:spcAft>
              <a:buFont typeface="Wingdings" panose="05000000000000000000" pitchFamily="2" charset="2"/>
              <a:buChar char="§"/>
              <a:defRPr/>
            </a:pPr>
            <a:r>
              <a:rPr lang="en-US" altLang="en-US" sz="3000" dirty="0">
                <a:solidFill>
                  <a:srgbClr val="CCFFCC"/>
                </a:solidFill>
              </a:rPr>
              <a:t>Filth</a:t>
            </a:r>
            <a:r>
              <a:rPr lang="en-US" altLang="en-US" sz="3000" dirty="0">
                <a:solidFill>
                  <a:schemeClr val="bg1">
                    <a:lumMod val="95000"/>
                  </a:schemeClr>
                </a:solidFill>
              </a:rPr>
              <a:t>: dirt, refuse, off-scouring: the residue from scrubbing something </a:t>
            </a:r>
          </a:p>
          <a:p>
            <a:pPr lvl="2" eaLnBrk="1" hangingPunct="1">
              <a:spcAft>
                <a:spcPts val="600"/>
              </a:spcAft>
              <a:buFont typeface="Wingdings" panose="05000000000000000000" pitchFamily="2" charset="2"/>
              <a:buChar char="§"/>
              <a:defRPr/>
            </a:pPr>
            <a:r>
              <a:rPr lang="en-US" altLang="en-US" sz="3000" dirty="0">
                <a:solidFill>
                  <a:srgbClr val="CCFFCC"/>
                </a:solidFill>
              </a:rPr>
              <a:t>Offscouring</a:t>
            </a:r>
            <a:r>
              <a:rPr lang="en-US" altLang="en-US" sz="3000" dirty="0">
                <a:solidFill>
                  <a:schemeClr val="bg1">
                    <a:lumMod val="95000"/>
                  </a:schemeClr>
                </a:solidFill>
              </a:rPr>
              <a:t>:  what has been scraped off.  Strigil</a:t>
            </a:r>
          </a:p>
          <a:p>
            <a:pPr lvl="2" eaLnBrk="1" hangingPunct="1">
              <a:spcAft>
                <a:spcPts val="600"/>
              </a:spcAft>
              <a:buFont typeface="Wingdings" panose="05000000000000000000" pitchFamily="2" charset="2"/>
              <a:buChar char="§"/>
              <a:defRPr/>
            </a:pPr>
            <a:endParaRPr lang="en-US" altLang="en-US" sz="3000" dirty="0">
              <a:solidFill>
                <a:schemeClr val="bg1"/>
              </a:solidFill>
            </a:endParaRPr>
          </a:p>
        </p:txBody>
      </p:sp>
    </p:spTree>
    <p:extLst>
      <p:ext uri="{BB962C8B-B14F-4D97-AF65-F5344CB8AC3E}">
        <p14:creationId xmlns:p14="http://schemas.microsoft.com/office/powerpoint/2010/main" val="4276770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EEA4724-C4E8-E931-E841-8D12AAF90EDB}"/>
              </a:ext>
            </a:extLst>
          </p:cNvPr>
          <p:cNvSpPr>
            <a:spLocks noGrp="1" noChangeArrowheads="1"/>
          </p:cNvSpPr>
          <p:nvPr>
            <p:ph type="title"/>
          </p:nvPr>
        </p:nvSpPr>
        <p:spPr>
          <a:xfrm>
            <a:off x="457200" y="152400"/>
            <a:ext cx="8229600" cy="609600"/>
          </a:xfrm>
        </p:spPr>
        <p:txBody>
          <a:bodyPr/>
          <a:lstStyle/>
          <a:p>
            <a:pPr eaLnBrk="1" hangingPunct="1"/>
            <a:r>
              <a:rPr lang="en-US" altLang="en-US" sz="3400" dirty="0">
                <a:solidFill>
                  <a:srgbClr val="CCFFCC"/>
                </a:solidFill>
              </a:rPr>
              <a:t>Worldliness</a:t>
            </a:r>
            <a:endParaRPr lang="en-US" altLang="en-US" sz="2800" dirty="0">
              <a:solidFill>
                <a:srgbClr val="CCFFCC"/>
              </a:solidFill>
            </a:endParaRPr>
          </a:p>
        </p:txBody>
      </p:sp>
      <p:sp>
        <p:nvSpPr>
          <p:cNvPr id="24579" name="Content Placeholder 2">
            <a:extLst>
              <a:ext uri="{FF2B5EF4-FFF2-40B4-BE49-F238E27FC236}">
                <a16:creationId xmlns:a16="http://schemas.microsoft.com/office/drawing/2014/main" id="{C258FABB-6A9E-293A-796F-40EE28FDA804}"/>
              </a:ext>
            </a:extLst>
          </p:cNvPr>
          <p:cNvSpPr>
            <a:spLocks noGrp="1" noChangeArrowheads="1"/>
          </p:cNvSpPr>
          <p:nvPr>
            <p:ph idx="1"/>
          </p:nvPr>
        </p:nvSpPr>
        <p:spPr>
          <a:xfrm>
            <a:off x="381000" y="914400"/>
            <a:ext cx="8382000" cy="5562600"/>
          </a:xfrm>
        </p:spPr>
        <p:txBody>
          <a:bodyPr/>
          <a:lstStyle/>
          <a:p>
            <a:pPr eaLnBrk="1" hangingPunct="1">
              <a:spcAft>
                <a:spcPts val="600"/>
              </a:spcAft>
              <a:buFont typeface="Wingdings" panose="05000000000000000000" pitchFamily="2" charset="2"/>
              <a:buChar char="§"/>
              <a:defRPr/>
            </a:pPr>
            <a:r>
              <a:rPr lang="en-US" altLang="en-US" sz="3000" dirty="0">
                <a:solidFill>
                  <a:schemeClr val="bg1">
                    <a:lumMod val="95000"/>
                  </a:schemeClr>
                </a:solidFill>
              </a:rPr>
              <a:t>Jn.6:26-27, disciples had wrong concept</a:t>
            </a:r>
          </a:p>
          <a:p>
            <a:pPr lvl="1" eaLnBrk="1" hangingPunct="1">
              <a:spcAft>
                <a:spcPts val="600"/>
              </a:spcAft>
              <a:buFont typeface="Wingdings" panose="05000000000000000000" pitchFamily="2" charset="2"/>
              <a:buChar char="§"/>
              <a:defRPr/>
            </a:pPr>
            <a:r>
              <a:rPr lang="en-US" altLang="en-US" sz="3000" dirty="0">
                <a:solidFill>
                  <a:schemeClr val="bg1"/>
                </a:solidFill>
              </a:rPr>
              <a:t>If they followed Lord for food, they would last until someone offered a better menu</a:t>
            </a:r>
          </a:p>
          <a:p>
            <a:pPr lvl="1" eaLnBrk="1" hangingPunct="1">
              <a:spcAft>
                <a:spcPts val="600"/>
              </a:spcAft>
              <a:buFont typeface="Wingdings" panose="05000000000000000000" pitchFamily="2" charset="2"/>
              <a:buChar char="§"/>
              <a:defRPr/>
            </a:pPr>
            <a:r>
              <a:rPr lang="en-US" altLang="en-US" sz="3000" dirty="0">
                <a:solidFill>
                  <a:schemeClr val="bg1"/>
                </a:solidFill>
              </a:rPr>
              <a:t>Many choose a church because of enter-</a:t>
            </a:r>
            <a:r>
              <a:rPr lang="en-US" altLang="en-US" sz="3000" dirty="0" err="1">
                <a:solidFill>
                  <a:schemeClr val="bg1"/>
                </a:solidFill>
              </a:rPr>
              <a:t>tainment</a:t>
            </a:r>
            <a:r>
              <a:rPr lang="en-US" altLang="en-US" sz="3000" dirty="0">
                <a:solidFill>
                  <a:schemeClr val="bg1"/>
                </a:solidFill>
              </a:rPr>
              <a:t> / recreation they provide…</a:t>
            </a:r>
          </a:p>
        </p:txBody>
      </p:sp>
    </p:spTree>
    <p:extLst>
      <p:ext uri="{BB962C8B-B14F-4D97-AF65-F5344CB8AC3E}">
        <p14:creationId xmlns:p14="http://schemas.microsoft.com/office/powerpoint/2010/main" val="686456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EEA4724-C4E8-E931-E841-8D12AAF90EDB}"/>
              </a:ext>
            </a:extLst>
          </p:cNvPr>
          <p:cNvSpPr>
            <a:spLocks noGrp="1" noChangeArrowheads="1"/>
          </p:cNvSpPr>
          <p:nvPr>
            <p:ph type="title"/>
          </p:nvPr>
        </p:nvSpPr>
        <p:spPr>
          <a:xfrm>
            <a:off x="457200" y="152400"/>
            <a:ext cx="8229600" cy="609600"/>
          </a:xfrm>
        </p:spPr>
        <p:txBody>
          <a:bodyPr/>
          <a:lstStyle/>
          <a:p>
            <a:pPr eaLnBrk="1" hangingPunct="1"/>
            <a:r>
              <a:rPr lang="en-US" altLang="en-US" sz="3400" dirty="0">
                <a:solidFill>
                  <a:srgbClr val="CCFFCC"/>
                </a:solidFill>
              </a:rPr>
              <a:t>Money</a:t>
            </a:r>
            <a:endParaRPr lang="en-US" altLang="en-US" sz="2800" dirty="0">
              <a:solidFill>
                <a:srgbClr val="CCFFCC"/>
              </a:solidFill>
            </a:endParaRPr>
          </a:p>
        </p:txBody>
      </p:sp>
      <p:sp>
        <p:nvSpPr>
          <p:cNvPr id="24579" name="Content Placeholder 2">
            <a:extLst>
              <a:ext uri="{FF2B5EF4-FFF2-40B4-BE49-F238E27FC236}">
                <a16:creationId xmlns:a16="http://schemas.microsoft.com/office/drawing/2014/main" id="{C258FABB-6A9E-293A-796F-40EE28FDA804}"/>
              </a:ext>
            </a:extLst>
          </p:cNvPr>
          <p:cNvSpPr>
            <a:spLocks noGrp="1" noChangeArrowheads="1"/>
          </p:cNvSpPr>
          <p:nvPr>
            <p:ph idx="1"/>
          </p:nvPr>
        </p:nvSpPr>
        <p:spPr>
          <a:xfrm>
            <a:off x="381000" y="914400"/>
            <a:ext cx="8382000" cy="5562600"/>
          </a:xfrm>
        </p:spPr>
        <p:txBody>
          <a:bodyPr/>
          <a:lstStyle/>
          <a:p>
            <a:pPr eaLnBrk="1" hangingPunct="1">
              <a:spcAft>
                <a:spcPts val="600"/>
              </a:spcAft>
              <a:buFont typeface="Wingdings" panose="05000000000000000000" pitchFamily="2" charset="2"/>
              <a:buChar char="§"/>
              <a:defRPr/>
            </a:pPr>
            <a:r>
              <a:rPr lang="en-US" altLang="en-US" sz="3000" dirty="0">
                <a:solidFill>
                  <a:schemeClr val="bg1">
                    <a:lumMod val="95000"/>
                  </a:schemeClr>
                </a:solidFill>
              </a:rPr>
              <a:t>1 Co.16:1-2</a:t>
            </a:r>
          </a:p>
          <a:p>
            <a:pPr eaLnBrk="1" hangingPunct="1">
              <a:spcAft>
                <a:spcPts val="600"/>
              </a:spcAft>
              <a:buFont typeface="Wingdings" panose="05000000000000000000" pitchFamily="2" charset="2"/>
              <a:buChar char="§"/>
              <a:defRPr/>
            </a:pPr>
            <a:r>
              <a:rPr lang="en-US" altLang="en-US" sz="3000" dirty="0">
                <a:solidFill>
                  <a:schemeClr val="bg1">
                    <a:lumMod val="95000"/>
                  </a:schemeClr>
                </a:solidFill>
              </a:rPr>
              <a:t>Ep.4:28</a:t>
            </a:r>
          </a:p>
          <a:p>
            <a:pPr lvl="1" eaLnBrk="1" hangingPunct="1">
              <a:spcAft>
                <a:spcPts val="600"/>
              </a:spcAft>
              <a:buFont typeface="Wingdings" panose="05000000000000000000" pitchFamily="2" charset="2"/>
              <a:buChar char="§"/>
              <a:defRPr/>
            </a:pPr>
            <a:r>
              <a:rPr lang="en-US" altLang="en-US" sz="3000" dirty="0">
                <a:solidFill>
                  <a:schemeClr val="bg1">
                    <a:lumMod val="95000"/>
                  </a:schemeClr>
                </a:solidFill>
              </a:rPr>
              <a:t>Disciples were taught to give, be </a:t>
            </a:r>
            <a:r>
              <a:rPr lang="en-US" altLang="en-US" sz="3000" dirty="0" err="1">
                <a:solidFill>
                  <a:schemeClr val="bg1">
                    <a:lumMod val="95000"/>
                  </a:schemeClr>
                </a:solidFill>
              </a:rPr>
              <a:t>consid-erate</a:t>
            </a:r>
            <a:r>
              <a:rPr lang="en-US" altLang="en-US" sz="3000" dirty="0">
                <a:solidFill>
                  <a:schemeClr val="bg1">
                    <a:lumMod val="95000"/>
                  </a:schemeClr>
                </a:solidFill>
              </a:rPr>
              <a:t> of others (Ac.20:35)</a:t>
            </a:r>
          </a:p>
        </p:txBody>
      </p:sp>
    </p:spTree>
    <p:extLst>
      <p:ext uri="{BB962C8B-B14F-4D97-AF65-F5344CB8AC3E}">
        <p14:creationId xmlns:p14="http://schemas.microsoft.com/office/powerpoint/2010/main" val="3389673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4AC3166A-0FCE-3E2C-73D2-7002691ECD24}"/>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dirty="0">
              <a:solidFill>
                <a:schemeClr val="bg1"/>
              </a:solidFill>
            </a:endParaRPr>
          </a:p>
        </p:txBody>
      </p:sp>
      <p:sp>
        <p:nvSpPr>
          <p:cNvPr id="5" name="AutoShape 4">
            <a:extLst>
              <a:ext uri="{FF2B5EF4-FFF2-40B4-BE49-F238E27FC236}">
                <a16:creationId xmlns:a16="http://schemas.microsoft.com/office/drawing/2014/main" id="{BBBC86A0-C82F-317D-CE7A-9F68880EC3CF}"/>
              </a:ext>
            </a:extLst>
          </p:cNvPr>
          <p:cNvSpPr>
            <a:spLocks noChangeArrowheads="1"/>
          </p:cNvSpPr>
          <p:nvPr/>
        </p:nvSpPr>
        <p:spPr bwMode="auto">
          <a:xfrm>
            <a:off x="2305050" y="685800"/>
            <a:ext cx="4533900" cy="533400"/>
          </a:xfrm>
          <a:prstGeom prst="bevel">
            <a:avLst>
              <a:gd name="adj" fmla="val 12500"/>
            </a:avLst>
          </a:prstGeom>
          <a:solidFill>
            <a:schemeClr val="accent6">
              <a:lumMod val="50000"/>
            </a:schemeClr>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solidFill>
                  <a:schemeClr val="bg1"/>
                </a:solidFill>
                <a:latin typeface="Verdana" panose="020B0604030504040204" pitchFamily="34" charset="0"/>
                <a:ea typeface="Verdana" panose="020B0604030504040204" pitchFamily="34" charset="0"/>
                <a:cs typeface="Calibri" panose="020F0502020204030204" pitchFamily="34" charset="0"/>
              </a:rPr>
              <a:t>I</a:t>
            </a:r>
            <a:r>
              <a:rPr lang="en-US" altLang="en-US" sz="2000" b="1" kern="0" dirty="0">
                <a:solidFill>
                  <a:schemeClr val="bg1"/>
                </a:solidFill>
                <a:latin typeface="Calibri" panose="020F0502020204030204" pitchFamily="34" charset="0"/>
                <a:cs typeface="Calibri" panose="020F0502020204030204" pitchFamily="34" charset="0"/>
              </a:rPr>
              <a:t>. </a:t>
            </a:r>
            <a:r>
              <a:rPr lang="en-US" altLang="en-US" sz="2400" kern="0" dirty="0">
                <a:solidFill>
                  <a:schemeClr val="bg1"/>
                </a:solidFill>
                <a:latin typeface="Calibri" panose="020F0502020204030204" pitchFamily="34" charset="0"/>
                <a:cs typeface="Calibri" panose="020F0502020204030204" pitchFamily="34" charset="0"/>
              </a:rPr>
              <a:t>We Do Not Serve God For…</a:t>
            </a:r>
          </a:p>
        </p:txBody>
      </p:sp>
      <p:sp>
        <p:nvSpPr>
          <p:cNvPr id="2" name="AutoShape 4">
            <a:extLst>
              <a:ext uri="{FF2B5EF4-FFF2-40B4-BE49-F238E27FC236}">
                <a16:creationId xmlns:a16="http://schemas.microsoft.com/office/drawing/2014/main" id="{F703C8FB-641F-444A-C462-3BD9507FC5B6}"/>
              </a:ext>
            </a:extLst>
          </p:cNvPr>
          <p:cNvSpPr>
            <a:spLocks noChangeArrowheads="1"/>
          </p:cNvSpPr>
          <p:nvPr/>
        </p:nvSpPr>
        <p:spPr bwMode="auto">
          <a:xfrm>
            <a:off x="1257300" y="1371600"/>
            <a:ext cx="6638925" cy="1143000"/>
          </a:xfrm>
          <a:prstGeom prst="bevel">
            <a:avLst>
              <a:gd name="adj" fmla="val 12500"/>
            </a:avLst>
          </a:prstGeom>
          <a:solidFill>
            <a:schemeClr val="accent6">
              <a:lumMod val="50000"/>
            </a:schemeClr>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solidFill>
                  <a:srgbClr val="CCFFCC"/>
                </a:solidFill>
                <a:latin typeface="Verdana" panose="020B0604030504040204" pitchFamily="34" charset="0"/>
                <a:ea typeface="Verdana" panose="020B0604030504040204" pitchFamily="34" charset="0"/>
                <a:cs typeface="Calibri" panose="020F0502020204030204" pitchFamily="34" charset="0"/>
              </a:rPr>
              <a:t>II</a:t>
            </a:r>
            <a:r>
              <a:rPr lang="en-US" altLang="en-US" b="1" kern="0" dirty="0">
                <a:solidFill>
                  <a:srgbClr val="CCFFCC"/>
                </a:solidFill>
                <a:latin typeface="Calibri" panose="020F0502020204030204" pitchFamily="34" charset="0"/>
                <a:cs typeface="Calibri" panose="020F0502020204030204" pitchFamily="34" charset="0"/>
              </a:rPr>
              <a:t>. </a:t>
            </a:r>
            <a:r>
              <a:rPr lang="en-US" altLang="en-US" sz="3600" kern="0" dirty="0">
                <a:solidFill>
                  <a:srgbClr val="CCFFCC"/>
                </a:solidFill>
                <a:latin typeface="Calibri" panose="020F0502020204030204" pitchFamily="34" charset="0"/>
                <a:cs typeface="Calibri" panose="020F0502020204030204" pitchFamily="34" charset="0"/>
              </a:rPr>
              <a:t>Why Do We Serve God?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2041</TotalTime>
  <Words>760</Words>
  <Application>Microsoft Office PowerPoint</Application>
  <PresentationFormat>On-screen Show (4:3)</PresentationFormat>
  <Paragraphs>77</Paragraphs>
  <Slides>16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Verdana</vt:lpstr>
      <vt:lpstr>Wingdings</vt:lpstr>
      <vt:lpstr>Default Design</vt:lpstr>
      <vt:lpstr>3_Default Design</vt:lpstr>
      <vt:lpstr>PowerPoint Presentation</vt:lpstr>
      <vt:lpstr>Did Cain serve God?</vt:lpstr>
      <vt:lpstr>Our service to God includes . . .</vt:lpstr>
      <vt:lpstr>PowerPoint Presentation</vt:lpstr>
      <vt:lpstr>Tradition</vt:lpstr>
      <vt:lpstr>Prestige (respect, status, reputation…)</vt:lpstr>
      <vt:lpstr>Worldliness</vt:lpstr>
      <vt:lpstr>Money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113</cp:revision>
  <dcterms:created xsi:type="dcterms:W3CDTF">2011-08-18T15:42:19Z</dcterms:created>
  <dcterms:modified xsi:type="dcterms:W3CDTF">2023-09-09T13:36:25Z</dcterms:modified>
</cp:coreProperties>
</file>