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1"/>
  </p:notesMasterIdLst>
  <p:sldIdLst>
    <p:sldId id="305" r:id="rId2"/>
    <p:sldId id="447" r:id="rId3"/>
    <p:sldId id="501" r:id="rId4"/>
    <p:sldId id="557" r:id="rId5"/>
    <p:sldId id="584" r:id="rId6"/>
    <p:sldId id="585" r:id="rId7"/>
    <p:sldId id="586" r:id="rId8"/>
    <p:sldId id="565" r:id="rId9"/>
    <p:sldId id="58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FFCC"/>
    <a:srgbClr val="CCFFCC"/>
    <a:srgbClr val="99FFCC"/>
    <a:srgbClr val="CCECFF"/>
    <a:srgbClr val="A50021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757BE-9DA8-481A-A474-002CAEA98A2D}" v="10" dt="2023-12-16T22:29:53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3AB757BE-9DA8-481A-A474-002CAEA98A2D}"/>
    <pc:docChg chg="delSld modSld">
      <pc:chgData name="rick duggin" userId="0b05f36c4f69b508" providerId="LiveId" clId="{3AB757BE-9DA8-481A-A474-002CAEA98A2D}" dt="2023-12-16T22:35:35.960" v="13" actId="20577"/>
      <pc:docMkLst>
        <pc:docMk/>
      </pc:docMkLst>
      <pc:sldChg chg="del">
        <pc:chgData name="rick duggin" userId="0b05f36c4f69b508" providerId="LiveId" clId="{3AB757BE-9DA8-481A-A474-002CAEA98A2D}" dt="2023-12-16T22:32:14.674" v="12" actId="47"/>
        <pc:sldMkLst>
          <pc:docMk/>
          <pc:sldMk cId="3244625056" sldId="372"/>
        </pc:sldMkLst>
      </pc:sldChg>
      <pc:sldChg chg="modSp mod">
        <pc:chgData name="rick duggin" userId="0b05f36c4f69b508" providerId="LiveId" clId="{3AB757BE-9DA8-481A-A474-002CAEA98A2D}" dt="2023-12-16T22:35:35.960" v="13" actId="20577"/>
        <pc:sldMkLst>
          <pc:docMk/>
          <pc:sldMk cId="2960715936" sldId="374"/>
        </pc:sldMkLst>
        <pc:spChg chg="mod">
          <ac:chgData name="rick duggin" userId="0b05f36c4f69b508" providerId="LiveId" clId="{3AB757BE-9DA8-481A-A474-002CAEA98A2D}" dt="2023-12-16T22:35:35.960" v="13" actId="20577"/>
          <ac:spMkLst>
            <pc:docMk/>
            <pc:sldMk cId="2960715936" sldId="374"/>
            <ac:spMk id="3075" creationId="{00000000-0000-0000-0000-000000000000}"/>
          </ac:spMkLst>
        </pc:spChg>
      </pc:sldChg>
      <pc:sldChg chg="modAnim">
        <pc:chgData name="rick duggin" userId="0b05f36c4f69b508" providerId="LiveId" clId="{3AB757BE-9DA8-481A-A474-002CAEA98A2D}" dt="2023-12-16T22:28:54.891" v="10"/>
        <pc:sldMkLst>
          <pc:docMk/>
          <pc:sldMk cId="496660111" sldId="565"/>
        </pc:sldMkLst>
      </pc:sldChg>
      <pc:sldChg chg="modSp">
        <pc:chgData name="rick duggin" userId="0b05f36c4f69b508" providerId="LiveId" clId="{3AB757BE-9DA8-481A-A474-002CAEA98A2D}" dt="2023-12-16T22:29:53.535" v="11" actId="6549"/>
        <pc:sldMkLst>
          <pc:docMk/>
          <pc:sldMk cId="134296396" sldId="587"/>
        </pc:sldMkLst>
        <pc:spChg chg="mod">
          <ac:chgData name="rick duggin" userId="0b05f36c4f69b508" providerId="LiveId" clId="{3AB757BE-9DA8-481A-A474-002CAEA98A2D}" dt="2023-12-16T22:29:53.535" v="11" actId="6549"/>
          <ac:spMkLst>
            <pc:docMk/>
            <pc:sldMk cId="134296396" sldId="587"/>
            <ac:spMk id="3075" creationId="{00000000-0000-0000-0000-000000000000}"/>
          </ac:spMkLst>
        </pc:spChg>
      </pc:sldChg>
    </pc:docChg>
  </pc:docChgLst>
  <pc:docChgLst>
    <pc:chgData name="rick duggin" userId="0b05f36c4f69b508" providerId="LiveId" clId="{AC5ABD41-4911-9843-A27F-57728EE69B7A}"/>
    <pc:docChg chg="addSld modSld">
      <pc:chgData name="rick duggin" userId="0b05f36c4f69b508" providerId="LiveId" clId="{AC5ABD41-4911-9843-A27F-57728EE69B7A}" dt="2023-12-16T01:54:49.944" v="42" actId="20577"/>
      <pc:docMkLst>
        <pc:docMk/>
      </pc:docMkLst>
      <pc:sldChg chg="modSp">
        <pc:chgData name="rick duggin" userId="0b05f36c4f69b508" providerId="LiveId" clId="{AC5ABD41-4911-9843-A27F-57728EE69B7A}" dt="2023-12-16T01:43:14.136" v="0" actId="20577"/>
        <pc:sldMkLst>
          <pc:docMk/>
          <pc:sldMk cId="640902934" sldId="585"/>
        </pc:sldMkLst>
        <pc:spChg chg="mod">
          <ac:chgData name="rick duggin" userId="0b05f36c4f69b508" providerId="LiveId" clId="{AC5ABD41-4911-9843-A27F-57728EE69B7A}" dt="2023-12-16T01:43:14.136" v="0" actId="20577"/>
          <ac:spMkLst>
            <pc:docMk/>
            <pc:sldMk cId="640902934" sldId="585"/>
            <ac:spMk id="3075" creationId="{00000000-0000-0000-0000-000000000000}"/>
          </ac:spMkLst>
        </pc:spChg>
      </pc:sldChg>
      <pc:sldChg chg="modSp">
        <pc:chgData name="rick duggin" userId="0b05f36c4f69b508" providerId="LiveId" clId="{AC5ABD41-4911-9843-A27F-57728EE69B7A}" dt="2023-12-16T01:47:30.560" v="10" actId="20577"/>
        <pc:sldMkLst>
          <pc:docMk/>
          <pc:sldMk cId="3223935020" sldId="586"/>
        </pc:sldMkLst>
        <pc:spChg chg="mod">
          <ac:chgData name="rick duggin" userId="0b05f36c4f69b508" providerId="LiveId" clId="{AC5ABD41-4911-9843-A27F-57728EE69B7A}" dt="2023-12-16T01:47:30.560" v="10" actId="20577"/>
          <ac:spMkLst>
            <pc:docMk/>
            <pc:sldMk cId="3223935020" sldId="586"/>
            <ac:spMk id="3075" creationId="{00000000-0000-0000-0000-000000000000}"/>
          </ac:spMkLst>
        </pc:spChg>
      </pc:sldChg>
      <pc:sldChg chg="modSp">
        <pc:chgData name="rick duggin" userId="0b05f36c4f69b508" providerId="LiveId" clId="{AC5ABD41-4911-9843-A27F-57728EE69B7A}" dt="2023-12-16T01:54:49.944" v="42" actId="20577"/>
        <pc:sldMkLst>
          <pc:docMk/>
          <pc:sldMk cId="134296396" sldId="587"/>
        </pc:sldMkLst>
        <pc:spChg chg="mod">
          <ac:chgData name="rick duggin" userId="0b05f36c4f69b508" providerId="LiveId" clId="{AC5ABD41-4911-9843-A27F-57728EE69B7A}" dt="2023-12-16T01:54:49.944" v="42" actId="20577"/>
          <ac:spMkLst>
            <pc:docMk/>
            <pc:sldMk cId="134296396" sldId="587"/>
            <ac:spMk id="3075" creationId="{00000000-0000-0000-0000-000000000000}"/>
          </ac:spMkLst>
        </pc:spChg>
      </pc:sldChg>
      <pc:sldChg chg="new">
        <pc:chgData name="rick duggin" userId="0b05f36c4f69b508" providerId="LiveId" clId="{AC5ABD41-4911-9843-A27F-57728EE69B7A}" dt="2023-12-16T01:51:46.274" v="11" actId="680"/>
        <pc:sldMkLst>
          <pc:docMk/>
          <pc:sldMk cId="1925478588" sldId="5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948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764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462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432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944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46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225485" y="1155569"/>
            <a:ext cx="6693030" cy="116342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latin typeface="Arial"/>
              </a:rPr>
              <a:t>Hear Ye!  Hear Ye!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chemeClr val="bg1"/>
                </a:solidFill>
              </a:rPr>
              <a:t>“Hear” can mean different things – 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Perceive sounds:  apprehend by the ear.  </a:t>
            </a:r>
            <a:r>
              <a:rPr lang="en-US" altLang="en-US" sz="3000" dirty="0">
                <a:solidFill>
                  <a:schemeClr val="bg1"/>
                </a:solidFill>
              </a:rPr>
              <a:t>Mk.7:37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Gain knowledge of by hearing.  </a:t>
            </a:r>
            <a:r>
              <a:rPr lang="en-US" altLang="en-US" sz="3000" dirty="0">
                <a:solidFill>
                  <a:schemeClr val="bg1"/>
                </a:solidFill>
              </a:rPr>
              <a:t>Mk.6:14 (16)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000" dirty="0">
                <a:solidFill>
                  <a:srgbClr val="FFFFCC"/>
                </a:solidFill>
              </a:rPr>
              <a:t>Listen to someone or something with attention; heed.   </a:t>
            </a:r>
            <a:r>
              <a:rPr lang="en-US" altLang="en-US" sz="3000" dirty="0">
                <a:solidFill>
                  <a:schemeClr val="bg1"/>
                </a:solidFill>
              </a:rPr>
              <a:t>Mk.6:11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556181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Biblical Hearing Is Not . . . </a:t>
            </a: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024" y="169682"/>
            <a:ext cx="7871381" cy="6307318"/>
          </a:xfrm>
        </p:spPr>
        <p:txBody>
          <a:bodyPr/>
          <a:lstStyle/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Passive,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2 K.21:…8-9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Performance based,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Ezk.33:30-33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Gullible,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Mt.24:4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Divided attention,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Mk.12:37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Courteous,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Lk.8:12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Negative,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Lk.11:54;  Ac.7:51-54;  5:33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Curious (alone)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Ac.17:21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Selective,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Ac.22:…22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Spiteful,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Ro.2:1</a:t>
            </a:r>
          </a:p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Dishonest,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2 Tim.4:2-5</a:t>
            </a: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360884" y="556181"/>
            <a:ext cx="4423878" cy="546755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Biblical Hearing Is Not . . . 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8ADA0EC-98CE-2ED8-12B9-24F669B2A44F}"/>
              </a:ext>
            </a:extLst>
          </p:cNvPr>
          <p:cNvSpPr/>
          <p:nvPr/>
        </p:nvSpPr>
        <p:spPr bwMode="auto">
          <a:xfrm>
            <a:off x="1009650" y="1264764"/>
            <a:ext cx="7124700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Biblical Hearing Is Obedient</a:t>
            </a:r>
          </a:p>
        </p:txBody>
      </p:sp>
    </p:spTree>
    <p:extLst>
      <p:ext uri="{BB962C8B-B14F-4D97-AF65-F5344CB8AC3E}">
        <p14:creationId xmlns:p14="http://schemas.microsoft.com/office/powerpoint/2010/main" val="193351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192" y="169682"/>
            <a:ext cx="8173038" cy="6307318"/>
          </a:xfrm>
        </p:spPr>
        <p:txBody>
          <a:bodyPr/>
          <a:lstStyle/>
          <a:p>
            <a:pPr marL="227013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Take heed,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Ps.119:9.  Mk.8:15  </a:t>
            </a:r>
          </a:p>
          <a:p>
            <a:pPr marL="227013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…That you hear,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Lk.8:8;  16:…29-31</a:t>
            </a:r>
          </a:p>
          <a:p>
            <a:pPr marL="627063" lvl="1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Ac.13:27 … Rv.2:7</a:t>
            </a:r>
          </a:p>
          <a:p>
            <a:pPr marL="627063" lvl="1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Why this admonition?</a:t>
            </a:r>
          </a:p>
          <a:p>
            <a:pPr marL="227013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…How you hear,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Lk.8:18</a:t>
            </a:r>
          </a:p>
          <a:p>
            <a:pPr marL="227013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…What you hear,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Mk.4:24</a:t>
            </a:r>
          </a:p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…Who you hear,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Jn.18:…37</a:t>
            </a:r>
          </a:p>
          <a:p>
            <a:pPr marL="857250" lvl="1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Authority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Lord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):  Jn.1:17-18</a:t>
            </a:r>
          </a:p>
          <a:p>
            <a:pPr marL="857250" lvl="1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Attention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Listen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):  Jn.10:27</a:t>
            </a:r>
          </a:p>
          <a:p>
            <a:pPr marL="857250" lvl="1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Appreciation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Longing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):  Mt.11:29</a:t>
            </a:r>
          </a:p>
          <a:p>
            <a:pPr marL="857250" lvl="1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  <a:cs typeface="Times New Roman" panose="02020603050405020304" pitchFamily="18" charset="0"/>
              </a:rPr>
              <a:t>Application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3000" dirty="0">
                <a:solidFill>
                  <a:srgbClr val="FFFF99"/>
                </a:solidFill>
                <a:cs typeface="Times New Roman" panose="02020603050405020304" pitchFamily="18" charset="0"/>
              </a:rPr>
              <a:t>Lasting loyalty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):  Jn.14:15</a:t>
            </a: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0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192" y="169682"/>
            <a:ext cx="8173038" cy="6307318"/>
          </a:xfrm>
        </p:spPr>
        <p:txBody>
          <a:bodyPr/>
          <a:lstStyle/>
          <a:p>
            <a:pPr marL="227013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Take heed,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Ps.119:9.  Mk.8:15.  </a:t>
            </a:r>
          </a:p>
          <a:p>
            <a:pPr marL="227013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…That you hear,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Lk.8:8; 16:…29-31</a:t>
            </a:r>
          </a:p>
          <a:p>
            <a:pPr marL="227013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…how you hear,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Lk.8:18</a:t>
            </a:r>
          </a:p>
          <a:p>
            <a:pPr marL="227013" indent="-22701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…what you hear,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Mk.4:24</a:t>
            </a:r>
          </a:p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…who you hear,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Jn.18:…37</a:t>
            </a:r>
          </a:p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  <a:cs typeface="Times New Roman" panose="02020603050405020304" pitchFamily="18" charset="0"/>
              </a:rPr>
              <a:t>…when you hear,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Ja.1:19-25</a:t>
            </a:r>
          </a:p>
          <a:p>
            <a:pPr marL="914400" lvl="2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3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Take heed when you hear – Ja.1:19-25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1:19,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3000" u="sng" dirty="0">
                <a:solidFill>
                  <a:srgbClr val="CCFFFF"/>
                </a:solidFill>
              </a:rPr>
              <a:t>swift</a:t>
            </a:r>
            <a:r>
              <a:rPr lang="en-US" altLang="en-US" sz="3000" dirty="0">
                <a:solidFill>
                  <a:srgbClr val="CCFFFF"/>
                </a:solidFill>
              </a:rPr>
              <a:t> – quick to listen (not to anger) …  want to be here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1:21,</a:t>
            </a:r>
            <a:r>
              <a:rPr lang="en-US" altLang="en-US" sz="3000" dirty="0">
                <a:solidFill>
                  <a:srgbClr val="CCFFFF"/>
                </a:solidFill>
              </a:rPr>
              <a:t> receive with </a:t>
            </a:r>
            <a:r>
              <a:rPr lang="en-US" altLang="en-US" sz="3000" u="sng" dirty="0">
                <a:solidFill>
                  <a:srgbClr val="CCFFFF"/>
                </a:solidFill>
              </a:rPr>
              <a:t>meekness</a:t>
            </a:r>
            <a:r>
              <a:rPr lang="en-US" altLang="en-US" sz="3000" dirty="0">
                <a:solidFill>
                  <a:srgbClr val="CCFFFF"/>
                </a:solidFill>
              </a:rPr>
              <a:t>.   </a:t>
            </a:r>
            <a:r>
              <a:rPr lang="en-US" altLang="en-US" sz="3000" dirty="0" err="1">
                <a:solidFill>
                  <a:srgbClr val="CCFFFF"/>
                </a:solidFill>
              </a:rPr>
              <a:t>Synon</a:t>
            </a:r>
            <a:r>
              <a:rPr lang="en-US" altLang="en-US" sz="3000" dirty="0">
                <a:solidFill>
                  <a:srgbClr val="CCFFFF"/>
                </a:solidFill>
              </a:rPr>
              <a:t>.: humility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1:22, </a:t>
            </a:r>
            <a:r>
              <a:rPr lang="en-US" altLang="en-US" sz="3000" u="sng" dirty="0">
                <a:solidFill>
                  <a:srgbClr val="CCFFFF"/>
                </a:solidFill>
              </a:rPr>
              <a:t>be</a:t>
            </a:r>
            <a:r>
              <a:rPr lang="en-US" altLang="en-US" sz="3000" dirty="0">
                <a:solidFill>
                  <a:srgbClr val="CCFFFF"/>
                </a:solidFill>
              </a:rPr>
              <a:t> doers [pres. t.].   </a:t>
            </a:r>
            <a:r>
              <a:rPr lang="en-US" altLang="en-US" sz="3000" dirty="0">
                <a:solidFill>
                  <a:schemeClr val="bg1"/>
                </a:solidFill>
              </a:rPr>
              <a:t>Cf. 4:11, ‘do’ the Law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1:23-24,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3000" u="sng" dirty="0">
                <a:solidFill>
                  <a:srgbClr val="CCFFFF"/>
                </a:solidFill>
              </a:rPr>
              <a:t>change</a:t>
            </a:r>
            <a:r>
              <a:rPr lang="en-US" altLang="en-US" sz="3000" dirty="0">
                <a:solidFill>
                  <a:srgbClr val="CCFFFF"/>
                </a:solidFill>
              </a:rPr>
              <a:t>.    Mirror = remedial…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1:25,</a:t>
            </a:r>
            <a:r>
              <a:rPr lang="en-US" altLang="en-US" sz="3000" dirty="0">
                <a:solidFill>
                  <a:srgbClr val="CCFFFF"/>
                </a:solidFill>
              </a:rPr>
              <a:t> remember: stoop, bend over, as if looking at mirror…</a:t>
            </a:r>
          </a:p>
        </p:txBody>
      </p:sp>
    </p:spTree>
    <p:extLst>
      <p:ext uri="{BB962C8B-B14F-4D97-AF65-F5344CB8AC3E}">
        <p14:creationId xmlns:p14="http://schemas.microsoft.com/office/powerpoint/2010/main" val="4966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Conclusion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572675"/>
            <a:ext cx="8610599" cy="5912965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Biblical listening is based on a beautiful mind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Lk.8:15, </a:t>
            </a:r>
            <a:r>
              <a:rPr lang="en-US" altLang="en-US" sz="3000" i="1" dirty="0">
                <a:solidFill>
                  <a:schemeClr val="bg1"/>
                </a:solidFill>
              </a:rPr>
              <a:t>good ground…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rgbClr val="99FFCC"/>
                </a:solidFill>
              </a:rPr>
              <a:t>Hear.</a:t>
            </a:r>
            <a:r>
              <a:rPr lang="en-US" altLang="en-US" sz="3000" dirty="0">
                <a:solidFill>
                  <a:schemeClr val="bg1"/>
                </a:solidFill>
              </a:rPr>
              <a:t>   Pay attention to God’s Word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rgbClr val="99FFCC"/>
                </a:solidFill>
              </a:rPr>
              <a:t>Hold.   </a:t>
            </a:r>
            <a:r>
              <a:rPr lang="en-US" altLang="en-US" sz="3000" dirty="0">
                <a:solidFill>
                  <a:schemeClr val="bg1"/>
                </a:solidFill>
              </a:rPr>
              <a:t>Hb.5:9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000" dirty="0">
                <a:solidFill>
                  <a:srgbClr val="99FFCC"/>
                </a:solidFill>
              </a:rPr>
              <a:t>Harvest.</a:t>
            </a:r>
            <a:r>
              <a:rPr lang="en-US" altLang="en-US" sz="3000" dirty="0">
                <a:solidFill>
                  <a:schemeClr val="bg1"/>
                </a:solidFill>
              </a:rPr>
              <a:t>   Ac.17:11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sz="3000" dirty="0">
                <a:solidFill>
                  <a:srgbClr val="99FFCC"/>
                </a:solidFill>
              </a:rPr>
              <a:t>Hope.  </a:t>
            </a:r>
            <a:r>
              <a:rPr lang="en-US" altLang="en-US" sz="3000" dirty="0">
                <a:solidFill>
                  <a:schemeClr val="bg1"/>
                </a:solidFill>
              </a:rPr>
              <a:t> ‘Hang in there’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1377</TotalTime>
  <Words>423</Words>
  <Application>Microsoft Office PowerPoint</Application>
  <PresentationFormat>On-screen Show (4:3)</PresentationFormat>
  <Paragraphs>56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Verdana</vt:lpstr>
      <vt:lpstr>Default Design</vt:lpstr>
      <vt:lpstr>PowerPoint Presentation</vt:lpstr>
      <vt:lpstr>“Hear” can mean different things –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heed when you hear – Ja.1:19-25</vt:lpstr>
      <vt:lpstr>Conclusion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17</cp:revision>
  <dcterms:created xsi:type="dcterms:W3CDTF">2011-08-18T15:42:19Z</dcterms:created>
  <dcterms:modified xsi:type="dcterms:W3CDTF">2024-01-06T03:09:32Z</dcterms:modified>
</cp:coreProperties>
</file>