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3"/>
  </p:notesMasterIdLst>
  <p:sldIdLst>
    <p:sldId id="501" r:id="rId2"/>
    <p:sldId id="447" r:id="rId3"/>
    <p:sldId id="640" r:id="rId4"/>
    <p:sldId id="641" r:id="rId5"/>
    <p:sldId id="597" r:id="rId6"/>
    <p:sldId id="589" r:id="rId7"/>
    <p:sldId id="605" r:id="rId8"/>
    <p:sldId id="642" r:id="rId9"/>
    <p:sldId id="643" r:id="rId10"/>
    <p:sldId id="644" r:id="rId11"/>
    <p:sldId id="606" r:id="rId12"/>
    <p:sldId id="645" r:id="rId13"/>
    <p:sldId id="646" r:id="rId14"/>
    <p:sldId id="647" r:id="rId15"/>
    <p:sldId id="648" r:id="rId16"/>
    <p:sldId id="649" r:id="rId17"/>
    <p:sldId id="650" r:id="rId18"/>
    <p:sldId id="651" r:id="rId19"/>
    <p:sldId id="652" r:id="rId20"/>
    <p:sldId id="590" r:id="rId21"/>
    <p:sldId id="65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CCFFFF"/>
    <a:srgbClr val="CCECFF"/>
    <a:srgbClr val="FFFFCC"/>
    <a:srgbClr val="99FFCC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4C88F-C181-4693-A43C-22AD3A23A442}" v="1253" dt="2024-01-21T21:27:17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22E4C88F-C181-4693-A43C-22AD3A23A442}"/>
    <pc:docChg chg="undo custSel modSld">
      <pc:chgData name="rick duggin" userId="0b05f36c4f69b508" providerId="LiveId" clId="{22E4C88F-C181-4693-A43C-22AD3A23A442}" dt="2024-01-21T21:27:17.342" v="1285" actId="207"/>
      <pc:docMkLst>
        <pc:docMk/>
      </pc:docMkLst>
      <pc:sldChg chg="addSp delSp modSp mod">
        <pc:chgData name="rick duggin" userId="0b05f36c4f69b508" providerId="LiveId" clId="{22E4C88F-C181-4693-A43C-22AD3A23A442}" dt="2024-01-21T21:23:40.154" v="1272" actId="1036"/>
        <pc:sldMkLst>
          <pc:docMk/>
          <pc:sldMk cId="1456885882" sldId="301"/>
        </pc:sldMkLst>
        <pc:spChg chg="add mod">
          <ac:chgData name="rick duggin" userId="0b05f36c4f69b508" providerId="LiveId" clId="{22E4C88F-C181-4693-A43C-22AD3A23A442}" dt="2024-01-21T21:23:40.154" v="1272" actId="1036"/>
          <ac:spMkLst>
            <pc:docMk/>
            <pc:sldMk cId="1456885882" sldId="301"/>
            <ac:spMk id="2" creationId="{5AFB39EF-6AEA-9AE6-1557-F4E6E1E7020A}"/>
          </ac:spMkLst>
        </pc:spChg>
        <pc:spChg chg="del">
          <ac:chgData name="rick duggin" userId="0b05f36c4f69b508" providerId="LiveId" clId="{22E4C88F-C181-4693-A43C-22AD3A23A442}" dt="2024-01-21T21:22:28.437" v="1215" actId="478"/>
          <ac:spMkLst>
            <pc:docMk/>
            <pc:sldMk cId="1456885882" sldId="301"/>
            <ac:spMk id="3" creationId="{00000000-0000-0000-0000-000000000000}"/>
          </ac:spMkLst>
        </pc:spChg>
        <pc:spChg chg="add del mod">
          <ac:chgData name="rick duggin" userId="0b05f36c4f69b508" providerId="LiveId" clId="{22E4C88F-C181-4693-A43C-22AD3A23A442}" dt="2024-01-21T21:22:37.707" v="1216" actId="478"/>
          <ac:spMkLst>
            <pc:docMk/>
            <pc:sldMk cId="1456885882" sldId="301"/>
            <ac:spMk id="4" creationId="{A72EC35D-DB81-295E-9D84-10195E4CCB98}"/>
          </ac:spMkLst>
        </pc:spChg>
      </pc:sldChg>
      <pc:sldChg chg="modSp modAnim">
        <pc:chgData name="rick duggin" userId="0b05f36c4f69b508" providerId="LiveId" clId="{22E4C88F-C181-4693-A43C-22AD3A23A442}" dt="2024-01-20T23:02:09.548" v="1110"/>
        <pc:sldMkLst>
          <pc:docMk/>
          <pc:sldMk cId="908237227" sldId="447"/>
        </pc:sldMkLst>
        <pc:spChg chg="mod">
          <ac:chgData name="rick duggin" userId="0b05f36c4f69b508" providerId="LiveId" clId="{22E4C88F-C181-4693-A43C-22AD3A23A442}" dt="2024-01-20T17:14:34.827" v="14" actId="207"/>
          <ac:spMkLst>
            <pc:docMk/>
            <pc:sldMk cId="908237227" sldId="447"/>
            <ac:spMk id="3075" creationId="{00000000-0000-0000-0000-000000000000}"/>
          </ac:spMkLst>
        </pc:spChg>
      </pc:sldChg>
      <pc:sldChg chg="addSp delSp modSp mod">
        <pc:chgData name="rick duggin" userId="0b05f36c4f69b508" providerId="LiveId" clId="{22E4C88F-C181-4693-A43C-22AD3A23A442}" dt="2024-01-21T21:23:25.821" v="1220" actId="478"/>
        <pc:sldMkLst>
          <pc:docMk/>
          <pc:sldMk cId="2576077402" sldId="520"/>
        </pc:sldMkLst>
        <pc:spChg chg="add del mod">
          <ac:chgData name="rick duggin" userId="0b05f36c4f69b508" providerId="LiveId" clId="{22E4C88F-C181-4693-A43C-22AD3A23A442}" dt="2024-01-21T21:23:25.821" v="1220" actId="478"/>
          <ac:spMkLst>
            <pc:docMk/>
            <pc:sldMk cId="2576077402" sldId="520"/>
            <ac:spMk id="2" creationId="{E399D365-FF59-FBCF-17B9-C9D476911556}"/>
          </ac:spMkLst>
        </pc:spChg>
      </pc:sldChg>
      <pc:sldChg chg="addSp modSp mod modAnim">
        <pc:chgData name="rick duggin" userId="0b05f36c4f69b508" providerId="LiveId" clId="{22E4C88F-C181-4693-A43C-22AD3A23A442}" dt="2024-01-21T21:02:26.271" v="1126" actId="207"/>
        <pc:sldMkLst>
          <pc:docMk/>
          <pc:sldMk cId="2004382304" sldId="589"/>
        </pc:sldMkLst>
        <pc:spChg chg="add mod">
          <ac:chgData name="rick duggin" userId="0b05f36c4f69b508" providerId="LiveId" clId="{22E4C88F-C181-4693-A43C-22AD3A23A442}" dt="2024-01-20T17:35:40.019" v="192" actId="1035"/>
          <ac:spMkLst>
            <pc:docMk/>
            <pc:sldMk cId="2004382304" sldId="589"/>
            <ac:spMk id="2" creationId="{F9BA0DF6-0FBF-16DF-0722-BF4B83A2ED5C}"/>
          </ac:spMkLst>
        </pc:spChg>
        <pc:spChg chg="mod">
          <ac:chgData name="rick duggin" userId="0b05f36c4f69b508" providerId="LiveId" clId="{22E4C88F-C181-4693-A43C-22AD3A23A442}" dt="2024-01-21T21:02:26.271" v="1126" actId="207"/>
          <ac:spMkLst>
            <pc:docMk/>
            <pc:sldMk cId="2004382304" sldId="589"/>
            <ac:spMk id="3075" creationId="{00000000-0000-0000-0000-000000000000}"/>
          </ac:spMkLst>
        </pc:spChg>
      </pc:sldChg>
      <pc:sldChg chg="modSp">
        <pc:chgData name="rick duggin" userId="0b05f36c4f69b508" providerId="LiveId" clId="{22E4C88F-C181-4693-A43C-22AD3A23A442}" dt="2024-01-20T19:16:42.762" v="801" actId="207"/>
        <pc:sldMkLst>
          <pc:docMk/>
          <pc:sldMk cId="4038080838" sldId="590"/>
        </pc:sldMkLst>
        <pc:spChg chg="mod">
          <ac:chgData name="rick duggin" userId="0b05f36c4f69b508" providerId="LiveId" clId="{22E4C88F-C181-4693-A43C-22AD3A23A442}" dt="2024-01-20T19:16:42.762" v="801" actId="207"/>
          <ac:spMkLst>
            <pc:docMk/>
            <pc:sldMk cId="4038080838" sldId="590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2E4C88F-C181-4693-A43C-22AD3A23A442}" dt="2024-01-20T17:46:26.206" v="256" actId="207"/>
        <pc:sldMkLst>
          <pc:docMk/>
          <pc:sldMk cId="991884765" sldId="605"/>
        </pc:sldMkLst>
        <pc:spChg chg="mod">
          <ac:chgData name="rick duggin" userId="0b05f36c4f69b508" providerId="LiveId" clId="{22E4C88F-C181-4693-A43C-22AD3A23A442}" dt="2024-01-20T17:46:26.206" v="256" actId="207"/>
          <ac:spMkLst>
            <pc:docMk/>
            <pc:sldMk cId="991884765" sldId="605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22E4C88F-C181-4693-A43C-22AD3A23A442}" dt="2024-01-20T18:27:16.305" v="575"/>
        <pc:sldMkLst>
          <pc:docMk/>
          <pc:sldMk cId="1558915620" sldId="606"/>
        </pc:sldMkLst>
        <pc:spChg chg="mod">
          <ac:chgData name="rick duggin" userId="0b05f36c4f69b508" providerId="LiveId" clId="{22E4C88F-C181-4693-A43C-22AD3A23A442}" dt="2024-01-20T18:22:04.487" v="567" actId="207"/>
          <ac:spMkLst>
            <pc:docMk/>
            <pc:sldMk cId="1558915620" sldId="606"/>
            <ac:spMk id="3074" creationId="{00000000-0000-0000-0000-000000000000}"/>
          </ac:spMkLst>
        </pc:spChg>
        <pc:spChg chg="mod">
          <ac:chgData name="rick duggin" userId="0b05f36c4f69b508" providerId="LiveId" clId="{22E4C88F-C181-4693-A43C-22AD3A23A442}" dt="2024-01-20T18:23:18.288" v="573" actId="207"/>
          <ac:spMkLst>
            <pc:docMk/>
            <pc:sldMk cId="1558915620" sldId="606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2E4C88F-C181-4693-A43C-22AD3A23A442}" dt="2024-01-21T21:24:03.516" v="1273"/>
        <pc:sldMkLst>
          <pc:docMk/>
          <pc:sldMk cId="3103943835" sldId="640"/>
        </pc:sldMkLst>
        <pc:spChg chg="mod">
          <ac:chgData name="rick duggin" userId="0b05f36c4f69b508" providerId="LiveId" clId="{22E4C88F-C181-4693-A43C-22AD3A23A442}" dt="2024-01-20T17:19:46.155" v="91" actId="20577"/>
          <ac:spMkLst>
            <pc:docMk/>
            <pc:sldMk cId="3103943835" sldId="640"/>
            <ac:spMk id="3075" creationId="{00000000-0000-0000-0000-000000000000}"/>
          </ac:spMkLst>
        </pc:spChg>
      </pc:sldChg>
      <pc:sldChg chg="modSp">
        <pc:chgData name="rick duggin" userId="0b05f36c4f69b508" providerId="LiveId" clId="{22E4C88F-C181-4693-A43C-22AD3A23A442}" dt="2024-01-21T21:24:27.866" v="1280" actId="6549"/>
        <pc:sldMkLst>
          <pc:docMk/>
          <pc:sldMk cId="1407215662" sldId="641"/>
        </pc:sldMkLst>
        <pc:spChg chg="mod">
          <ac:chgData name="rick duggin" userId="0b05f36c4f69b508" providerId="LiveId" clId="{22E4C88F-C181-4693-A43C-22AD3A23A442}" dt="2024-01-21T21:24:27.866" v="1280" actId="6549"/>
          <ac:spMkLst>
            <pc:docMk/>
            <pc:sldMk cId="1407215662" sldId="641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2E4C88F-C181-4693-A43C-22AD3A23A442}" dt="2024-01-21T21:04:05.863" v="1140" actId="179"/>
        <pc:sldMkLst>
          <pc:docMk/>
          <pc:sldMk cId="1732562817" sldId="642"/>
        </pc:sldMkLst>
        <pc:spChg chg="mod">
          <ac:chgData name="rick duggin" userId="0b05f36c4f69b508" providerId="LiveId" clId="{22E4C88F-C181-4693-A43C-22AD3A23A442}" dt="2024-01-20T23:14:31.255" v="1112" actId="1035"/>
          <ac:spMkLst>
            <pc:docMk/>
            <pc:sldMk cId="1732562817" sldId="642"/>
            <ac:spMk id="3074" creationId="{00000000-0000-0000-0000-000000000000}"/>
          </ac:spMkLst>
        </pc:spChg>
        <pc:spChg chg="mod">
          <ac:chgData name="rick duggin" userId="0b05f36c4f69b508" providerId="LiveId" clId="{22E4C88F-C181-4693-A43C-22AD3A23A442}" dt="2024-01-21T21:04:05.863" v="1140" actId="179"/>
          <ac:spMkLst>
            <pc:docMk/>
            <pc:sldMk cId="1732562817" sldId="642"/>
            <ac:spMk id="3075" creationId="{00000000-0000-0000-0000-000000000000}"/>
          </ac:spMkLst>
        </pc:spChg>
      </pc:sldChg>
      <pc:sldChg chg="modSp">
        <pc:chgData name="rick duggin" userId="0b05f36c4f69b508" providerId="LiveId" clId="{22E4C88F-C181-4693-A43C-22AD3A23A442}" dt="2024-01-21T21:25:40.785" v="1281" actId="14100"/>
        <pc:sldMkLst>
          <pc:docMk/>
          <pc:sldMk cId="3715337217" sldId="643"/>
        </pc:sldMkLst>
        <pc:spChg chg="mod">
          <ac:chgData name="rick duggin" userId="0b05f36c4f69b508" providerId="LiveId" clId="{22E4C88F-C181-4693-A43C-22AD3A23A442}" dt="2024-01-21T21:25:40.785" v="1281" actId="14100"/>
          <ac:spMkLst>
            <pc:docMk/>
            <pc:sldMk cId="3715337217" sldId="643"/>
            <ac:spMk id="3074" creationId="{00000000-0000-0000-0000-000000000000}"/>
          </ac:spMkLst>
        </pc:spChg>
        <pc:spChg chg="mod">
          <ac:chgData name="rick duggin" userId="0b05f36c4f69b508" providerId="LiveId" clId="{22E4C88F-C181-4693-A43C-22AD3A23A442}" dt="2024-01-20T23:18:36.874" v="1121" actId="404"/>
          <ac:spMkLst>
            <pc:docMk/>
            <pc:sldMk cId="3715337217" sldId="643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2E4C88F-C181-4693-A43C-22AD3A23A442}" dt="2024-01-21T21:05:35.022" v="1150" actId="207"/>
        <pc:sldMkLst>
          <pc:docMk/>
          <pc:sldMk cId="1824136267" sldId="644"/>
        </pc:sldMkLst>
        <pc:spChg chg="mod">
          <ac:chgData name="rick duggin" userId="0b05f36c4f69b508" providerId="LiveId" clId="{22E4C88F-C181-4693-A43C-22AD3A23A442}" dt="2024-01-20T18:21:56.346" v="566" actId="207"/>
          <ac:spMkLst>
            <pc:docMk/>
            <pc:sldMk cId="1824136267" sldId="644"/>
            <ac:spMk id="3074" creationId="{00000000-0000-0000-0000-000000000000}"/>
          </ac:spMkLst>
        </pc:spChg>
        <pc:spChg chg="mod">
          <ac:chgData name="rick duggin" userId="0b05f36c4f69b508" providerId="LiveId" clId="{22E4C88F-C181-4693-A43C-22AD3A23A442}" dt="2024-01-21T21:05:35.022" v="1150" actId="207"/>
          <ac:spMkLst>
            <pc:docMk/>
            <pc:sldMk cId="1824136267" sldId="644"/>
            <ac:spMk id="3075" creationId="{00000000-0000-0000-0000-000000000000}"/>
          </ac:spMkLst>
        </pc:spChg>
      </pc:sldChg>
      <pc:sldChg chg="modSp">
        <pc:chgData name="rick duggin" userId="0b05f36c4f69b508" providerId="LiveId" clId="{22E4C88F-C181-4693-A43C-22AD3A23A442}" dt="2024-01-21T21:06:50.395" v="1152" actId="255"/>
        <pc:sldMkLst>
          <pc:docMk/>
          <pc:sldMk cId="2577015566" sldId="645"/>
        </pc:sldMkLst>
        <pc:spChg chg="mod">
          <ac:chgData name="rick duggin" userId="0b05f36c4f69b508" providerId="LiveId" clId="{22E4C88F-C181-4693-A43C-22AD3A23A442}" dt="2024-01-21T21:06:50.395" v="1152" actId="255"/>
          <ac:spMkLst>
            <pc:docMk/>
            <pc:sldMk cId="2577015566" sldId="645"/>
            <ac:spMk id="3075" creationId="{00000000-0000-0000-0000-000000000000}"/>
          </ac:spMkLst>
        </pc:spChg>
      </pc:sldChg>
      <pc:sldChg chg="modSp">
        <pc:chgData name="rick duggin" userId="0b05f36c4f69b508" providerId="LiveId" clId="{22E4C88F-C181-4693-A43C-22AD3A23A442}" dt="2024-01-20T18:35:23.537" v="648" actId="6549"/>
        <pc:sldMkLst>
          <pc:docMk/>
          <pc:sldMk cId="2722956054" sldId="646"/>
        </pc:sldMkLst>
        <pc:spChg chg="mod">
          <ac:chgData name="rick duggin" userId="0b05f36c4f69b508" providerId="LiveId" clId="{22E4C88F-C181-4693-A43C-22AD3A23A442}" dt="2024-01-20T18:35:23.537" v="648" actId="6549"/>
          <ac:spMkLst>
            <pc:docMk/>
            <pc:sldMk cId="2722956054" sldId="646"/>
            <ac:spMk id="3075" creationId="{00000000-0000-0000-0000-000000000000}"/>
          </ac:spMkLst>
        </pc:spChg>
      </pc:sldChg>
      <pc:sldChg chg="modSp">
        <pc:chgData name="rick duggin" userId="0b05f36c4f69b508" providerId="LiveId" clId="{22E4C88F-C181-4693-A43C-22AD3A23A442}" dt="2024-01-21T21:08:24.001" v="1156" actId="115"/>
        <pc:sldMkLst>
          <pc:docMk/>
          <pc:sldMk cId="4084491588" sldId="647"/>
        </pc:sldMkLst>
        <pc:spChg chg="mod">
          <ac:chgData name="rick duggin" userId="0b05f36c4f69b508" providerId="LiveId" clId="{22E4C88F-C181-4693-A43C-22AD3A23A442}" dt="2024-01-21T21:08:24.001" v="1156" actId="115"/>
          <ac:spMkLst>
            <pc:docMk/>
            <pc:sldMk cId="4084491588" sldId="647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22E4C88F-C181-4693-A43C-22AD3A23A442}" dt="2024-01-21T21:09:04.404" v="1158" actId="207"/>
        <pc:sldMkLst>
          <pc:docMk/>
          <pc:sldMk cId="182366039" sldId="648"/>
        </pc:sldMkLst>
        <pc:spChg chg="mod">
          <ac:chgData name="rick duggin" userId="0b05f36c4f69b508" providerId="LiveId" clId="{22E4C88F-C181-4693-A43C-22AD3A23A442}" dt="2024-01-20T18:51:29.489" v="682" actId="1036"/>
          <ac:spMkLst>
            <pc:docMk/>
            <pc:sldMk cId="182366039" sldId="648"/>
            <ac:spMk id="2" creationId="{52AF222C-646E-627C-91BB-315F82741483}"/>
          </ac:spMkLst>
        </pc:spChg>
        <pc:spChg chg="mod">
          <ac:chgData name="rick duggin" userId="0b05f36c4f69b508" providerId="LiveId" clId="{22E4C88F-C181-4693-A43C-22AD3A23A442}" dt="2024-01-21T21:09:04.404" v="1158" actId="207"/>
          <ac:spMkLst>
            <pc:docMk/>
            <pc:sldMk cId="182366039" sldId="648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22E4C88F-C181-4693-A43C-22AD3A23A442}" dt="2024-01-21T21:10:27.342" v="1162" actId="207"/>
        <pc:sldMkLst>
          <pc:docMk/>
          <pc:sldMk cId="2540898765" sldId="650"/>
        </pc:sldMkLst>
        <pc:spChg chg="mod">
          <ac:chgData name="rick duggin" userId="0b05f36c4f69b508" providerId="LiveId" clId="{22E4C88F-C181-4693-A43C-22AD3A23A442}" dt="2024-01-20T19:03:55.338" v="763" actId="20577"/>
          <ac:spMkLst>
            <pc:docMk/>
            <pc:sldMk cId="2540898765" sldId="650"/>
            <ac:spMk id="3074" creationId="{00000000-0000-0000-0000-000000000000}"/>
          </ac:spMkLst>
        </pc:spChg>
        <pc:spChg chg="mod">
          <ac:chgData name="rick duggin" userId="0b05f36c4f69b508" providerId="LiveId" clId="{22E4C88F-C181-4693-A43C-22AD3A23A442}" dt="2024-01-21T21:10:27.342" v="1162" actId="207"/>
          <ac:spMkLst>
            <pc:docMk/>
            <pc:sldMk cId="2540898765" sldId="650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2E4C88F-C181-4693-A43C-22AD3A23A442}" dt="2024-01-21T21:27:17.342" v="1285" actId="207"/>
        <pc:sldMkLst>
          <pc:docMk/>
          <pc:sldMk cId="4266213348" sldId="653"/>
        </pc:sldMkLst>
        <pc:spChg chg="mod">
          <ac:chgData name="rick duggin" userId="0b05f36c4f69b508" providerId="LiveId" clId="{22E4C88F-C181-4693-A43C-22AD3A23A442}" dt="2024-01-21T21:27:17.342" v="1285" actId="207"/>
          <ac:spMkLst>
            <pc:docMk/>
            <pc:sldMk cId="4266213348" sldId="653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439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581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125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789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162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5226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037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882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703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74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562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517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369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208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48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Paul’s Proof (II)</a:t>
            </a:r>
            <a:endParaRPr kumimoji="0" lang="en-US" sz="35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3: </a:t>
            </a:r>
            <a:r>
              <a:rPr lang="en-US" altLang="en-US" sz="3100">
                <a:solidFill>
                  <a:srgbClr val="CCFFCC"/>
                </a:solidFill>
              </a:rPr>
              <a:t>Timothy: a Jew working with Jews, </a:t>
            </a:r>
            <a:r>
              <a:rPr lang="en-US" altLang="en-US" sz="3100">
                <a:solidFill>
                  <a:schemeClr val="bg1"/>
                </a:solidFill>
              </a:rPr>
              <a:t>Ac.16:1-3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84463"/>
            <a:ext cx="8610599" cy="596716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519113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(Cf. </a:t>
            </a:r>
            <a:r>
              <a:rPr lang="en-US" altLang="en-US" sz="3000" u="sng">
                <a:solidFill>
                  <a:srgbClr val="FFFFCC"/>
                </a:solidFill>
              </a:rPr>
              <a:t>Paul</a:t>
            </a:r>
            <a:r>
              <a:rPr lang="en-US" altLang="en-US" sz="3000">
                <a:solidFill>
                  <a:srgbClr val="FFFFCC"/>
                </a:solidFill>
              </a:rPr>
              <a:t>, 1 Co.9:19-23) 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Titus: a Greek in heartland of Jews in assembly of Jewish Christians and apostles was </a:t>
            </a:r>
            <a:r>
              <a:rPr lang="en-US" altLang="en-US" sz="3000" u="sng">
                <a:solidFill>
                  <a:srgbClr val="CCFFFF"/>
                </a:solidFill>
              </a:rPr>
              <a:t>not compelled to be circumcised</a:t>
            </a:r>
            <a:r>
              <a:rPr lang="en-US" altLang="en-US" sz="3000">
                <a:solidFill>
                  <a:srgbClr val="CCFFFF"/>
                </a:solidFill>
              </a:rPr>
              <a:t>.  </a:t>
            </a:r>
          </a:p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000">
                <a:solidFill>
                  <a:srgbClr val="FFFF00"/>
                </a:solidFill>
              </a:rPr>
              <a:t>Titus is Exhibit A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It would have compromised gospel if he had been forced to be circumcised.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The enemy lost this battle in his own citadel.  </a:t>
            </a:r>
          </a:p>
          <a:p>
            <a:pPr marL="339725" lvl="2" indent="-339725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3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4: </a:t>
            </a:r>
            <a:r>
              <a:rPr lang="en-US" altLang="en-US" sz="3100">
                <a:solidFill>
                  <a:srgbClr val="CCFFFF"/>
                </a:solidFill>
              </a:rPr>
              <a:t>Paul is frank about church problems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1.</a:t>
            </a:r>
            <a:r>
              <a:rPr lang="en-US" altLang="en-US" sz="3000">
                <a:solidFill>
                  <a:srgbClr val="CCFFCC"/>
                </a:solidFill>
              </a:rPr>
              <a:t> </a:t>
            </a:r>
            <a:r>
              <a:rPr lang="en-US" altLang="en-US" sz="3000">
                <a:solidFill>
                  <a:srgbClr val="CCFFFF"/>
                </a:solidFill>
              </a:rPr>
              <a:t>false brethren.</a:t>
            </a:r>
            <a:r>
              <a:rPr lang="en-US" altLang="en-US" sz="3000">
                <a:solidFill>
                  <a:srgbClr val="CCFFCC"/>
                </a:solidFill>
              </a:rPr>
              <a:t>  </a:t>
            </a:r>
            <a:r>
              <a:rPr lang="en-US" altLang="en-US" sz="3000">
                <a:solidFill>
                  <a:schemeClr val="bg1"/>
                </a:solidFill>
              </a:rPr>
              <a:t>Misbelievers, addicted to errors (2 Co.11:26)</a:t>
            </a:r>
          </a:p>
          <a:p>
            <a:pPr marL="395288" indent="-395288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2.</a:t>
            </a:r>
            <a:r>
              <a:rPr lang="en-US" altLang="en-US" sz="3000">
                <a:solidFill>
                  <a:srgbClr val="CCFFCC"/>
                </a:solidFill>
              </a:rPr>
              <a:t>	</a:t>
            </a:r>
            <a:r>
              <a:rPr lang="en-US" altLang="en-US" sz="3000">
                <a:solidFill>
                  <a:srgbClr val="CCFFFF"/>
                </a:solidFill>
              </a:rPr>
              <a:t>secretly brought in smuggled in, sneaked in (as if ‘over the wall,’ not through the door). </a:t>
            </a:r>
            <a:r>
              <a:rPr lang="en-US" altLang="en-US" sz="3000">
                <a:solidFill>
                  <a:schemeClr val="bg1"/>
                </a:solidFill>
              </a:rPr>
              <a:t>Jn.10:1f.  </a:t>
            </a:r>
          </a:p>
          <a:p>
            <a:pPr marL="395288" indent="-395288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3.	</a:t>
            </a:r>
            <a:r>
              <a:rPr lang="en-US" altLang="en-US" sz="3000">
                <a:solidFill>
                  <a:srgbClr val="CCFFFF"/>
                </a:solidFill>
              </a:rPr>
              <a:t>came in by stealth…come in beside, slip in ... bring us into bondage.  </a:t>
            </a:r>
            <a:r>
              <a:rPr lang="en-US" altLang="en-US" sz="2800">
                <a:solidFill>
                  <a:schemeClr val="bg1"/>
                </a:solidFill>
              </a:rPr>
              <a:t>[Judaizers would not admit this.]</a:t>
            </a:r>
            <a:endParaRPr lang="en-US" altLang="en-US" sz="3000">
              <a:solidFill>
                <a:schemeClr val="bg1"/>
              </a:solidFill>
            </a:endParaRPr>
          </a:p>
          <a:p>
            <a:pPr marL="395288" indent="-395288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4.	</a:t>
            </a:r>
            <a:r>
              <a:rPr lang="en-US" altLang="en-US" sz="3000">
                <a:solidFill>
                  <a:srgbClr val="CCFFFF"/>
                </a:solidFill>
              </a:rPr>
              <a:t>to spy out our liberty…  Jewish spies infiltrated the church to change its beliefs.  Now they have come to Galatia.   </a:t>
            </a:r>
          </a:p>
          <a:p>
            <a:pPr marL="395288" indent="-395288">
              <a:spcAft>
                <a:spcPts val="3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5.	</a:t>
            </a:r>
            <a:r>
              <a:rPr lang="en-US" altLang="en-US" sz="3000">
                <a:solidFill>
                  <a:srgbClr val="CCFFFF"/>
                </a:solidFill>
              </a:rPr>
              <a:t>That they might bring us into bondage. </a:t>
            </a:r>
            <a:r>
              <a:rPr lang="en-US" altLang="en-US" sz="2800">
                <a:solidFill>
                  <a:schemeClr val="bg1"/>
                </a:solidFill>
              </a:rPr>
              <a:t>Gal.5:1, 13.  Ac.15:10.</a:t>
            </a:r>
          </a:p>
          <a:p>
            <a:pPr marL="395288" indent="-395288">
              <a:spcAft>
                <a:spcPts val="3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1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5: Paul and others refused to compromise…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CC"/>
                </a:solidFill>
              </a:rPr>
              <a:t>We did not yield </a:t>
            </a:r>
            <a:r>
              <a:rPr lang="en-US" altLang="en-US" sz="2900">
                <a:solidFill>
                  <a:schemeClr val="bg1"/>
                </a:solidFill>
              </a:rPr>
              <a:t>(cave in) </a:t>
            </a:r>
            <a:r>
              <a:rPr lang="en-US" altLang="en-US" sz="3000">
                <a:solidFill>
                  <a:srgbClr val="CCFFCC"/>
                </a:solidFill>
              </a:rPr>
              <a:t>even for an hour.  Cf.: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CCFFFF"/>
                </a:solidFill>
              </a:rPr>
              <a:t>Peter’s example with Cornelius, </a:t>
            </a:r>
            <a:r>
              <a:rPr lang="en-US" altLang="en-US" sz="2900">
                <a:solidFill>
                  <a:schemeClr val="bg1"/>
                </a:solidFill>
              </a:rPr>
              <a:t>Ac.10.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CCFFFF"/>
                </a:solidFill>
              </a:rPr>
              <a:t>Paul’s reaction to the Galatians, </a:t>
            </a:r>
            <a:r>
              <a:rPr lang="en-US" altLang="en-US" sz="2900">
                <a:solidFill>
                  <a:schemeClr val="bg1"/>
                </a:solidFill>
              </a:rPr>
              <a:t>Gal.1:6-9.</a:t>
            </a:r>
          </a:p>
          <a:p>
            <a:pPr marL="574675" lvl="1" indent="-234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CCFFFF"/>
                </a:solidFill>
              </a:rPr>
              <a:t>James who quotes prophets to show agreement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CC"/>
                </a:solidFill>
              </a:rPr>
              <a:t>Submission, subjection: did not compromise to keep peace.  </a:t>
            </a:r>
            <a:r>
              <a:rPr lang="en-US" altLang="en-US" sz="3000">
                <a:solidFill>
                  <a:schemeClr val="bg1"/>
                </a:solidFill>
              </a:rPr>
              <a:t> [Remember 5:3]</a:t>
            </a:r>
            <a:r>
              <a:rPr lang="en-US" altLang="en-US" sz="3000">
                <a:solidFill>
                  <a:srgbClr val="CCFFCC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CC"/>
                </a:solidFill>
              </a:rPr>
              <a:t>That truth of gospel might continue with you </a:t>
            </a:r>
            <a:r>
              <a:rPr lang="en-US" altLang="en-US" sz="3000">
                <a:solidFill>
                  <a:schemeClr val="bg1"/>
                </a:solidFill>
              </a:rPr>
              <a:t>– truth is under attack.  Cf. </a:t>
            </a:r>
            <a:r>
              <a:rPr lang="en-US" altLang="en-US" sz="3000" u="sng">
                <a:solidFill>
                  <a:schemeClr val="bg1"/>
                </a:solidFill>
              </a:rPr>
              <a:t>1:6-9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Ac.15, Titus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chemeClr val="bg1"/>
                </a:solidFill>
              </a:rPr>
              <a:t>Ac.16:1-3, Timothy </a:t>
            </a:r>
            <a:r>
              <a:rPr lang="en-US" altLang="en-US" sz="3000" u="sng">
                <a:solidFill>
                  <a:schemeClr val="bg1"/>
                </a:solidFill>
              </a:rPr>
              <a:t>is</a:t>
            </a:r>
            <a:r>
              <a:rPr lang="en-US" altLang="en-US" sz="3000">
                <a:solidFill>
                  <a:schemeClr val="bg1"/>
                </a:solidFill>
              </a:rPr>
              <a:t> circum.  Why?  First place Paul visits: synagogue… 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00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1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6: Outcome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CC"/>
                </a:solidFill>
              </a:rPr>
              <a:t>Those who seemed to be something</a:t>
            </a:r>
          </a:p>
          <a:p>
            <a:pPr marL="574675" lvl="1" indent="-2349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CCFFFF"/>
                </a:solidFill>
              </a:rPr>
              <a:t>Paul: least of the apostles </a:t>
            </a:r>
            <a:r>
              <a:rPr lang="en-US" altLang="en-US" sz="2900">
                <a:solidFill>
                  <a:schemeClr val="bg1"/>
                </a:solidFill>
              </a:rPr>
              <a:t>(1 Co.15:9) because he persecuted the church, but NOT because of inferior revelation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900">
                <a:solidFill>
                  <a:srgbClr val="CCFFFF"/>
                </a:solidFill>
              </a:rPr>
              <a:t>Whatever other apostles were makes no differ-</a:t>
            </a:r>
            <a:r>
              <a:rPr lang="en-US" altLang="en-US" sz="2900" err="1">
                <a:solidFill>
                  <a:srgbClr val="CCFFFF"/>
                </a:solidFill>
              </a:rPr>
              <a:t>ence</a:t>
            </a:r>
            <a:r>
              <a:rPr lang="en-US" altLang="en-US" sz="2900">
                <a:solidFill>
                  <a:srgbClr val="CCFFFF"/>
                </a:solidFill>
              </a:rPr>
              <a:t>: no advantage over Paul because they  followed Jesus during His earthly ministry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000">
                <a:solidFill>
                  <a:srgbClr val="CCFFCC"/>
                </a:solidFill>
              </a:rPr>
              <a:t> </a:t>
            </a:r>
            <a:r>
              <a:rPr lang="en-US" altLang="en-US" sz="2400">
                <a:solidFill>
                  <a:srgbClr val="CCFFCC"/>
                </a:solidFill>
              </a:rPr>
              <a:t> </a:t>
            </a:r>
            <a:r>
              <a:rPr lang="en-US" altLang="en-US" sz="2400">
                <a:solidFill>
                  <a:srgbClr val="FFC000"/>
                </a:solidFill>
              </a:rPr>
              <a:t>a. </a:t>
            </a:r>
            <a:r>
              <a:rPr lang="en-US" altLang="en-US" sz="3000">
                <a:solidFill>
                  <a:srgbClr val="CCFFCC"/>
                </a:solidFill>
              </a:rPr>
              <a:t>Paul received same truth they had. </a:t>
            </a:r>
          </a:p>
          <a:p>
            <a:pPr marL="1141413" lvl="1" indent="-684213">
              <a:spcBef>
                <a:spcPts val="600"/>
              </a:spcBef>
              <a:spcAft>
                <a:spcPts val="400"/>
              </a:spcAft>
              <a:buNone/>
              <a:tabLst>
                <a:tab pos="631825" algn="l"/>
              </a:tabLst>
            </a:pPr>
            <a:r>
              <a:rPr lang="en-US" altLang="en-US">
                <a:solidFill>
                  <a:srgbClr val="FFC000"/>
                </a:solidFill>
              </a:rPr>
              <a:t>  </a:t>
            </a:r>
            <a:r>
              <a:rPr lang="en-US" altLang="en-US" sz="2400">
                <a:solidFill>
                  <a:srgbClr val="FFC000"/>
                </a:solidFill>
              </a:rPr>
              <a:t>b. </a:t>
            </a:r>
            <a:r>
              <a:rPr lang="en-US" altLang="en-US" sz="3000">
                <a:solidFill>
                  <a:srgbClr val="CCFFCC"/>
                </a:solidFill>
              </a:rPr>
              <a:t>Lord forgave / chose Paul as apostle…</a:t>
            </a:r>
          </a:p>
          <a:p>
            <a:pPr marL="1141413" lvl="1" indent="-684213">
              <a:spcBef>
                <a:spcPts val="600"/>
              </a:spcBef>
              <a:spcAft>
                <a:spcPts val="0"/>
              </a:spcAft>
              <a:buNone/>
              <a:tabLst>
                <a:tab pos="631825" algn="l"/>
              </a:tabLst>
            </a:pPr>
            <a:r>
              <a:rPr lang="en-US" altLang="en-US" sz="3000">
                <a:solidFill>
                  <a:srgbClr val="CCFFCC"/>
                </a:solidFill>
              </a:rPr>
              <a:t>  </a:t>
            </a:r>
            <a:r>
              <a:rPr lang="en-US" altLang="en-US" sz="2400">
                <a:solidFill>
                  <a:srgbClr val="FFC000"/>
                </a:solidFill>
              </a:rPr>
              <a:t>c.</a:t>
            </a:r>
            <a:r>
              <a:rPr lang="en-US" altLang="en-US" sz="2400">
                <a:solidFill>
                  <a:srgbClr val="CCFFCC"/>
                </a:solidFill>
              </a:rPr>
              <a:t> </a:t>
            </a:r>
            <a:r>
              <a:rPr lang="en-US" altLang="en-US" sz="3000">
                <a:solidFill>
                  <a:srgbClr val="CCFFCC"/>
                </a:solidFill>
              </a:rPr>
              <a:t>No favoritism with Lord.  </a:t>
            </a:r>
            <a:r>
              <a:rPr lang="en-US" altLang="en-US" sz="3000">
                <a:solidFill>
                  <a:schemeClr val="bg1"/>
                </a:solidFill>
              </a:rPr>
              <a:t>Ac.10:34</a:t>
            </a:r>
            <a:endParaRPr lang="en-US" altLang="en-US" sz="260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5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6: Outcome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174625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Other apostles </a:t>
            </a:r>
            <a:r>
              <a:rPr lang="en-US" altLang="en-US" sz="3000" u="sng">
                <a:solidFill>
                  <a:srgbClr val="CCFFFF"/>
                </a:solidFill>
              </a:rPr>
              <a:t>added</a:t>
            </a:r>
            <a:r>
              <a:rPr lang="en-US" altLang="en-US" sz="3000">
                <a:solidFill>
                  <a:srgbClr val="CCFFFF"/>
                </a:solidFill>
              </a:rPr>
              <a:t> </a:t>
            </a:r>
            <a:r>
              <a:rPr lang="en-US" altLang="en-US" sz="3000" u="sng">
                <a:solidFill>
                  <a:srgbClr val="CCFFFF"/>
                </a:solidFill>
              </a:rPr>
              <a:t>nothing</a:t>
            </a:r>
            <a:r>
              <a:rPr lang="en-US" altLang="en-US" sz="3000">
                <a:solidFill>
                  <a:srgbClr val="CCFFFF"/>
                </a:solidFill>
              </a:rPr>
              <a:t> to Paul: they all preached same thing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Could we study with apostles and get nothing out of it?    </a:t>
            </a:r>
            <a:r>
              <a:rPr lang="en-US" altLang="en-US" sz="3000" u="sng">
                <a:solidFill>
                  <a:schemeClr val="bg1"/>
                </a:solidFill>
              </a:rPr>
              <a:t>Paul could</a:t>
            </a:r>
            <a:r>
              <a:rPr lang="en-US" altLang="en-US" sz="3000">
                <a:solidFill>
                  <a:schemeClr val="bg1"/>
                </a:solidFill>
              </a:rPr>
              <a:t>  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Apostles proposed no change in Paul’s work or doctrine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Judaizers valued </a:t>
            </a:r>
            <a:r>
              <a:rPr lang="en-US" altLang="en-US" sz="3000" u="sng">
                <a:solidFill>
                  <a:srgbClr val="CCFFFF"/>
                </a:solidFill>
              </a:rPr>
              <a:t>these</a:t>
            </a:r>
            <a:r>
              <a:rPr lang="en-US" altLang="en-US" sz="3000">
                <a:solidFill>
                  <a:srgbClr val="CCFFFF"/>
                </a:solidFill>
              </a:rPr>
              <a:t> ‘</a:t>
            </a:r>
            <a:r>
              <a:rPr lang="en-US" altLang="en-US" sz="3000" u="sng">
                <a:solidFill>
                  <a:srgbClr val="CCFFFF"/>
                </a:solidFill>
              </a:rPr>
              <a:t>authorities</a:t>
            </a:r>
            <a:r>
              <a:rPr lang="en-US" altLang="en-US" sz="3000">
                <a:solidFill>
                  <a:srgbClr val="CCFFFF"/>
                </a:solidFill>
              </a:rPr>
              <a:t>’ </a:t>
            </a:r>
            <a:r>
              <a:rPr lang="en-US" altLang="en-US" sz="3000">
                <a:solidFill>
                  <a:schemeClr val="bg1"/>
                </a:solidFill>
              </a:rPr>
              <a:t>(Peter and others).  </a:t>
            </a:r>
            <a:r>
              <a:rPr lang="en-US" altLang="en-US" sz="3000">
                <a:solidFill>
                  <a:srgbClr val="CCFFFF"/>
                </a:solidFill>
              </a:rPr>
              <a:t>They added nothing to Paul.   They didn’t even make the effort…</a:t>
            </a: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rgbClr val="CCFFFF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rgbClr val="CCFFFF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chemeClr val="bg1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9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7: On the contrary…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FFFFCC"/>
                </a:solidFill>
              </a:rPr>
              <a:t>Far from imparting something new, they acknowledge Paul’s gospel is complete. </a:t>
            </a:r>
          </a:p>
          <a:p>
            <a:pPr marL="339725" indent="-339725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FFFFCC"/>
                </a:solidFill>
              </a:rPr>
              <a:t>Gospel for the uncircumcised was committed to Paul … but not exclusively – </a:t>
            </a:r>
          </a:p>
          <a:p>
            <a:pPr marL="0" indent="0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  <a:r>
              <a:rPr lang="en-US" altLang="en-US" sz="2400">
                <a:solidFill>
                  <a:srgbClr val="CCECFF"/>
                </a:solidFill>
              </a:rPr>
              <a:t>a. </a:t>
            </a:r>
            <a:r>
              <a:rPr lang="en-US" altLang="en-US" sz="3000">
                <a:solidFill>
                  <a:schemeClr val="bg1"/>
                </a:solidFill>
              </a:rPr>
              <a:t>Paul</a:t>
            </a:r>
            <a:r>
              <a:rPr lang="en-US" altLang="en-US" sz="3000">
                <a:solidFill>
                  <a:srgbClr val="FFFFCC"/>
                </a:solidFill>
              </a:rPr>
              <a:t> preached to Jews, </a:t>
            </a:r>
            <a:r>
              <a:rPr lang="en-US" altLang="en-US" sz="3000">
                <a:solidFill>
                  <a:schemeClr val="bg1"/>
                </a:solidFill>
              </a:rPr>
              <a:t>Ac.13:14  .  .  .</a:t>
            </a:r>
            <a:br>
              <a:rPr lang="en-US" altLang="en-US" sz="3000">
                <a:solidFill>
                  <a:schemeClr val="bg1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       Peter</a:t>
            </a:r>
            <a:r>
              <a:rPr lang="en-US" altLang="en-US" sz="3000">
                <a:solidFill>
                  <a:srgbClr val="FFFFCC"/>
                </a:solidFill>
              </a:rPr>
              <a:t> preached to Gentiles, </a:t>
            </a:r>
            <a:r>
              <a:rPr lang="en-US" altLang="en-US" sz="3000">
                <a:solidFill>
                  <a:schemeClr val="bg1"/>
                </a:solidFill>
              </a:rPr>
              <a:t>Ac.10</a:t>
            </a: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  <a:r>
              <a:rPr lang="en-US" altLang="en-US" sz="2400">
                <a:solidFill>
                  <a:srgbClr val="CCECFF"/>
                </a:solidFill>
              </a:rPr>
              <a:t>b. </a:t>
            </a:r>
            <a:r>
              <a:rPr lang="en-US" altLang="en-US" sz="3000">
                <a:solidFill>
                  <a:srgbClr val="FFFFCC"/>
                </a:solidFill>
              </a:rPr>
              <a:t>Same message (gospel), </a:t>
            </a:r>
            <a:r>
              <a:rPr lang="en-US" altLang="en-US" sz="3000">
                <a:solidFill>
                  <a:schemeClr val="bg1"/>
                </a:solidFill>
              </a:rPr>
              <a:t>1:6-9:</a:t>
            </a:r>
            <a:r>
              <a:rPr lang="en-US" altLang="en-US" sz="3000">
                <a:solidFill>
                  <a:srgbClr val="FFFFCC"/>
                </a:solidFill>
              </a:rPr>
              <a:t> different people, </a:t>
            </a:r>
            <a:r>
              <a:rPr lang="en-US" altLang="en-US" sz="3000">
                <a:solidFill>
                  <a:schemeClr val="bg1"/>
                </a:solidFill>
              </a:rPr>
              <a:t>Ac.15:11; Ro.1:16.</a:t>
            </a:r>
            <a:endParaRPr lang="en-US" altLang="en-US" sz="3000">
              <a:solidFill>
                <a:srgbClr val="FFFFCC"/>
              </a:solidFill>
            </a:endParaRP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endParaRPr lang="en-US" altLang="en-US" sz="3000">
              <a:solidFill>
                <a:srgbClr val="FFFFCC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rgbClr val="FFFFCC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90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AF222C-646E-627C-91BB-315F82741483}"/>
              </a:ext>
            </a:extLst>
          </p:cNvPr>
          <p:cNvSpPr/>
          <p:nvPr/>
        </p:nvSpPr>
        <p:spPr>
          <a:xfrm>
            <a:off x="1472210" y="4864232"/>
            <a:ext cx="6218433" cy="1008668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>
                <a:solidFill>
                  <a:schemeClr val="bg1"/>
                </a:solidFill>
              </a:rPr>
              <a:t>Jerusalem leaders recognized</a:t>
            </a:r>
            <a:br>
              <a:rPr lang="en-US" altLang="en-US" sz="3000">
                <a:solidFill>
                  <a:schemeClr val="bg1"/>
                </a:solidFill>
              </a:rPr>
            </a:br>
            <a:r>
              <a:rPr lang="en-US" altLang="en-US" sz="3000">
                <a:solidFill>
                  <a:schemeClr val="bg1"/>
                </a:solidFill>
              </a:rPr>
              <a:t>Paul’s work as valid as Peter’s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8: In commission and qualification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Paul and Peter are equal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600">
                <a:solidFill>
                  <a:srgbClr val="FFFFCC"/>
                </a:solidFill>
              </a:rPr>
              <a:t>1. </a:t>
            </a:r>
            <a:r>
              <a:rPr lang="en-US" altLang="en-US" sz="3000">
                <a:solidFill>
                  <a:schemeClr val="bg1"/>
                </a:solidFill>
              </a:rPr>
              <a:t>Worked effectively in Peter to Jews – Ac.1-12, preaching and miracles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600">
                <a:solidFill>
                  <a:srgbClr val="FFFFCC"/>
                </a:solidFill>
              </a:rPr>
              <a:t>2. </a:t>
            </a:r>
            <a:r>
              <a:rPr lang="en-US" altLang="en-US" sz="3000">
                <a:solidFill>
                  <a:schemeClr val="bg1"/>
                </a:solidFill>
              </a:rPr>
              <a:t>Worked effectively in Paul to Gen.  – Ac.13-28, preaching and miracles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2600">
              <a:solidFill>
                <a:srgbClr val="FFFFCC"/>
              </a:solidFill>
            </a:endParaRP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endParaRPr lang="en-US" altLang="en-US" sz="3000">
              <a:solidFill>
                <a:srgbClr val="FFFFCC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rgbClr val="FFFFCC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4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9: James, Cephas, John  </a:t>
            </a:r>
            <a:r>
              <a:rPr lang="en-US" altLang="en-US" sz="2400">
                <a:solidFill>
                  <a:schemeClr val="bg1"/>
                </a:solidFill>
              </a:rPr>
              <a:t>(John’s first mention)</a:t>
            </a:r>
            <a:endParaRPr lang="en-US" altLang="en-US" sz="310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seemed to be pillars</a:t>
            </a:r>
          </a:p>
          <a:p>
            <a:pPr marL="461963" indent="-461963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>
                <a:solidFill>
                  <a:srgbClr val="FFFFCC"/>
                </a:solidFill>
              </a:rPr>
              <a:t>1.  </a:t>
            </a:r>
            <a:r>
              <a:rPr lang="en-US" altLang="en-US" sz="3000">
                <a:solidFill>
                  <a:srgbClr val="CCFFFF"/>
                </a:solidFill>
              </a:rPr>
              <a:t>They gave Paul and Barnabas </a:t>
            </a:r>
            <a:r>
              <a:rPr lang="en-US" sz="3000" u="sng">
                <a:solidFill>
                  <a:srgbClr val="CCFFFF"/>
                </a:solidFill>
                <a:effectLst/>
                <a:ea typeface="Times New Roman" panose="02020603050405020304" pitchFamily="18" charset="0"/>
              </a:rPr>
              <a:t>right hand of fellowship</a:t>
            </a:r>
            <a:r>
              <a:rPr lang="en-US" sz="3000">
                <a:solidFill>
                  <a:srgbClr val="CCFFFF"/>
                </a:solidFill>
                <a:ea typeface="Times New Roman" panose="02020603050405020304" pitchFamily="18" charset="0"/>
              </a:rPr>
              <a:t>.  Partnership, agreement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This is a greeting – 2 Jn.10-11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Devastating blow to Judaizers who opposed Paul…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2.  </a:t>
            </a:r>
            <a:r>
              <a:rPr lang="en-US" sz="300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2 Pt.3:15-16, </a:t>
            </a:r>
            <a:r>
              <a:rPr lang="en-US" sz="3000">
                <a:solidFill>
                  <a:srgbClr val="CCFFFF"/>
                </a:solidFill>
                <a:effectLst/>
                <a:ea typeface="Times New Roman" panose="02020603050405020304" pitchFamily="18" charset="0"/>
              </a:rPr>
              <a:t>Peter minced no words…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Leaders of church in Jerusalem confirm Paul’s claims (Gal.1) – he received his information from Lord’s revelation; he is an apostle</a:t>
            </a:r>
            <a:endParaRPr lang="en-US" sz="300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2600">
              <a:solidFill>
                <a:srgbClr val="FFFFCC"/>
              </a:solidFill>
            </a:endParaRP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endParaRPr lang="en-US" altLang="en-US" sz="3000">
              <a:solidFill>
                <a:srgbClr val="FFFFCC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rgbClr val="FFFFCC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9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10: ‘We’ – Paul and Barnabas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Separated after this meeting, </a:t>
            </a:r>
            <a:r>
              <a:rPr lang="en-US" altLang="en-US" sz="3000">
                <a:solidFill>
                  <a:schemeClr val="bg1"/>
                </a:solidFill>
              </a:rPr>
              <a:t>Ac.15:36-41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600">
                <a:solidFill>
                  <a:srgbClr val="FFFFCC"/>
                </a:solidFill>
              </a:rPr>
              <a:t>1. </a:t>
            </a:r>
            <a:r>
              <a:rPr lang="en-US" altLang="en-US" sz="3000">
                <a:solidFill>
                  <a:schemeClr val="bg1"/>
                </a:solidFill>
              </a:rPr>
              <a:t>The only request of Jerusalem apostles: remember the poor.  This had nothing to do with Paul’s preaching</a:t>
            </a:r>
            <a:endParaRPr lang="en-US" sz="300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FFFFCC"/>
                </a:solidFill>
                <a:effectLst/>
                <a:ea typeface="Times New Roman" panose="02020603050405020304" pitchFamily="18" charset="0"/>
              </a:rPr>
              <a:t>2. </a:t>
            </a:r>
            <a:r>
              <a:rPr lang="en-US" sz="300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His eagerness to help needy saints shows that he did not need this admonition either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  <a:ea typeface="Times New Roman" panose="02020603050405020304" pitchFamily="18" charset="0"/>
              </a:rPr>
              <a:t>Ro.15;  1 Co.16;  2 Co.8-9</a:t>
            </a: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2600">
              <a:solidFill>
                <a:srgbClr val="FFFFCC"/>
              </a:solidFill>
            </a:endParaRP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</a:p>
          <a:p>
            <a:pPr marL="801688" indent="-801688" defTabSz="655638">
              <a:spcBef>
                <a:spcPts val="600"/>
              </a:spcBef>
              <a:spcAft>
                <a:spcPts val="0"/>
              </a:spcAft>
              <a:buNone/>
              <a:tabLst>
                <a:tab pos="395288" algn="l"/>
              </a:tabLst>
            </a:pPr>
            <a:endParaRPr lang="en-US" altLang="en-US" sz="3000">
              <a:solidFill>
                <a:srgbClr val="FFFFCC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600">
              <a:solidFill>
                <a:srgbClr val="FFFFCC"/>
              </a:solidFill>
            </a:endParaRPr>
          </a:p>
          <a:p>
            <a:pPr marL="574675" lvl="1" indent="-2349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290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185878-F541-53A2-48A5-F63240401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352" y="3332988"/>
            <a:ext cx="5035296" cy="1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139690" y="584462"/>
            <a:ext cx="4866266" cy="42420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Details in Galatians </a:t>
            </a:r>
            <a:r>
              <a:rPr lang="en-US" sz="2400" kern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:1-10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E7EC62-1E18-46F8-2F1F-ECD87DC72C6D}"/>
              </a:ext>
            </a:extLst>
          </p:cNvPr>
          <p:cNvSpPr/>
          <p:nvPr/>
        </p:nvSpPr>
        <p:spPr bwMode="auto">
          <a:xfrm>
            <a:off x="1012043" y="1217624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Deductions From Galatians </a:t>
            </a:r>
            <a:r>
              <a:rPr lang="en-US" sz="3200" kern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:1-10</a:t>
            </a:r>
          </a:p>
        </p:txBody>
      </p:sp>
    </p:spTree>
    <p:extLst>
      <p:ext uri="{BB962C8B-B14F-4D97-AF65-F5344CB8AC3E}">
        <p14:creationId xmlns:p14="http://schemas.microsoft.com/office/powerpoint/2010/main" val="311807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Galatians 1:  </a:t>
            </a:r>
            <a:r>
              <a:rPr lang="en-US" altLang="en-US" sz="3000" u="sng">
                <a:solidFill>
                  <a:srgbClr val="FFFF99"/>
                </a:solidFill>
              </a:rPr>
              <a:t>Source</a:t>
            </a:r>
            <a:r>
              <a:rPr lang="en-US" altLang="en-US" sz="3000">
                <a:solidFill>
                  <a:srgbClr val="FFFF99"/>
                </a:solidFill>
              </a:rPr>
              <a:t> of gospel: </a:t>
            </a:r>
            <a:r>
              <a:rPr lang="en-US" altLang="en-US" sz="3000">
                <a:solidFill>
                  <a:srgbClr val="CCFFFF"/>
                </a:solidFill>
              </a:rPr>
              <a:t>Paul received it from God, independently of other apostles.   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3000">
                <a:solidFill>
                  <a:schemeClr val="bg1"/>
                </a:solidFill>
              </a:rPr>
              <a:t>Galatians 2:</a:t>
            </a:r>
            <a:r>
              <a:rPr lang="en-US" altLang="en-US" sz="3000">
                <a:solidFill>
                  <a:srgbClr val="FFFF99"/>
                </a:solidFill>
              </a:rPr>
              <a:t>  </a:t>
            </a:r>
            <a:r>
              <a:rPr lang="en-US" altLang="en-US" sz="3000" u="sng">
                <a:solidFill>
                  <a:srgbClr val="FFFF99"/>
                </a:solidFill>
              </a:rPr>
              <a:t>Substance</a:t>
            </a:r>
            <a:r>
              <a:rPr lang="en-US" altLang="en-US" sz="3000">
                <a:solidFill>
                  <a:srgbClr val="FFFF99"/>
                </a:solidFill>
              </a:rPr>
              <a:t> of gospel: </a:t>
            </a:r>
            <a:r>
              <a:rPr lang="en-US" altLang="en-US" sz="3000">
                <a:solidFill>
                  <a:srgbClr val="CCFFFF"/>
                </a:solidFill>
              </a:rPr>
              <a:t>Paul received same gospel as other apostles.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48792"/>
            <a:ext cx="8610599" cy="6071646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1. </a:t>
            </a:r>
            <a:r>
              <a:rPr lang="en-US" altLang="en-US" sz="3000">
                <a:solidFill>
                  <a:srgbClr val="CCFFFF"/>
                </a:solidFill>
              </a:rPr>
              <a:t>The Jerusalem meeting cannot be duplicated.   We cannot call a conference to decide doctrine – NT already decided it for us.   </a:t>
            </a:r>
            <a:r>
              <a:rPr lang="en-US" altLang="en-US" sz="3000">
                <a:solidFill>
                  <a:schemeClr val="bg1"/>
                </a:solidFill>
              </a:rPr>
              <a:t>Ac.15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2. </a:t>
            </a:r>
            <a:r>
              <a:rPr lang="en-US" altLang="en-US" sz="3000">
                <a:solidFill>
                  <a:srgbClr val="FFFFCC"/>
                </a:solidFill>
              </a:rPr>
              <a:t>There is only one gospel.  Many clamor for a new gospel for a new time.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3. </a:t>
            </a:r>
            <a:r>
              <a:rPr lang="en-US" altLang="en-US" sz="3000">
                <a:solidFill>
                  <a:srgbClr val="CCFFFF"/>
                </a:solidFill>
              </a:rPr>
              <a:t>Message of the gospel is uniform.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4. </a:t>
            </a:r>
            <a:r>
              <a:rPr lang="en-US" altLang="en-US" sz="3000">
                <a:solidFill>
                  <a:srgbClr val="FFFFCC"/>
                </a:solidFill>
              </a:rPr>
              <a:t>Doctrine matters.   Truth of gospel is consistent and unchanging </a:t>
            </a:r>
            <a:r>
              <a:rPr lang="en-US" altLang="en-US" sz="3000">
                <a:solidFill>
                  <a:schemeClr val="bg1"/>
                </a:solidFill>
              </a:rPr>
              <a:t>– 1:6-9 – 2:2-5</a:t>
            </a:r>
          </a:p>
        </p:txBody>
      </p:sp>
    </p:spTree>
    <p:extLst>
      <p:ext uri="{BB962C8B-B14F-4D97-AF65-F5344CB8AC3E}">
        <p14:creationId xmlns:p14="http://schemas.microsoft.com/office/powerpoint/2010/main" val="40380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348792"/>
            <a:ext cx="8610599" cy="607164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5. </a:t>
            </a:r>
            <a:r>
              <a:rPr lang="en-US" altLang="en-US" sz="3000">
                <a:solidFill>
                  <a:srgbClr val="FFFFCC"/>
                </a:solidFill>
              </a:rPr>
              <a:t>Truth must be defended against false teachers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6. </a:t>
            </a:r>
            <a:r>
              <a:rPr lang="en-US" altLang="en-US" sz="3000">
                <a:solidFill>
                  <a:srgbClr val="CCFFFF"/>
                </a:solidFill>
              </a:rPr>
              <a:t>This is not a conference to make laws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>
                <a:solidFill>
                  <a:schemeClr val="bg1"/>
                </a:solidFill>
              </a:rPr>
              <a:t>7. </a:t>
            </a:r>
            <a:r>
              <a:rPr lang="en-US" altLang="en-US" sz="3000">
                <a:solidFill>
                  <a:srgbClr val="FFFFCC"/>
                </a:solidFill>
              </a:rPr>
              <a:t>Four of these five men who stood for truth, produced, between them, at least 21 NT books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  <a:r>
              <a:rPr lang="en-US" altLang="en-US" sz="2400">
                <a:solidFill>
                  <a:srgbClr val="CCFFCC"/>
                </a:solidFill>
              </a:rPr>
              <a:t>a. </a:t>
            </a:r>
            <a:r>
              <a:rPr lang="en-US" altLang="en-US" sz="3000">
                <a:solidFill>
                  <a:srgbClr val="FFFF99"/>
                </a:solidFill>
              </a:rPr>
              <a:t>Peter</a:t>
            </a:r>
            <a:r>
              <a:rPr lang="en-US" altLang="en-US" sz="3000">
                <a:solidFill>
                  <a:srgbClr val="FFFFCC"/>
                </a:solidFill>
              </a:rPr>
              <a:t> – two  </a:t>
            </a:r>
            <a:r>
              <a:rPr lang="en-US" altLang="en-US" sz="2800">
                <a:solidFill>
                  <a:schemeClr val="bg1"/>
                </a:solidFill>
              </a:rPr>
              <a:t>[1-2 Pt.]</a:t>
            </a: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  <a:r>
              <a:rPr lang="en-US" altLang="en-US" sz="2400">
                <a:solidFill>
                  <a:srgbClr val="CCFFCC"/>
                </a:solidFill>
              </a:rPr>
              <a:t>b. </a:t>
            </a:r>
            <a:r>
              <a:rPr lang="en-US" altLang="en-US" sz="3000">
                <a:solidFill>
                  <a:srgbClr val="FFFF99"/>
                </a:solidFill>
              </a:rPr>
              <a:t>Paul</a:t>
            </a:r>
            <a:r>
              <a:rPr lang="en-US" altLang="en-US" sz="3000">
                <a:solidFill>
                  <a:srgbClr val="FFFFCC"/>
                </a:solidFill>
              </a:rPr>
              <a:t> – thirteen  </a:t>
            </a:r>
            <a:r>
              <a:rPr lang="en-US" altLang="en-US" sz="2800">
                <a:solidFill>
                  <a:schemeClr val="bg1"/>
                </a:solidFill>
              </a:rPr>
              <a:t>[Ro.,1-2 Co., Ga., Ep., Ph., Col., 	1-2 Thes., 1-2 Tim., Titus, Philemon]</a:t>
            </a: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  <a:r>
              <a:rPr lang="en-US" altLang="en-US" sz="2400">
                <a:solidFill>
                  <a:srgbClr val="CCFFCC"/>
                </a:solidFill>
              </a:rPr>
              <a:t>c. </a:t>
            </a:r>
            <a:r>
              <a:rPr lang="en-US" altLang="en-US" sz="3000">
                <a:solidFill>
                  <a:srgbClr val="FFFF99"/>
                </a:solidFill>
              </a:rPr>
              <a:t>James</a:t>
            </a:r>
            <a:r>
              <a:rPr lang="en-US" altLang="en-US" sz="3000">
                <a:solidFill>
                  <a:srgbClr val="FFFFCC"/>
                </a:solidFill>
              </a:rPr>
              <a:t> – one  </a:t>
            </a:r>
            <a:r>
              <a:rPr lang="en-US" altLang="en-US" sz="2800">
                <a:solidFill>
                  <a:schemeClr val="bg1"/>
                </a:solidFill>
              </a:rPr>
              <a:t>[James]</a:t>
            </a:r>
            <a:endParaRPr lang="en-US" altLang="en-US" sz="3000">
              <a:solidFill>
                <a:schemeClr val="bg1"/>
              </a:solidFill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000">
                <a:solidFill>
                  <a:srgbClr val="FFFFCC"/>
                </a:solidFill>
              </a:rPr>
              <a:t>	</a:t>
            </a:r>
            <a:r>
              <a:rPr lang="en-US" altLang="en-US" sz="2400">
                <a:solidFill>
                  <a:srgbClr val="CCFFCC"/>
                </a:solidFill>
              </a:rPr>
              <a:t>d. </a:t>
            </a:r>
            <a:r>
              <a:rPr lang="en-US" altLang="en-US" sz="3000">
                <a:solidFill>
                  <a:srgbClr val="FFFF99"/>
                </a:solidFill>
              </a:rPr>
              <a:t>John</a:t>
            </a:r>
            <a:r>
              <a:rPr lang="en-US" altLang="en-US" sz="3000">
                <a:solidFill>
                  <a:srgbClr val="FFFFCC"/>
                </a:solidFill>
              </a:rPr>
              <a:t> – five  </a:t>
            </a:r>
            <a:r>
              <a:rPr lang="en-US" altLang="en-US" sz="2800">
                <a:solidFill>
                  <a:schemeClr val="bg1"/>
                </a:solidFill>
              </a:rPr>
              <a:t>[Jn., 1-3 Jn., Rev.]</a:t>
            </a:r>
            <a:r>
              <a:rPr lang="en-US" altLang="en-US" sz="3000">
                <a:solidFill>
                  <a:srgbClr val="FFFFCC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426621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000">
                <a:solidFill>
                  <a:srgbClr val="FFFF99"/>
                </a:solidFill>
              </a:rPr>
              <a:t>Judaizers charged…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a. </a:t>
            </a:r>
            <a:r>
              <a:rPr lang="en-US" altLang="en-US" sz="3100">
                <a:solidFill>
                  <a:schemeClr val="bg1"/>
                </a:solidFill>
              </a:rPr>
              <a:t>Paul was not one of the original apostles  </a:t>
            </a:r>
            <a:r>
              <a:rPr lang="en-US" altLang="en-US" sz="3100">
                <a:solidFill>
                  <a:srgbClr val="FFFFCC"/>
                </a:solidFill>
              </a:rPr>
              <a:t>Chapter 1 answers.   [Cf. Ac.1:26]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b.  </a:t>
            </a:r>
            <a:r>
              <a:rPr lang="en-US" altLang="en-US" sz="3100">
                <a:solidFill>
                  <a:schemeClr val="bg1"/>
                </a:solidFill>
              </a:rPr>
              <a:t>Paul’s message conflicts with message of other apostles.     </a:t>
            </a:r>
            <a:r>
              <a:rPr lang="en-US" altLang="en-US" sz="3100">
                <a:solidFill>
                  <a:srgbClr val="FFFFCC"/>
                </a:solidFill>
              </a:rPr>
              <a:t>Chapter 2 answers.  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c.  </a:t>
            </a:r>
            <a:r>
              <a:rPr lang="en-US" altLang="en-US" sz="3100">
                <a:solidFill>
                  <a:schemeClr val="bg1"/>
                </a:solidFill>
              </a:rPr>
              <a:t>Paul’s message came from other apostles:  ‘he went to Jerusalem so the real apostles could straighten him out.’   </a:t>
            </a:r>
            <a:r>
              <a:rPr lang="en-US" altLang="en-US" sz="3100">
                <a:solidFill>
                  <a:srgbClr val="FFFFCC"/>
                </a:solidFill>
              </a:rPr>
              <a:t>See Gal.2:6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82802"/>
            <a:ext cx="8610599" cy="5986804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>
                <a:solidFill>
                  <a:srgbClr val="FFFF99"/>
                </a:solidFill>
              </a:rPr>
              <a:t>Paul has proven that </a:t>
            </a:r>
            <a:r>
              <a:rPr lang="en-US" altLang="en-US" sz="3000" u="sng">
                <a:solidFill>
                  <a:srgbClr val="FFFF99"/>
                </a:solidFill>
              </a:rPr>
              <a:t>Jesus</a:t>
            </a:r>
            <a:r>
              <a:rPr lang="en-US" altLang="en-US" sz="3000">
                <a:solidFill>
                  <a:srgbClr val="FFFF99"/>
                </a:solidFill>
              </a:rPr>
              <a:t> is</a:t>
            </a:r>
            <a:br>
              <a:rPr lang="en-US" altLang="en-US" sz="3000">
                <a:solidFill>
                  <a:srgbClr val="FFFF99"/>
                </a:solidFill>
              </a:rPr>
            </a:br>
            <a:r>
              <a:rPr lang="en-US" altLang="en-US" sz="3000">
                <a:solidFill>
                  <a:srgbClr val="FFFF99"/>
                </a:solidFill>
              </a:rPr>
              <a:t>the </a:t>
            </a:r>
            <a:r>
              <a:rPr lang="en-US" altLang="en-US" sz="3000" u="sng">
                <a:solidFill>
                  <a:srgbClr val="FFFF99"/>
                </a:solidFill>
              </a:rPr>
              <a:t>source</a:t>
            </a:r>
            <a:r>
              <a:rPr lang="en-US" altLang="en-US" sz="3000">
                <a:solidFill>
                  <a:srgbClr val="FFFF99"/>
                </a:solidFill>
              </a:rPr>
              <a:t> of </a:t>
            </a:r>
            <a:r>
              <a:rPr lang="en-US" altLang="en-US" sz="3000" u="sng">
                <a:solidFill>
                  <a:srgbClr val="FFFF99"/>
                </a:solidFill>
              </a:rPr>
              <a:t>his</a:t>
            </a:r>
            <a:r>
              <a:rPr lang="en-US" altLang="en-US" sz="3000">
                <a:solidFill>
                  <a:srgbClr val="FFFF99"/>
                </a:solidFill>
              </a:rPr>
              <a:t> </a:t>
            </a:r>
            <a:r>
              <a:rPr lang="en-US" altLang="en-US" sz="3000" u="sng">
                <a:solidFill>
                  <a:srgbClr val="FFFF99"/>
                </a:solidFill>
              </a:rPr>
              <a:t>gospel</a:t>
            </a:r>
            <a:r>
              <a:rPr lang="en-US" altLang="en-US" sz="3000">
                <a:solidFill>
                  <a:srgbClr val="FFFF99"/>
                </a:solidFill>
              </a:rPr>
              <a:t>  </a:t>
            </a:r>
            <a:r>
              <a:rPr lang="en-US" altLang="en-US" sz="3000">
                <a:solidFill>
                  <a:schemeClr val="bg1"/>
                </a:solidFill>
              </a:rPr>
              <a:t>(Gal.1:1, 11-12)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a. </a:t>
            </a:r>
            <a:r>
              <a:rPr lang="en-US" altLang="en-US" sz="3100">
                <a:solidFill>
                  <a:schemeClr val="bg1"/>
                </a:solidFill>
              </a:rPr>
              <a:t>Gal.2 – the other apostles acknowledged Paul’s gospel  </a:t>
            </a:r>
            <a:r>
              <a:rPr lang="en-US" altLang="en-US" sz="3100">
                <a:solidFill>
                  <a:srgbClr val="CCFFFF"/>
                </a:solidFill>
              </a:rPr>
              <a:t>(Gal.2 = Acts 15)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>
                <a:solidFill>
                  <a:srgbClr val="CCFFCC"/>
                </a:solidFill>
              </a:rPr>
              <a:t>b. </a:t>
            </a:r>
            <a:r>
              <a:rPr lang="en-US" altLang="en-US" sz="3100">
                <a:solidFill>
                  <a:schemeClr val="bg1"/>
                </a:solidFill>
              </a:rPr>
              <a:t>If Paul is in error, Acts 15 is the time and place to expose him and to show that the twelve were Judaizers who agreed with them</a:t>
            </a:r>
          </a:p>
        </p:txBody>
      </p:sp>
    </p:spTree>
    <p:extLst>
      <p:ext uri="{BB962C8B-B14F-4D97-AF65-F5344CB8AC3E}">
        <p14:creationId xmlns:p14="http://schemas.microsoft.com/office/powerpoint/2010/main" val="140721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131972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Details in Galatians </a:t>
            </a:r>
            <a:r>
              <a:rPr lang="en-US" sz="3200" kern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:1-10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1:</a:t>
            </a:r>
            <a:r>
              <a:rPr lang="en-US" altLang="en-US" sz="3100">
                <a:solidFill>
                  <a:srgbClr val="CCFFFF"/>
                </a:solidFill>
              </a:rPr>
              <a:t> Paul went to Jerusalem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19811"/>
            <a:ext cx="8610599" cy="5791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>
                <a:solidFill>
                  <a:srgbClr val="CCFFFF"/>
                </a:solidFill>
              </a:rPr>
              <a:t>He met other apostles as equals, not as a pupil who goes to get an education.  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Barnabas and Titus </a:t>
            </a:r>
            <a:r>
              <a:rPr lang="en-US" altLang="en-US" sz="3000">
                <a:solidFill>
                  <a:schemeClr val="bg1"/>
                </a:solidFill>
              </a:rPr>
              <a:t>(a test case) </a:t>
            </a:r>
            <a:r>
              <a:rPr lang="en-US" altLang="en-US" sz="3000">
                <a:solidFill>
                  <a:srgbClr val="FFFFCC"/>
                </a:solidFill>
              </a:rPr>
              <a:t>went with him  </a:t>
            </a:r>
            <a:r>
              <a:rPr lang="en-US" altLang="en-US" sz="3000">
                <a:solidFill>
                  <a:schemeClr val="bg1"/>
                </a:solidFill>
              </a:rPr>
              <a:t>(cf. ‘</a:t>
            </a:r>
            <a:r>
              <a:rPr lang="en-US" altLang="en-US" sz="3000" u="sng">
                <a:solidFill>
                  <a:schemeClr val="bg1"/>
                </a:solidFill>
              </a:rPr>
              <a:t>others</a:t>
            </a:r>
            <a:r>
              <a:rPr lang="en-US" altLang="en-US" sz="3000">
                <a:solidFill>
                  <a:schemeClr val="bg1"/>
                </a:solidFill>
              </a:rPr>
              <a:t>’ of Ac.15:2).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Paul’s purpose: to set the record straight.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9BA0DF6-0FBF-16DF-0722-BF4B83A2ED5C}"/>
              </a:ext>
            </a:extLst>
          </p:cNvPr>
          <p:cNvSpPr/>
          <p:nvPr/>
        </p:nvSpPr>
        <p:spPr>
          <a:xfrm>
            <a:off x="1281188" y="3547905"/>
            <a:ext cx="6581624" cy="11997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Other apostles approved of him and</a:t>
            </a:r>
            <a:b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his gospel – </a:t>
            </a:r>
            <a:r>
              <a:rPr kumimoji="0" lang="en-US" altLang="en-US" sz="3000" b="0" i="0" u="sng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</a:t>
            </a:r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3000" b="0" i="0" u="sng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</a:t>
            </a:r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3000" b="0" i="0" u="sng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identical</a:t>
            </a:r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3000" b="0" i="0" u="sng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</a:t>
            </a:r>
            <a:r>
              <a:rPr kumimoji="0" lang="en-US" alt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3000" b="0" i="0" u="sng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theirs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2:  Paul went up (to Jerusalem) by revelation </a:t>
            </a:r>
            <a:endParaRPr lang="en-US" altLang="en-US" sz="310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716435"/>
            <a:ext cx="8610599" cy="577941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100">
                <a:solidFill>
                  <a:srgbClr val="CCFFCC"/>
                </a:solidFill>
              </a:rPr>
              <a:t>Paul was already receiving divine </a:t>
            </a:r>
            <a:r>
              <a:rPr lang="en-US" altLang="en-US" sz="3100" err="1">
                <a:solidFill>
                  <a:srgbClr val="CCFFCC"/>
                </a:solidFill>
              </a:rPr>
              <a:t>communica-tions</a:t>
            </a:r>
            <a:r>
              <a:rPr lang="en-US" altLang="en-US" sz="3100">
                <a:solidFill>
                  <a:srgbClr val="CCFFCC"/>
                </a:solidFill>
              </a:rPr>
              <a:t>.    </a:t>
            </a:r>
            <a:r>
              <a:rPr lang="en-US" altLang="en-US" sz="3100">
                <a:solidFill>
                  <a:schemeClr val="bg1"/>
                </a:solidFill>
              </a:rPr>
              <a:t>Cf. Ac.16:6-9.   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100">
                <a:solidFill>
                  <a:schemeClr val="bg1"/>
                </a:solidFill>
              </a:rPr>
              <a:t>Peter, Ac.10:19-20, 22.  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100">
                <a:solidFill>
                  <a:schemeClr val="bg1"/>
                </a:solidFill>
              </a:rPr>
              <a:t>Neither Paul nor Peter were obeying a human commandment – </a:t>
            </a:r>
          </a:p>
          <a:p>
            <a:pPr marL="914400" lvl="2" indent="-91440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altLang="en-US" sz="3100">
                <a:solidFill>
                  <a:srgbClr val="FFFFCC"/>
                </a:solidFill>
              </a:rPr>
              <a:t> Paul’s object: </a:t>
            </a:r>
            <a:r>
              <a:rPr lang="en-US" altLang="en-US" sz="3100">
                <a:solidFill>
                  <a:schemeClr val="bg1"/>
                </a:solidFill>
              </a:rPr>
              <a:t>communication </a:t>
            </a:r>
          </a:p>
          <a:p>
            <a:pPr marL="914400" lvl="2" indent="-914400" algn="ctr">
              <a:spcBef>
                <a:spcPts val="0"/>
              </a:spcBef>
              <a:spcAft>
                <a:spcPts val="700"/>
              </a:spcAft>
              <a:buNone/>
            </a:pPr>
            <a:r>
              <a:rPr lang="en-US" altLang="en-US" sz="3100">
                <a:solidFill>
                  <a:schemeClr val="bg1"/>
                </a:solidFill>
              </a:rPr>
              <a:t>(to Christians in Jerusalem) </a:t>
            </a:r>
          </a:p>
          <a:p>
            <a:pPr marL="914400" lvl="2" indent="-91440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>
                <a:solidFill>
                  <a:schemeClr val="bg1"/>
                </a:solidFill>
              </a:rPr>
              <a:t>2:2, </a:t>
            </a:r>
            <a:r>
              <a:rPr lang="en-US" altLang="en-US" sz="3100">
                <a:solidFill>
                  <a:srgbClr val="CCFFFF"/>
                </a:solidFill>
              </a:rPr>
              <a:t>“</a:t>
            </a:r>
            <a:r>
              <a:rPr lang="en-US" altLang="en-US" sz="3100" u="sng">
                <a:solidFill>
                  <a:srgbClr val="CCFFFF"/>
                </a:solidFill>
              </a:rPr>
              <a:t>I laid my gospel before them</a:t>
            </a:r>
            <a:r>
              <a:rPr lang="en-US" altLang="en-US" sz="3100">
                <a:solidFill>
                  <a:srgbClr val="CCFFFF"/>
                </a:solidFill>
              </a:rPr>
              <a:t>”</a:t>
            </a:r>
            <a:r>
              <a:rPr lang="en-US" altLang="en-US" sz="3100">
                <a:solidFill>
                  <a:schemeClr val="bg1"/>
                </a:solidFill>
              </a:rPr>
              <a:t> </a:t>
            </a:r>
            <a:r>
              <a:rPr lang="en-US" altLang="en-US">
                <a:solidFill>
                  <a:schemeClr val="bg1"/>
                </a:solidFill>
              </a:rPr>
              <a:t>(cf. ESV; ASV)</a:t>
            </a:r>
            <a:endParaRPr lang="en-US" altLang="en-US" sz="310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8854"/>
            <a:ext cx="8610600" cy="512978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2:  Paul went up (to Jerusalem) by revelation </a:t>
            </a:r>
            <a:endParaRPr lang="en-US" altLang="en-US" sz="310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16113"/>
            <a:ext cx="8610599" cy="6035515"/>
          </a:xfrm>
        </p:spPr>
        <p:txBody>
          <a:bodyPr/>
          <a:lstStyle/>
          <a:p>
            <a:pPr marL="0" lvl="2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en-US" sz="3000">
                <a:solidFill>
                  <a:srgbClr val="CCFFFF"/>
                </a:solidFill>
              </a:rPr>
              <a:t>Privately … to those who were of reputation (influential men) </a:t>
            </a:r>
            <a:r>
              <a:rPr lang="en-US" altLang="en-US" sz="3000">
                <a:solidFill>
                  <a:schemeClr val="bg1"/>
                </a:solidFill>
              </a:rPr>
              <a:t>– four times: 2, 6&lt; 9</a:t>
            </a:r>
          </a:p>
          <a:p>
            <a:pPr marL="339725" lvl="2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>
                <a:solidFill>
                  <a:srgbClr val="FFC000"/>
                </a:solidFill>
              </a:rPr>
              <a:t>1. </a:t>
            </a:r>
            <a:r>
              <a:rPr lang="en-US" altLang="en-US" sz="3000">
                <a:solidFill>
                  <a:srgbClr val="CCFFCC"/>
                </a:solidFill>
              </a:rPr>
              <a:t>These men carried weight with some Jewish brothers – a dig at Judaizers who imply these were genuine apostles – </a:t>
            </a:r>
            <a:r>
              <a:rPr lang="en-US" altLang="en-US" sz="3000" u="sng">
                <a:solidFill>
                  <a:srgbClr val="CCFFCC"/>
                </a:solidFill>
              </a:rPr>
              <a:t>unlike</a:t>
            </a:r>
            <a:r>
              <a:rPr lang="en-US" altLang="en-US" sz="3000">
                <a:solidFill>
                  <a:srgbClr val="CCFFCC"/>
                </a:solidFill>
              </a:rPr>
              <a:t> </a:t>
            </a:r>
            <a:r>
              <a:rPr lang="en-US" altLang="en-US" sz="3000" u="sng">
                <a:solidFill>
                  <a:srgbClr val="CCFFCC"/>
                </a:solidFill>
              </a:rPr>
              <a:t>Paul</a:t>
            </a:r>
          </a:p>
          <a:p>
            <a:pPr marL="0" lvl="2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altLang="en-US">
                <a:solidFill>
                  <a:srgbClr val="FFC000"/>
                </a:solidFill>
              </a:rPr>
              <a:t>2.</a:t>
            </a:r>
            <a:r>
              <a:rPr lang="en-US" altLang="en-US">
                <a:solidFill>
                  <a:srgbClr val="FFFFCC"/>
                </a:solidFill>
              </a:rPr>
              <a:t> </a:t>
            </a:r>
            <a:r>
              <a:rPr lang="en-US" altLang="en-US" sz="3000">
                <a:solidFill>
                  <a:srgbClr val="CCFFCC"/>
                </a:solidFill>
              </a:rPr>
              <a:t>Name droppers.   </a:t>
            </a:r>
            <a:r>
              <a:rPr lang="en-US" altLang="en-US" sz="3000">
                <a:solidFill>
                  <a:schemeClr val="bg1"/>
                </a:solidFill>
              </a:rPr>
              <a:t>1 Sm.16:7</a:t>
            </a:r>
          </a:p>
          <a:p>
            <a:pPr marL="339725" lvl="2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>
                <a:solidFill>
                  <a:srgbClr val="FFC000"/>
                </a:solidFill>
              </a:rPr>
              <a:t>3. </a:t>
            </a:r>
            <a:r>
              <a:rPr lang="en-US" altLang="en-US" sz="3000" u="sng">
                <a:solidFill>
                  <a:schemeClr val="bg1"/>
                </a:solidFill>
              </a:rPr>
              <a:t>Judaizers</a:t>
            </a:r>
            <a:r>
              <a:rPr lang="en-US" altLang="en-US" sz="3000">
                <a:solidFill>
                  <a:schemeClr val="bg1"/>
                </a:solidFill>
              </a:rPr>
              <a:t> spouted their perverted ‘gospel’ to the group </a:t>
            </a:r>
            <a:r>
              <a:rPr lang="en-US" altLang="en-US" sz="2800">
                <a:solidFill>
                  <a:schemeClr val="bg1"/>
                </a:solidFill>
              </a:rPr>
              <a:t>(Ac.15:5) .  .  . </a:t>
            </a:r>
            <a:endParaRPr lang="en-US" altLang="en-US" sz="3000">
              <a:solidFill>
                <a:schemeClr val="bg1"/>
              </a:solidFill>
            </a:endParaRPr>
          </a:p>
          <a:p>
            <a:pPr marL="744538" lvl="3" indent="-2873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Peter gave a crushing response </a:t>
            </a:r>
            <a:r>
              <a:rPr lang="en-US" altLang="en-US" sz="2800">
                <a:solidFill>
                  <a:schemeClr val="bg1"/>
                </a:solidFill>
              </a:rPr>
              <a:t>(</a:t>
            </a:r>
            <a:r>
              <a:rPr lang="en-US" altLang="en-US" sz="2800" u="sng">
                <a:solidFill>
                  <a:schemeClr val="bg1"/>
                </a:solidFill>
              </a:rPr>
              <a:t>Ac.15:7-11</a:t>
            </a:r>
            <a:r>
              <a:rPr lang="en-US" altLang="en-US" sz="2800">
                <a:solidFill>
                  <a:schemeClr val="bg1"/>
                </a:solidFill>
              </a:rPr>
              <a:t>)</a:t>
            </a:r>
          </a:p>
          <a:p>
            <a:pPr marL="744538" lvl="3" indent="-287338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Paul and Barnabas followed </a:t>
            </a:r>
            <a:r>
              <a:rPr lang="en-US" altLang="en-US" sz="2800">
                <a:solidFill>
                  <a:schemeClr val="bg1"/>
                </a:solidFill>
              </a:rPr>
              <a:t>(15:12) </a:t>
            </a:r>
          </a:p>
          <a:p>
            <a:pPr marL="744538" lvl="3" indent="-287338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James concluded </a:t>
            </a:r>
            <a:r>
              <a:rPr lang="en-US" altLang="en-US" sz="2800">
                <a:solidFill>
                  <a:schemeClr val="bg1"/>
                </a:solidFill>
              </a:rPr>
              <a:t>(15:13-21):</a:t>
            </a:r>
            <a:r>
              <a:rPr lang="en-US" altLang="en-US" sz="3000">
                <a:solidFill>
                  <a:schemeClr val="bg1"/>
                </a:solidFill>
              </a:rPr>
              <a:t>  </a:t>
            </a:r>
            <a:r>
              <a:rPr lang="en-US" altLang="en-US" sz="3000" u="sng">
                <a:solidFill>
                  <a:schemeClr val="bg1"/>
                </a:solidFill>
              </a:rPr>
              <a:t>united front</a:t>
            </a:r>
          </a:p>
          <a:p>
            <a:pPr marL="1027113" lvl="4" indent="-2825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C000"/>
                </a:solidFill>
              </a:rPr>
              <a:t>Exposed Judaizers:  false teachers…liars</a:t>
            </a:r>
          </a:p>
          <a:p>
            <a:pPr marL="514350" lvl="2" indent="-51435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altLang="en-US" sz="300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6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503551"/>
          </a:xfrm>
        </p:spPr>
        <p:txBody>
          <a:bodyPr/>
          <a:lstStyle/>
          <a:p>
            <a:r>
              <a:rPr lang="en-US" altLang="en-US" sz="3100">
                <a:solidFill>
                  <a:schemeClr val="bg1"/>
                </a:solidFill>
              </a:rPr>
              <a:t>2:  Paul went up (to Jerusalem) by revelation </a:t>
            </a:r>
            <a:endParaRPr lang="en-US" altLang="en-US" sz="310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563249"/>
            <a:ext cx="8610599" cy="5791200"/>
          </a:xfrm>
        </p:spPr>
        <p:txBody>
          <a:bodyPr/>
          <a:lstStyle/>
          <a:p>
            <a:pPr marL="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>
                <a:solidFill>
                  <a:srgbClr val="FFC000"/>
                </a:solidFill>
              </a:rPr>
              <a:t>1. </a:t>
            </a:r>
            <a:r>
              <a:rPr lang="en-US" altLang="en-US" sz="2500">
                <a:solidFill>
                  <a:srgbClr val="CCFFCC"/>
                </a:solidFill>
              </a:rPr>
              <a:t>These men carried weight with Jewish brothers </a:t>
            </a:r>
          </a:p>
          <a:p>
            <a:pPr marL="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000">
                <a:solidFill>
                  <a:srgbClr val="FFC000"/>
                </a:solidFill>
              </a:rPr>
              <a:t>2. </a:t>
            </a:r>
            <a:r>
              <a:rPr lang="en-US" altLang="en-US" sz="2500">
                <a:solidFill>
                  <a:srgbClr val="CCFFCC"/>
                </a:solidFill>
              </a:rPr>
              <a:t>Name droppers.   </a:t>
            </a:r>
          </a:p>
          <a:p>
            <a:pPr marL="339725" lvl="2" indent="-339725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>
                <a:solidFill>
                  <a:srgbClr val="FFC000"/>
                </a:solidFill>
              </a:rPr>
              <a:t>3. </a:t>
            </a:r>
            <a:r>
              <a:rPr lang="en-US" altLang="en-US" sz="3000">
                <a:solidFill>
                  <a:srgbClr val="CCFFCC"/>
                </a:solidFill>
              </a:rPr>
              <a:t>Lest by any means I might run, or had run, in vain.  </a:t>
            </a:r>
          </a:p>
          <a:p>
            <a:pPr marL="687388" lvl="3" indent="-2301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>
                <a:solidFill>
                  <a:srgbClr val="FFFFCC"/>
                </a:solidFill>
              </a:rPr>
              <a:t>If apostles had buckled, Gentile churches may have been thrown into Judaizing slavery</a:t>
            </a:r>
            <a:r>
              <a:rPr lang="en-US" altLang="en-US" sz="300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altLang="en-US" sz="3000">
                <a:solidFill>
                  <a:schemeClr val="bg1"/>
                </a:solidFill>
              </a:rPr>
              <a:t>(5:1). </a:t>
            </a:r>
          </a:p>
        </p:txBody>
      </p:sp>
    </p:spTree>
    <p:extLst>
      <p:ext uri="{BB962C8B-B14F-4D97-AF65-F5344CB8AC3E}">
        <p14:creationId xmlns:p14="http://schemas.microsoft.com/office/powerpoint/2010/main" val="371533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1448</Words>
  <Application>Microsoft Office PowerPoint</Application>
  <PresentationFormat>On-screen Show (4:3)</PresentationFormat>
  <Paragraphs>140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1: Paul went to Jerusalem</vt:lpstr>
      <vt:lpstr>2:  Paul went up (to Jerusalem) by revelation </vt:lpstr>
      <vt:lpstr>2:  Paul went up (to Jerusalem) by revelation </vt:lpstr>
      <vt:lpstr>2:  Paul went up (to Jerusalem) by revelation </vt:lpstr>
      <vt:lpstr>3: Timothy: a Jew working with Jews, Ac.16:1-3</vt:lpstr>
      <vt:lpstr>4: Paul is frank about church problems</vt:lpstr>
      <vt:lpstr>5: Paul and others refused to compromise…</vt:lpstr>
      <vt:lpstr>6: Outcome</vt:lpstr>
      <vt:lpstr>6: Outcome</vt:lpstr>
      <vt:lpstr>7: On the contrary…</vt:lpstr>
      <vt:lpstr>8: In commission and qualification . . .</vt:lpstr>
      <vt:lpstr>9: James, Cephas, John  (John’s first mention)</vt:lpstr>
      <vt:lpstr>10: ‘We’ – Paul and Barnabas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</cp:revision>
  <dcterms:created xsi:type="dcterms:W3CDTF">2011-08-18T15:42:19Z</dcterms:created>
  <dcterms:modified xsi:type="dcterms:W3CDTF">2024-02-03T04:02:59Z</dcterms:modified>
</cp:coreProperties>
</file>