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7"/>
  </p:notesMasterIdLst>
  <p:sldIdLst>
    <p:sldId id="501" r:id="rId2"/>
    <p:sldId id="447" r:id="rId3"/>
    <p:sldId id="654" r:id="rId4"/>
    <p:sldId id="597" r:id="rId5"/>
    <p:sldId id="640" r:id="rId6"/>
    <p:sldId id="655" r:id="rId7"/>
    <p:sldId id="671" r:id="rId8"/>
    <p:sldId id="656" r:id="rId9"/>
    <p:sldId id="657" r:id="rId10"/>
    <p:sldId id="658" r:id="rId11"/>
    <p:sldId id="659" r:id="rId12"/>
    <p:sldId id="660" r:id="rId13"/>
    <p:sldId id="661" r:id="rId14"/>
    <p:sldId id="662" r:id="rId15"/>
    <p:sldId id="663" r:id="rId16"/>
    <p:sldId id="664" r:id="rId17"/>
    <p:sldId id="665" r:id="rId18"/>
    <p:sldId id="666" r:id="rId19"/>
    <p:sldId id="667" r:id="rId20"/>
    <p:sldId id="668" r:id="rId21"/>
    <p:sldId id="669" r:id="rId22"/>
    <p:sldId id="670" r:id="rId23"/>
    <p:sldId id="673" r:id="rId24"/>
    <p:sldId id="674" r:id="rId25"/>
    <p:sldId id="67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CC"/>
    <a:srgbClr val="CCFFFF"/>
    <a:srgbClr val="CCECFF"/>
    <a:srgbClr val="FF3399"/>
    <a:srgbClr val="FF5050"/>
    <a:srgbClr val="99FFCC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4E795-4ACD-4FC4-810B-407B665B76A8}" v="2551" dt="2024-01-27T20:53:50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E124E795-4ACD-4FC4-810B-407B665B76A8}"/>
    <pc:docChg chg="undo custSel addSld delSld modSld sldOrd">
      <pc:chgData name="rick duggin" userId="0b05f36c4f69b508" providerId="LiveId" clId="{E124E795-4ACD-4FC4-810B-407B665B76A8}" dt="2024-01-27T20:55:09.784" v="5187" actId="20577"/>
      <pc:docMkLst>
        <pc:docMk/>
      </pc:docMkLst>
      <pc:sldChg chg="modSp mod">
        <pc:chgData name="rick duggin" userId="0b05f36c4f69b508" providerId="LiveId" clId="{E124E795-4ACD-4FC4-810B-407B665B76A8}" dt="2024-01-27T18:51:51.327" v="4838" actId="255"/>
        <pc:sldMkLst>
          <pc:docMk/>
          <pc:sldMk cId="1456885882" sldId="301"/>
        </pc:sldMkLst>
        <pc:spChg chg="mod">
          <ac:chgData name="rick duggin" userId="0b05f36c4f69b508" providerId="LiveId" clId="{E124E795-4ACD-4FC4-810B-407B665B76A8}" dt="2024-01-27T18:51:51.327" v="4838" actId="255"/>
          <ac:spMkLst>
            <pc:docMk/>
            <pc:sldMk cId="1456885882" sldId="301"/>
            <ac:spMk id="2" creationId="{5AFB39EF-6AEA-9AE6-1557-F4E6E1E7020A}"/>
          </ac:spMkLst>
        </pc:spChg>
      </pc:sldChg>
      <pc:sldChg chg="addSp modSp mod">
        <pc:chgData name="rick duggin" userId="0b05f36c4f69b508" providerId="LiveId" clId="{E124E795-4ACD-4FC4-810B-407B665B76A8}" dt="2024-01-27T18:52:40.450" v="4841" actId="207"/>
        <pc:sldMkLst>
          <pc:docMk/>
          <pc:sldMk cId="2960715936" sldId="374"/>
        </pc:sldMkLst>
        <pc:spChg chg="add mod">
          <ac:chgData name="rick duggin" userId="0b05f36c4f69b508" providerId="LiveId" clId="{E124E795-4ACD-4FC4-810B-407B665B76A8}" dt="2024-01-26T23:41:04.591" v="2916" actId="208"/>
          <ac:spMkLst>
            <pc:docMk/>
            <pc:sldMk cId="2960715936" sldId="374"/>
            <ac:spMk id="2" creationId="{C534E4A1-A3E1-E416-E588-538525188B60}"/>
          </ac:spMkLst>
        </pc:spChg>
        <pc:spChg chg="mod">
          <ac:chgData name="rick duggin" userId="0b05f36c4f69b508" providerId="LiveId" clId="{E124E795-4ACD-4FC4-810B-407B665B76A8}" dt="2024-01-27T18:52:40.450" v="4841" actId="207"/>
          <ac:spMkLst>
            <pc:docMk/>
            <pc:sldMk cId="2960715936" sldId="374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E124E795-4ACD-4FC4-810B-407B665B76A8}" dt="2024-01-27T18:54:14.086" v="4854" actId="20577"/>
        <pc:sldMkLst>
          <pc:docMk/>
          <pc:sldMk cId="908237227" sldId="447"/>
        </pc:sldMkLst>
        <pc:spChg chg="mod">
          <ac:chgData name="rick duggin" userId="0b05f36c4f69b508" providerId="LiveId" clId="{E124E795-4ACD-4FC4-810B-407B665B76A8}" dt="2024-01-27T18:54:14.086" v="4854" actId="20577"/>
          <ac:spMkLst>
            <pc:docMk/>
            <pc:sldMk cId="908237227" sldId="447"/>
            <ac:spMk id="3075" creationId="{00000000-0000-0000-0000-000000000000}"/>
          </ac:spMkLst>
        </pc:spChg>
      </pc:sldChg>
      <pc:sldChg chg="modSp mod">
        <pc:chgData name="rick duggin" userId="0b05f36c4f69b508" providerId="LiveId" clId="{E124E795-4ACD-4FC4-810B-407B665B76A8}" dt="2024-01-27T17:56:41.938" v="4496" actId="207"/>
        <pc:sldMkLst>
          <pc:docMk/>
          <pc:sldMk cId="916293677" sldId="501"/>
        </pc:sldMkLst>
        <pc:spChg chg="mod">
          <ac:chgData name="rick duggin" userId="0b05f36c4f69b508" providerId="LiveId" clId="{E124E795-4ACD-4FC4-810B-407B665B76A8}" dt="2024-01-27T17:56:41.938" v="4496" actId="207"/>
          <ac:spMkLst>
            <pc:docMk/>
            <pc:sldMk cId="916293677" sldId="501"/>
            <ac:spMk id="2" creationId="{89FED7B1-F121-1215-FF36-A7CB9F400B6F}"/>
          </ac:spMkLst>
        </pc:spChg>
      </pc:sldChg>
      <pc:sldChg chg="del">
        <pc:chgData name="rick duggin" userId="0b05f36c4f69b508" providerId="LiveId" clId="{E124E795-4ACD-4FC4-810B-407B665B76A8}" dt="2024-01-25T19:19:28.706" v="2696" actId="47"/>
        <pc:sldMkLst>
          <pc:docMk/>
          <pc:sldMk cId="2004382304" sldId="589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4038080838" sldId="590"/>
        </pc:sldMkLst>
      </pc:sldChg>
      <pc:sldChg chg="modSp mod ord">
        <pc:chgData name="rick duggin" userId="0b05f36c4f69b508" providerId="LiveId" clId="{E124E795-4ACD-4FC4-810B-407B665B76A8}" dt="2024-01-25T17:56:52.460" v="412" actId="207"/>
        <pc:sldMkLst>
          <pc:docMk/>
          <pc:sldMk cId="1128368317" sldId="597"/>
        </pc:sldMkLst>
        <pc:spChg chg="mod">
          <ac:chgData name="rick duggin" userId="0b05f36c4f69b508" providerId="LiveId" clId="{E124E795-4ACD-4FC4-810B-407B665B76A8}" dt="2024-01-25T17:56:52.460" v="412" actId="207"/>
          <ac:spMkLst>
            <pc:docMk/>
            <pc:sldMk cId="1128368317" sldId="597"/>
            <ac:spMk id="2" creationId="{89FED7B1-F121-1215-FF36-A7CB9F400B6F}"/>
          </ac:spMkLst>
        </pc:spChg>
      </pc:sldChg>
      <pc:sldChg chg="del">
        <pc:chgData name="rick duggin" userId="0b05f36c4f69b508" providerId="LiveId" clId="{E124E795-4ACD-4FC4-810B-407B665B76A8}" dt="2024-01-25T19:19:28.706" v="2696" actId="47"/>
        <pc:sldMkLst>
          <pc:docMk/>
          <pc:sldMk cId="991884765" sldId="605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1558915620" sldId="606"/>
        </pc:sldMkLst>
      </pc:sldChg>
      <pc:sldChg chg="addSp modSp mod modAnim">
        <pc:chgData name="rick duggin" userId="0b05f36c4f69b508" providerId="LiveId" clId="{E124E795-4ACD-4FC4-810B-407B665B76A8}" dt="2024-01-27T20:28:52.007" v="5103" actId="6549"/>
        <pc:sldMkLst>
          <pc:docMk/>
          <pc:sldMk cId="3103943835" sldId="640"/>
        </pc:sldMkLst>
        <pc:spChg chg="add mod">
          <ac:chgData name="rick duggin" userId="0b05f36c4f69b508" providerId="LiveId" clId="{E124E795-4ACD-4FC4-810B-407B665B76A8}" dt="2024-01-27T18:58:39.395" v="4864" actId="207"/>
          <ac:spMkLst>
            <pc:docMk/>
            <pc:sldMk cId="3103943835" sldId="640"/>
            <ac:spMk id="2" creationId="{3ECA38A7-25BB-3B57-1C10-320902CF5E3A}"/>
          </ac:spMkLst>
        </pc:spChg>
        <pc:spChg chg="add mod">
          <ac:chgData name="rick duggin" userId="0b05f36c4f69b508" providerId="LiveId" clId="{E124E795-4ACD-4FC4-810B-407B665B76A8}" dt="2024-01-27T18:59:32.523" v="4866" actId="207"/>
          <ac:spMkLst>
            <pc:docMk/>
            <pc:sldMk cId="3103943835" sldId="640"/>
            <ac:spMk id="3" creationId="{8485032C-AFCA-4E69-3E3D-DB1D5756654B}"/>
          </ac:spMkLst>
        </pc:spChg>
        <pc:spChg chg="mod">
          <ac:chgData name="rick duggin" userId="0b05f36c4f69b508" providerId="LiveId" clId="{E124E795-4ACD-4FC4-810B-407B665B76A8}" dt="2024-01-27T20:28:52.007" v="5103" actId="6549"/>
          <ac:spMkLst>
            <pc:docMk/>
            <pc:sldMk cId="3103943835" sldId="640"/>
            <ac:spMk id="3075" creationId="{00000000-0000-0000-0000-000000000000}"/>
          </ac:spMkLst>
        </pc:spChg>
      </pc:sldChg>
      <pc:sldChg chg="modSp del ord modAnim">
        <pc:chgData name="rick duggin" userId="0b05f36c4f69b508" providerId="LiveId" clId="{E124E795-4ACD-4FC4-810B-407B665B76A8}" dt="2024-01-25T19:21:27.117" v="2742" actId="47"/>
        <pc:sldMkLst>
          <pc:docMk/>
          <pc:sldMk cId="1407215662" sldId="641"/>
        </pc:sldMkLst>
        <pc:spChg chg="mod">
          <ac:chgData name="rick duggin" userId="0b05f36c4f69b508" providerId="LiveId" clId="{E124E795-4ACD-4FC4-810B-407B665B76A8}" dt="2024-01-25T19:19:21.447" v="2695" actId="179"/>
          <ac:spMkLst>
            <pc:docMk/>
            <pc:sldMk cId="1407215662" sldId="641"/>
            <ac:spMk id="3075" creationId="{00000000-0000-0000-0000-000000000000}"/>
          </ac:spMkLst>
        </pc:spChg>
      </pc:sldChg>
      <pc:sldChg chg="del">
        <pc:chgData name="rick duggin" userId="0b05f36c4f69b508" providerId="LiveId" clId="{E124E795-4ACD-4FC4-810B-407B665B76A8}" dt="2024-01-25T19:19:28.706" v="2696" actId="47"/>
        <pc:sldMkLst>
          <pc:docMk/>
          <pc:sldMk cId="1732562817" sldId="642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3715337217" sldId="643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1824136267" sldId="644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2577015566" sldId="645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2722956054" sldId="646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4084491588" sldId="647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182366039" sldId="648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4237246772" sldId="649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2540898765" sldId="650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955001658" sldId="651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3118077848" sldId="652"/>
        </pc:sldMkLst>
      </pc:sldChg>
      <pc:sldChg chg="del">
        <pc:chgData name="rick duggin" userId="0b05f36c4f69b508" providerId="LiveId" clId="{E124E795-4ACD-4FC4-810B-407B665B76A8}" dt="2024-01-25T19:19:37.315" v="2697" actId="47"/>
        <pc:sldMkLst>
          <pc:docMk/>
          <pc:sldMk cId="4266213348" sldId="653"/>
        </pc:sldMkLst>
      </pc:sldChg>
      <pc:sldChg chg="modSp add modAnim">
        <pc:chgData name="rick duggin" userId="0b05f36c4f69b508" providerId="LiveId" clId="{E124E795-4ACD-4FC4-810B-407B665B76A8}" dt="2024-01-27T20:25:51.220" v="5089" actId="6549"/>
        <pc:sldMkLst>
          <pc:docMk/>
          <pc:sldMk cId="2263861267" sldId="654"/>
        </pc:sldMkLst>
        <pc:spChg chg="mod">
          <ac:chgData name="rick duggin" userId="0b05f36c4f69b508" providerId="LiveId" clId="{E124E795-4ACD-4FC4-810B-407B665B76A8}" dt="2024-01-27T20:25:51.220" v="5089" actId="6549"/>
          <ac:spMkLst>
            <pc:docMk/>
            <pc:sldMk cId="2263861267" sldId="654"/>
            <ac:spMk id="3075" creationId="{00000000-0000-0000-0000-000000000000}"/>
          </ac:spMkLst>
        </pc:spChg>
      </pc:sldChg>
      <pc:sldChg chg="delSp modSp add mod modAnim">
        <pc:chgData name="rick duggin" userId="0b05f36c4f69b508" providerId="LiveId" clId="{E124E795-4ACD-4FC4-810B-407B665B76A8}" dt="2024-01-27T20:32:51.273" v="5136" actId="20577"/>
        <pc:sldMkLst>
          <pc:docMk/>
          <pc:sldMk cId="257478499" sldId="655"/>
        </pc:sldMkLst>
        <pc:spChg chg="del">
          <ac:chgData name="rick duggin" userId="0b05f36c4f69b508" providerId="LiveId" clId="{E124E795-4ACD-4FC4-810B-407B665B76A8}" dt="2024-01-25T18:13:25.143" v="675" actId="478"/>
          <ac:spMkLst>
            <pc:docMk/>
            <pc:sldMk cId="257478499" sldId="655"/>
            <ac:spMk id="2" creationId="{3ECA38A7-25BB-3B57-1C10-320902CF5E3A}"/>
          </ac:spMkLst>
        </pc:spChg>
        <pc:spChg chg="del">
          <ac:chgData name="rick duggin" userId="0b05f36c4f69b508" providerId="LiveId" clId="{E124E795-4ACD-4FC4-810B-407B665B76A8}" dt="2024-01-25T18:13:25.143" v="675" actId="478"/>
          <ac:spMkLst>
            <pc:docMk/>
            <pc:sldMk cId="257478499" sldId="655"/>
            <ac:spMk id="3" creationId="{8485032C-AFCA-4E69-3E3D-DB1D5756654B}"/>
          </ac:spMkLst>
        </pc:spChg>
        <pc:spChg chg="mod">
          <ac:chgData name="rick duggin" userId="0b05f36c4f69b508" providerId="LiveId" clId="{E124E795-4ACD-4FC4-810B-407B665B76A8}" dt="2024-01-27T20:32:51.273" v="5136" actId="20577"/>
          <ac:spMkLst>
            <pc:docMk/>
            <pc:sldMk cId="257478499" sldId="655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35:40.741" v="5137" actId="6549"/>
        <pc:sldMkLst>
          <pc:docMk/>
          <pc:sldMk cId="3511513469" sldId="656"/>
        </pc:sldMkLst>
        <pc:spChg chg="mod">
          <ac:chgData name="rick duggin" userId="0b05f36c4f69b508" providerId="LiveId" clId="{E124E795-4ACD-4FC4-810B-407B665B76A8}" dt="2024-01-27T20:35:40.741" v="5137" actId="6549"/>
          <ac:spMkLst>
            <pc:docMk/>
            <pc:sldMk cId="3511513469" sldId="656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48:50.453" v="4972" actId="207"/>
        <pc:sldMkLst>
          <pc:docMk/>
          <pc:sldMk cId="3329052862" sldId="657"/>
        </pc:sldMkLst>
        <pc:spChg chg="mod">
          <ac:chgData name="rick duggin" userId="0b05f36c4f69b508" providerId="LiveId" clId="{E124E795-4ACD-4FC4-810B-407B665B76A8}" dt="2024-01-27T19:48:50.453" v="4972" actId="207"/>
          <ac:spMkLst>
            <pc:docMk/>
            <pc:sldMk cId="3329052862" sldId="657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37:02.136" v="5138" actId="20577"/>
        <pc:sldMkLst>
          <pc:docMk/>
          <pc:sldMk cId="3542293020" sldId="658"/>
        </pc:sldMkLst>
        <pc:spChg chg="mod">
          <ac:chgData name="rick duggin" userId="0b05f36c4f69b508" providerId="LiveId" clId="{E124E795-4ACD-4FC4-810B-407B665B76A8}" dt="2024-01-27T20:37:02.136" v="5138" actId="20577"/>
          <ac:spMkLst>
            <pc:docMk/>
            <pc:sldMk cId="3542293020" sldId="658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37:59.047" v="5142" actId="255"/>
        <pc:sldMkLst>
          <pc:docMk/>
          <pc:sldMk cId="2667778777" sldId="659"/>
        </pc:sldMkLst>
        <pc:spChg chg="mod">
          <ac:chgData name="rick duggin" userId="0b05f36c4f69b508" providerId="LiveId" clId="{E124E795-4ACD-4FC4-810B-407B665B76A8}" dt="2024-01-27T20:37:59.047" v="5142" actId="255"/>
          <ac:spMkLst>
            <pc:docMk/>
            <pc:sldMk cId="2667778777" sldId="659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49:19.945" v="4975"/>
        <pc:sldMkLst>
          <pc:docMk/>
          <pc:sldMk cId="4262399942" sldId="660"/>
        </pc:sldMkLst>
        <pc:spChg chg="mod">
          <ac:chgData name="rick duggin" userId="0b05f36c4f69b508" providerId="LiveId" clId="{E124E795-4ACD-4FC4-810B-407B665B76A8}" dt="2024-01-27T18:30:36.845" v="4768" actId="255"/>
          <ac:spMkLst>
            <pc:docMk/>
            <pc:sldMk cId="4262399942" sldId="660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49:32.987" v="4977" actId="115"/>
        <pc:sldMkLst>
          <pc:docMk/>
          <pc:sldMk cId="2361432349" sldId="661"/>
        </pc:sldMkLst>
        <pc:spChg chg="mod">
          <ac:chgData name="rick duggin" userId="0b05f36c4f69b508" providerId="LiveId" clId="{E124E795-4ACD-4FC4-810B-407B665B76A8}" dt="2024-01-27T19:49:32.987" v="4977" actId="115"/>
          <ac:spMkLst>
            <pc:docMk/>
            <pc:sldMk cId="2361432349" sldId="661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42:55.076" v="5143" actId="6549"/>
        <pc:sldMkLst>
          <pc:docMk/>
          <pc:sldMk cId="3975157550" sldId="662"/>
        </pc:sldMkLst>
        <pc:spChg chg="mod">
          <ac:chgData name="rick duggin" userId="0b05f36c4f69b508" providerId="LiveId" clId="{E124E795-4ACD-4FC4-810B-407B665B76A8}" dt="2024-01-27T20:42:55.076" v="5143" actId="6549"/>
          <ac:spMkLst>
            <pc:docMk/>
            <pc:sldMk cId="3975157550" sldId="662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52:44.170" v="5013" actId="20577"/>
        <pc:sldMkLst>
          <pc:docMk/>
          <pc:sldMk cId="3992985698" sldId="663"/>
        </pc:sldMkLst>
        <pc:spChg chg="mod">
          <ac:chgData name="rick duggin" userId="0b05f36c4f69b508" providerId="LiveId" clId="{E124E795-4ACD-4FC4-810B-407B665B76A8}" dt="2024-01-27T19:52:44.170" v="5013" actId="20577"/>
          <ac:spMkLst>
            <pc:docMk/>
            <pc:sldMk cId="3992985698" sldId="663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43:45.312" v="5146" actId="20577"/>
        <pc:sldMkLst>
          <pc:docMk/>
          <pc:sldMk cId="3873571690" sldId="664"/>
        </pc:sldMkLst>
        <pc:spChg chg="mod">
          <ac:chgData name="rick duggin" userId="0b05f36c4f69b508" providerId="LiveId" clId="{E124E795-4ACD-4FC4-810B-407B665B76A8}" dt="2024-01-27T20:43:45.312" v="5146" actId="20577"/>
          <ac:spMkLst>
            <pc:docMk/>
            <pc:sldMk cId="3873571690" sldId="664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54:08.183" v="5024"/>
        <pc:sldMkLst>
          <pc:docMk/>
          <pc:sldMk cId="3703573582" sldId="665"/>
        </pc:sldMkLst>
        <pc:spChg chg="mod">
          <ac:chgData name="rick duggin" userId="0b05f36c4f69b508" providerId="LiveId" clId="{E124E795-4ACD-4FC4-810B-407B665B76A8}" dt="2024-01-27T18:38:22.894" v="4812" actId="948"/>
          <ac:spMkLst>
            <pc:docMk/>
            <pc:sldMk cId="3703573582" sldId="665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53:50.763" v="5179" actId="207"/>
        <pc:sldMkLst>
          <pc:docMk/>
          <pc:sldMk cId="3102599713" sldId="666"/>
        </pc:sldMkLst>
        <pc:spChg chg="mod">
          <ac:chgData name="rick duggin" userId="0b05f36c4f69b508" providerId="LiveId" clId="{E124E795-4ACD-4FC4-810B-407B665B76A8}" dt="2024-01-27T20:53:50.763" v="5179" actId="207"/>
          <ac:spMkLst>
            <pc:docMk/>
            <pc:sldMk cId="3102599713" sldId="666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20:16:47.637" v="5074" actId="20577"/>
        <pc:sldMkLst>
          <pc:docMk/>
          <pc:sldMk cId="3646983471" sldId="667"/>
        </pc:sldMkLst>
        <pc:spChg chg="mod">
          <ac:chgData name="rick duggin" userId="0b05f36c4f69b508" providerId="LiveId" clId="{E124E795-4ACD-4FC4-810B-407B665B76A8}" dt="2024-01-27T20:16:47.637" v="5074" actId="20577"/>
          <ac:spMkLst>
            <pc:docMk/>
            <pc:sldMk cId="3646983471" sldId="667"/>
            <ac:spMk id="3075" creationId="{00000000-0000-0000-0000-000000000000}"/>
          </ac:spMkLst>
        </pc:spChg>
      </pc:sldChg>
      <pc:sldChg chg="addSp modSp add mod ord">
        <pc:chgData name="rick duggin" userId="0b05f36c4f69b508" providerId="LiveId" clId="{E124E795-4ACD-4FC4-810B-407B665B76A8}" dt="2024-01-27T20:55:09.784" v="5187" actId="20577"/>
        <pc:sldMkLst>
          <pc:docMk/>
          <pc:sldMk cId="1866102909" sldId="668"/>
        </pc:sldMkLst>
        <pc:spChg chg="mod">
          <ac:chgData name="rick duggin" userId="0b05f36c4f69b508" providerId="LiveId" clId="{E124E795-4ACD-4FC4-810B-407B665B76A8}" dt="2024-01-25T19:18:07.916" v="2660" actId="207"/>
          <ac:spMkLst>
            <pc:docMk/>
            <pc:sldMk cId="1866102909" sldId="668"/>
            <ac:spMk id="2" creationId="{89FED7B1-F121-1215-FF36-A7CB9F400B6F}"/>
          </ac:spMkLst>
        </pc:spChg>
        <pc:spChg chg="add mod">
          <ac:chgData name="rick duggin" userId="0b05f36c4f69b508" providerId="LiveId" clId="{E124E795-4ACD-4FC4-810B-407B665B76A8}" dt="2024-01-27T20:55:09.784" v="5187" actId="20577"/>
          <ac:spMkLst>
            <pc:docMk/>
            <pc:sldMk cId="1866102909" sldId="668"/>
            <ac:spMk id="3" creationId="{97E62EA7-2E25-CA0A-97F5-DB453E317240}"/>
          </ac:spMkLst>
        </pc:spChg>
      </pc:sldChg>
      <pc:sldChg chg="modSp add ord modAnim">
        <pc:chgData name="rick duggin" userId="0b05f36c4f69b508" providerId="LiveId" clId="{E124E795-4ACD-4FC4-810B-407B665B76A8}" dt="2024-01-27T20:49:32.465" v="5170" actId="20577"/>
        <pc:sldMkLst>
          <pc:docMk/>
          <pc:sldMk cId="3529862496" sldId="669"/>
        </pc:sldMkLst>
        <pc:spChg chg="mod">
          <ac:chgData name="rick duggin" userId="0b05f36c4f69b508" providerId="LiveId" clId="{E124E795-4ACD-4FC4-810B-407B665B76A8}" dt="2024-01-27T20:49:32.465" v="5170" actId="20577"/>
          <ac:spMkLst>
            <pc:docMk/>
            <pc:sldMk cId="3529862496" sldId="669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E124E795-4ACD-4FC4-810B-407B665B76A8}" dt="2024-01-27T20:50:00.632" v="5174" actId="20577"/>
        <pc:sldMkLst>
          <pc:docMk/>
          <pc:sldMk cId="2344836940" sldId="670"/>
        </pc:sldMkLst>
        <pc:spChg chg="mod">
          <ac:chgData name="rick duggin" userId="0b05f36c4f69b508" providerId="LiveId" clId="{E124E795-4ACD-4FC4-810B-407B665B76A8}" dt="2024-01-27T20:50:00.632" v="5174" actId="20577"/>
          <ac:spMkLst>
            <pc:docMk/>
            <pc:sldMk cId="2344836940" sldId="670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46:37.551" v="4970" actId="5793"/>
        <pc:sldMkLst>
          <pc:docMk/>
          <pc:sldMk cId="3378337083" sldId="671"/>
        </pc:sldMkLst>
        <pc:spChg chg="mod">
          <ac:chgData name="rick duggin" userId="0b05f36c4f69b508" providerId="LiveId" clId="{E124E795-4ACD-4FC4-810B-407B665B76A8}" dt="2024-01-27T19:46:37.551" v="4970" actId="5793"/>
          <ac:spMkLst>
            <pc:docMk/>
            <pc:sldMk cId="3378337083" sldId="671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E124E795-4ACD-4FC4-810B-407B665B76A8}" dt="2024-01-27T19:56:11.003" v="5032" actId="207"/>
        <pc:sldMkLst>
          <pc:docMk/>
          <pc:sldMk cId="1503847215" sldId="672"/>
        </pc:sldMkLst>
        <pc:spChg chg="mod">
          <ac:chgData name="rick duggin" userId="0b05f36c4f69b508" providerId="LiveId" clId="{E124E795-4ACD-4FC4-810B-407B665B76A8}" dt="2024-01-27T19:56:11.003" v="5032" actId="207"/>
          <ac:spMkLst>
            <pc:docMk/>
            <pc:sldMk cId="1503847215" sldId="672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E124E795-4ACD-4FC4-810B-407B665B76A8}" dt="2024-01-27T18:40:16.298" v="4823" actId="207"/>
        <pc:sldMkLst>
          <pc:docMk/>
          <pc:sldMk cId="3719931532" sldId="673"/>
        </pc:sldMkLst>
        <pc:spChg chg="mod">
          <ac:chgData name="rick duggin" userId="0b05f36c4f69b508" providerId="LiveId" clId="{E124E795-4ACD-4FC4-810B-407B665B76A8}" dt="2024-01-27T18:40:16.298" v="4823" actId="207"/>
          <ac:spMkLst>
            <pc:docMk/>
            <pc:sldMk cId="3719931532" sldId="673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E124E795-4ACD-4FC4-810B-407B665B76A8}" dt="2024-01-27T20:19:16.895" v="5088" actId="20577"/>
        <pc:sldMkLst>
          <pc:docMk/>
          <pc:sldMk cId="37929261" sldId="674"/>
        </pc:sldMkLst>
        <pc:spChg chg="mod">
          <ac:chgData name="rick duggin" userId="0b05f36c4f69b508" providerId="LiveId" clId="{E124E795-4ACD-4FC4-810B-407B665B76A8}" dt="2024-01-27T20:19:16.895" v="5088" actId="20577"/>
          <ac:spMkLst>
            <pc:docMk/>
            <pc:sldMk cId="37929261" sldId="674"/>
            <ac:spMk id="3075" creationId="{00000000-0000-0000-0000-000000000000}"/>
          </ac:spMkLst>
        </pc:spChg>
      </pc:sldChg>
      <pc:sldChg chg="add del">
        <pc:chgData name="rick duggin" userId="0b05f36c4f69b508" providerId="LiveId" clId="{E124E795-4ACD-4FC4-810B-407B665B76A8}" dt="2024-01-27T00:33:49.729" v="4491" actId="47"/>
        <pc:sldMkLst>
          <pc:docMk/>
          <pc:sldMk cId="3757186206" sldId="675"/>
        </pc:sldMkLst>
      </pc:sldChg>
    </pc:docChg>
  </pc:docChgLst>
  <pc:docChgLst>
    <pc:chgData name="rick duggin" userId="0b05f36c4f69b508" providerId="LiveId" clId="{59F403E7-60C9-E240-9F95-E7F8263DB5D6}"/>
    <pc:docChg chg="modSld">
      <pc:chgData name="rick duggin" userId="0b05f36c4f69b508" providerId="LiveId" clId="{59F403E7-60C9-E240-9F95-E7F8263DB5D6}" dt="2024-01-27T17:42:59.499" v="3" actId="20577"/>
      <pc:docMkLst>
        <pc:docMk/>
      </pc:docMkLst>
      <pc:sldChg chg="modSp">
        <pc:chgData name="rick duggin" userId="0b05f36c4f69b508" providerId="LiveId" clId="{59F403E7-60C9-E240-9F95-E7F8263DB5D6}" dt="2024-01-27T17:42:59.499" v="3" actId="20577"/>
        <pc:sldMkLst>
          <pc:docMk/>
          <pc:sldMk cId="1503847215" sldId="672"/>
        </pc:sldMkLst>
        <pc:spChg chg="mod">
          <ac:chgData name="rick duggin" userId="0b05f36c4f69b508" providerId="LiveId" clId="{59F403E7-60C9-E240-9F95-E7F8263DB5D6}" dt="2024-01-27T17:42:59.499" v="3" actId="20577"/>
          <ac:spMkLst>
            <pc:docMk/>
            <pc:sldMk cId="1503847215" sldId="67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970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453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74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508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8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654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856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616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860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25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961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329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817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2707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14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20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28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3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160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3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Peter, Paul, and Proof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(IV)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I said to Peter before them all …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Note well: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Public sin requires public correction.   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Peter gave no self-defense.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Peter’s actions implied Gentile Christians were defective  </a:t>
            </a:r>
            <a:r>
              <a:rPr lang="en-US" altLang="en-US" sz="3000" dirty="0">
                <a:solidFill>
                  <a:srgbClr val="FFFFCC"/>
                </a:solidFill>
              </a:rPr>
              <a:t>[they must live like Jews, or he would not associate with them].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Paul’s boldness shows what he would do if he returned to Galatia.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15: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“We” probably includes Peter, Paul, churches 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in Antioch, and Galatia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Though they are Jews, the </a:t>
            </a:r>
            <a:r>
              <a:rPr lang="en-US" altLang="en-US" sz="3000" u="sng" dirty="0">
                <a:solidFill>
                  <a:srgbClr val="FFFFCC"/>
                </a:solidFill>
              </a:rPr>
              <a:t>Law cannot save them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(16a) </a:t>
            </a:r>
          </a:p>
          <a:p>
            <a:pPr lvl="1">
              <a:spcAft>
                <a:spcPts val="600"/>
              </a:spcAft>
            </a:pPr>
            <a:r>
              <a:rPr lang="en-US" altLang="en-US" sz="3000" u="sng" dirty="0">
                <a:solidFill>
                  <a:srgbClr val="FFFFCC"/>
                </a:solidFill>
              </a:rPr>
              <a:t>Jews are no better off than Gentiles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Ac.15:10,</a:t>
            </a:r>
            <a:r>
              <a:rPr lang="en-US" sz="3000" dirty="0">
                <a:solidFill>
                  <a:srgbClr val="FFFF99"/>
                </a:solidFill>
              </a:rPr>
              <a:t> why do you test God by putting a yoke on the neck of the disciples which neither our fathers nor we were able to bear?</a:t>
            </a:r>
            <a:r>
              <a:rPr lang="en-US" altLang="en-US" sz="3000" dirty="0">
                <a:solidFill>
                  <a:schemeClr val="bg1"/>
                </a:solidFill>
              </a:rPr>
              <a:t> 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The wall of separation has fallen </a:t>
            </a:r>
            <a:endParaRPr lang="en-US" altLang="en-US" sz="2600" dirty="0">
              <a:solidFill>
                <a:srgbClr val="CCFFFF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Knowing </a:t>
            </a:r>
            <a:r>
              <a:rPr lang="en-US" altLang="en-US" sz="2800" dirty="0">
                <a:solidFill>
                  <a:srgbClr val="CCFFFF"/>
                </a:solidFill>
              </a:rPr>
              <a:t>[</a:t>
            </a:r>
            <a:r>
              <a:rPr lang="en-US" altLang="en-US" sz="3000" dirty="0">
                <a:solidFill>
                  <a:srgbClr val="CCFFFF"/>
                </a:solidFill>
              </a:rPr>
              <a:t>yet we know, </a:t>
            </a:r>
            <a:r>
              <a:rPr lang="en-US" altLang="en-US" sz="2400" dirty="0">
                <a:solidFill>
                  <a:srgbClr val="CCFFFF"/>
                </a:solidFill>
              </a:rPr>
              <a:t>ESV</a:t>
            </a:r>
            <a:r>
              <a:rPr lang="en-US" altLang="en-US" sz="2800" dirty="0">
                <a:solidFill>
                  <a:srgbClr val="CCFFFF"/>
                </a:solidFill>
              </a:rPr>
              <a:t>]</a:t>
            </a:r>
            <a:r>
              <a:rPr lang="en-US" altLang="en-US" sz="3000" dirty="0">
                <a:solidFill>
                  <a:schemeClr val="bg1"/>
                </a:solidFill>
              </a:rPr>
              <a:t> that works of the law do not </a:t>
            </a:r>
            <a:r>
              <a:rPr lang="en-US" altLang="en-US" sz="3000" dirty="0">
                <a:solidFill>
                  <a:srgbClr val="FFFFCC"/>
                </a:solidFill>
              </a:rPr>
              <a:t>justify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Justify</a:t>
            </a:r>
            <a:r>
              <a:rPr lang="en-US" altLang="en-US" sz="3000" dirty="0">
                <a:solidFill>
                  <a:schemeClr val="bg1"/>
                </a:solidFill>
              </a:rPr>
              <a:t>: to put right with, be found in right relation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by works of Law, </a:t>
            </a:r>
            <a:r>
              <a:rPr lang="en-US" altLang="en-US" sz="3000" dirty="0">
                <a:solidFill>
                  <a:srgbClr val="FFC000"/>
                </a:solidFill>
              </a:rPr>
              <a:t>BUT</a:t>
            </a:r>
            <a:r>
              <a:rPr lang="en-US" altLang="en-US" sz="3000" dirty="0">
                <a:solidFill>
                  <a:schemeClr val="bg1"/>
                </a:solidFill>
              </a:rPr>
              <a:t> by faith in Christ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WE</a:t>
            </a:r>
            <a:r>
              <a:rPr lang="en-US" altLang="en-US" sz="3000" dirty="0">
                <a:solidFill>
                  <a:schemeClr val="bg1"/>
                </a:solidFill>
              </a:rPr>
              <a:t> believe in Christ…</a:t>
            </a:r>
            <a:r>
              <a:rPr lang="en-US" altLang="en-US" sz="3000" dirty="0">
                <a:solidFill>
                  <a:srgbClr val="CCFFCC"/>
                </a:solidFill>
              </a:rPr>
              <a:t>that</a:t>
            </a:r>
            <a:r>
              <a:rPr lang="en-US" altLang="en-US" sz="3000" dirty="0">
                <a:solidFill>
                  <a:schemeClr val="bg1"/>
                </a:solidFill>
              </a:rPr>
              <a:t> we might be justified by faith in Christ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by works of the law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Different kinds of works –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dirty="0">
                <a:solidFill>
                  <a:srgbClr val="FFFFCC"/>
                </a:solidFill>
              </a:rPr>
              <a:t>iniquity</a:t>
            </a:r>
            <a:r>
              <a:rPr lang="en-US" altLang="en-US" sz="3000" dirty="0">
                <a:solidFill>
                  <a:schemeClr val="bg1"/>
                </a:solidFill>
              </a:rPr>
              <a:t>, Mt.7:23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u="sng" dirty="0">
                <a:solidFill>
                  <a:srgbClr val="CCFFFF"/>
                </a:solidFill>
              </a:rPr>
              <a:t>God</a:t>
            </a:r>
            <a:r>
              <a:rPr lang="en-US" altLang="en-US" sz="3000" dirty="0">
                <a:solidFill>
                  <a:schemeClr val="bg1"/>
                </a:solidFill>
              </a:rPr>
              <a:t>, Jn.9:4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dirty="0">
                <a:solidFill>
                  <a:srgbClr val="FFFFCC"/>
                </a:solidFill>
              </a:rPr>
              <a:t>flesh</a:t>
            </a:r>
            <a:r>
              <a:rPr lang="en-US" altLang="en-US" sz="3000" dirty="0">
                <a:solidFill>
                  <a:schemeClr val="bg1"/>
                </a:solidFill>
              </a:rPr>
              <a:t>, Gal.5:19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dirty="0">
                <a:solidFill>
                  <a:srgbClr val="FFFFCC"/>
                </a:solidFill>
              </a:rPr>
              <a:t>boasting</a:t>
            </a:r>
            <a:r>
              <a:rPr lang="en-US" altLang="en-US" sz="3000" dirty="0">
                <a:solidFill>
                  <a:schemeClr val="bg1"/>
                </a:solidFill>
              </a:rPr>
              <a:t>, Ep.2:8-9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u="sng" dirty="0">
                <a:solidFill>
                  <a:srgbClr val="CCFFFF"/>
                </a:solidFill>
              </a:rPr>
              <a:t>faith</a:t>
            </a:r>
            <a:r>
              <a:rPr lang="en-US" altLang="en-US" sz="3000" dirty="0">
                <a:solidFill>
                  <a:schemeClr val="bg1"/>
                </a:solidFill>
              </a:rPr>
              <a:t>, Ja.2:14-16  (Jn.6:27-29; 12:42-43)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dirty="0">
                <a:solidFill>
                  <a:srgbClr val="FFFFCC"/>
                </a:solidFill>
              </a:rPr>
              <a:t>Law</a:t>
            </a:r>
            <a:r>
              <a:rPr lang="en-US" altLang="en-US" sz="3000" dirty="0">
                <a:solidFill>
                  <a:schemeClr val="bg1"/>
                </a:solidFill>
              </a:rPr>
              <a:t>, Gal.2:16  </a:t>
            </a:r>
            <a:r>
              <a:rPr lang="en-US" altLang="en-US" sz="3000" dirty="0">
                <a:solidFill>
                  <a:srgbClr val="FFFFCC"/>
                </a:solidFill>
              </a:rPr>
              <a:t>[requires merit, perfection]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3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Works of the law will </a:t>
            </a:r>
            <a:r>
              <a:rPr lang="en-US" altLang="en-US" sz="3000" u="sng" dirty="0">
                <a:solidFill>
                  <a:schemeClr val="bg1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justify any flesh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Context:  primarily refers to Law of Moses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anyone could claim salvation by works of law, Paul could –  Ph.3</a:t>
            </a:r>
            <a:r>
              <a:rPr lang="en-US" altLang="en-US" sz="3000" baseline="30000" dirty="0">
                <a:solidFill>
                  <a:schemeClr val="bg1"/>
                </a:solidFill>
              </a:rPr>
              <a:t>6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CC"/>
                </a:solidFill>
              </a:rPr>
              <a:t>concerning zeal, </a:t>
            </a:r>
            <a:r>
              <a:rPr lang="en-US" altLang="en-US" sz="3000" dirty="0" err="1">
                <a:solidFill>
                  <a:srgbClr val="CCFFCC"/>
                </a:solidFill>
              </a:rPr>
              <a:t>persecu</a:t>
            </a:r>
            <a:r>
              <a:rPr lang="en-US" altLang="en-US" sz="3000" dirty="0">
                <a:solidFill>
                  <a:srgbClr val="CCFFCC"/>
                </a:solidFill>
              </a:rPr>
              <a:t>-ting the church; concerning the righteousness which is in the law, blameless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5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17: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If Judaizers are right</a:t>
            </a:r>
            <a:r>
              <a:rPr lang="en-US" altLang="en-US" sz="3000" dirty="0">
                <a:solidFill>
                  <a:schemeClr val="bg1"/>
                </a:solidFill>
              </a:rPr>
              <a:t> . . .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We who do not keep the Law, sin</a:t>
            </a:r>
            <a:r>
              <a:rPr lang="en-US" altLang="en-US" sz="3000" dirty="0">
                <a:solidFill>
                  <a:schemeClr val="bg1"/>
                </a:solidFill>
              </a:rPr>
              <a:t> …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AND … </a:t>
            </a:r>
            <a:r>
              <a:rPr lang="en-US" altLang="en-US" sz="3000" dirty="0">
                <a:solidFill>
                  <a:srgbClr val="CCFFCC"/>
                </a:solidFill>
              </a:rPr>
              <a:t>Jesus</a:t>
            </a:r>
            <a:r>
              <a:rPr lang="en-US" altLang="en-US" sz="3000" dirty="0">
                <a:solidFill>
                  <a:schemeClr val="bg1"/>
                </a:solidFill>
              </a:rPr>
              <a:t> (taught us our doctrine) </a:t>
            </a:r>
            <a:r>
              <a:rPr lang="en-US" altLang="en-US" sz="3000" dirty="0">
                <a:solidFill>
                  <a:srgbClr val="CCFFCC"/>
                </a:solidFill>
              </a:rPr>
              <a:t>promoted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Is Gal.5:3-6 plain enough? 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8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18: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If I build again those things which I destroyed …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I make myself a transgressor –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 </a:t>
            </a:r>
            <a:r>
              <a:rPr lang="en-US" altLang="en-US" sz="3000" dirty="0">
                <a:solidFill>
                  <a:schemeClr val="bg1"/>
                </a:solidFill>
              </a:rPr>
              <a:t>Paul tactfully applies to himself what Peter did </a:t>
            </a:r>
          </a:p>
          <a:p>
            <a:pPr marL="395288" indent="-3952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  </a:t>
            </a:r>
            <a:r>
              <a:rPr lang="en-US" altLang="en-US" sz="3000" dirty="0">
                <a:solidFill>
                  <a:srgbClr val="FFFFCC"/>
                </a:solidFill>
              </a:rPr>
              <a:t>Peter’s example would build up a distinction that has been destroyed – (that Jewish brothers are superior to Gentile brothers)</a:t>
            </a:r>
          </a:p>
          <a:p>
            <a:pPr marL="687388" indent="-6873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Peter himself tore down this idea, Ac.10.   Now he rebuilds it by bad example</a:t>
            </a:r>
          </a:p>
          <a:p>
            <a:pPr marL="687388" indent="-6873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99FFCC"/>
                </a:solidFill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</a:rPr>
              <a:t>To build up again, rebuild – would make him a transgressor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19: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“I” and “Me” occur 9x in 19-21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Paul died to the law – ceased his relationship to it [refers to law as means of justification, 16]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Not referring to lessons of the law [4:21-31]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Not referring to all law [6:2]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7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20: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Paul’s crucifixion – dead to the world, </a:t>
            </a:r>
            <a:r>
              <a:rPr lang="en-US" altLang="en-US" sz="3100" dirty="0">
                <a:solidFill>
                  <a:schemeClr val="bg1"/>
                </a:solidFill>
              </a:rPr>
              <a:t>5:24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1. </a:t>
            </a:r>
            <a:r>
              <a:rPr lang="en-US" altLang="en-US" sz="3000" i="1" dirty="0">
                <a:solidFill>
                  <a:srgbClr val="FFFF99"/>
                </a:solidFill>
              </a:rPr>
              <a:t>I no longer live</a:t>
            </a:r>
            <a:r>
              <a:rPr lang="en-US" altLang="en-US" sz="3000" dirty="0">
                <a:solidFill>
                  <a:srgbClr val="FFFF99"/>
                </a:solidFill>
              </a:rPr>
              <a:t>.</a:t>
            </a:r>
            <a:r>
              <a:rPr lang="en-US" altLang="en-US" sz="3000" dirty="0">
                <a:solidFill>
                  <a:schemeClr val="bg1"/>
                </a:solidFill>
              </a:rPr>
              <a:t>    Ro.6:2-6, person we used to be is crucified with Him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2. </a:t>
            </a:r>
            <a:r>
              <a:rPr lang="en-US" altLang="en-US" sz="3000" i="1" dirty="0">
                <a:solidFill>
                  <a:srgbClr val="FFFF99"/>
                </a:solidFill>
              </a:rPr>
              <a:t>But Christ lives in me</a:t>
            </a:r>
            <a:r>
              <a:rPr lang="en-US" altLang="en-US" sz="3000" dirty="0">
                <a:solidFill>
                  <a:srgbClr val="FFFF99"/>
                </a:solidFill>
              </a:rPr>
              <a:t>.</a:t>
            </a:r>
            <a:r>
              <a:rPr lang="en-US" altLang="en-US" sz="3000" dirty="0">
                <a:solidFill>
                  <a:schemeClr val="bg1"/>
                </a:solidFill>
              </a:rPr>
              <a:t>  We reproduce the life of Christ.  Ep.4:22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3. </a:t>
            </a:r>
            <a:r>
              <a:rPr lang="en-US" altLang="en-US" sz="3000" i="1" dirty="0">
                <a:solidFill>
                  <a:srgbClr val="FFFF99"/>
                </a:solidFill>
              </a:rPr>
              <a:t>Life which I now live in the flesh</a:t>
            </a:r>
            <a:r>
              <a:rPr lang="en-US" altLang="en-US" sz="3000" dirty="0">
                <a:solidFill>
                  <a:srgbClr val="FFFF99"/>
                </a:solidFill>
              </a:rPr>
              <a:t>… </a:t>
            </a:r>
            <a:r>
              <a:rPr lang="en-US" altLang="en-US" sz="3000" dirty="0">
                <a:solidFill>
                  <a:schemeClr val="bg1"/>
                </a:solidFill>
              </a:rPr>
              <a:t>a reference  to our body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4. </a:t>
            </a:r>
            <a:r>
              <a:rPr lang="en-US" altLang="en-US" sz="3000" i="1" dirty="0">
                <a:solidFill>
                  <a:srgbClr val="FFFF99"/>
                </a:solidFill>
              </a:rPr>
              <a:t>I live by faith in the Son of God.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 Jn.14:6.  Ga.5:25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</a:rPr>
              <a:t>5. </a:t>
            </a:r>
            <a:r>
              <a:rPr lang="en-US" altLang="en-US" sz="3000" i="1" dirty="0">
                <a:solidFill>
                  <a:srgbClr val="FFFF99"/>
                </a:solidFill>
              </a:rPr>
              <a:t>Who loved me and gave Himself for me </a:t>
            </a:r>
            <a:r>
              <a:rPr lang="en-US" altLang="en-US" sz="3000" dirty="0">
                <a:solidFill>
                  <a:schemeClr val="bg1"/>
                </a:solidFill>
              </a:rPr>
              <a:t>(1:4)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9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21: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I do not set aside the grace of God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If righteousness comes through the law…  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perfect</a:t>
            </a:r>
            <a:r>
              <a:rPr lang="en-US" altLang="en-US" sz="3000" dirty="0">
                <a:solidFill>
                  <a:schemeClr val="bg1"/>
                </a:solidFill>
              </a:rPr>
              <a:t> man </a:t>
            </a:r>
            <a:r>
              <a:rPr lang="en-US" altLang="en-US" sz="3000" u="sng" dirty="0">
                <a:solidFill>
                  <a:schemeClr val="bg1"/>
                </a:solidFill>
              </a:rPr>
              <a:t>needs no grace</a:t>
            </a:r>
            <a:r>
              <a:rPr lang="en-US" altLang="en-US" sz="3000" dirty="0">
                <a:solidFill>
                  <a:schemeClr val="bg1"/>
                </a:solidFill>
              </a:rPr>
              <a:t>, therefore, no sacrifice of Christ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Then Christ died in vain… to no purpose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8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Paul and Peter were in conflict once –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Peter was wrong, not Paul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The only example on record:  one apostle corrected another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Apostles, though inspired, were not above sin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Gal.2:11-13 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Peter goes to Antioch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Visitors from Jerusalem show up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Peter plays the hypocrite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6377" y="527900"/>
            <a:ext cx="5352893" cy="48076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Details in Galatians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:11-21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97E62EA7-2E25-CA0A-97F5-DB453E317240}"/>
              </a:ext>
            </a:extLst>
          </p:cNvPr>
          <p:cNvSpPr/>
          <p:nvPr/>
        </p:nvSpPr>
        <p:spPr bwMode="auto">
          <a:xfrm>
            <a:off x="1012041" y="1179922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Deductions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in Galatians 2:11-21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0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A. </a:t>
            </a:r>
            <a:r>
              <a:rPr lang="en-US" altLang="en-US" sz="3100" dirty="0">
                <a:solidFill>
                  <a:srgbClr val="CCFFFF"/>
                </a:solidFill>
              </a:rPr>
              <a:t>In Corinth there was segregation according to wealth; in Antioch, Jewish Christians separated from Gentile brothers.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B. </a:t>
            </a:r>
            <a:r>
              <a:rPr lang="en-US" altLang="en-US" sz="3100" dirty="0">
                <a:solidFill>
                  <a:srgbClr val="CCFFCC"/>
                </a:solidFill>
              </a:rPr>
              <a:t>Society exerts powerful pressures to sin though we know better.  Our goal must be to do what we know.   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C. </a:t>
            </a:r>
            <a:r>
              <a:rPr lang="en-US" altLang="en-US" sz="3100" dirty="0">
                <a:solidFill>
                  <a:srgbClr val="CCFFFF"/>
                </a:solidFill>
              </a:rPr>
              <a:t>Leaders carry an extra weight of </a:t>
            </a:r>
            <a:r>
              <a:rPr lang="en-US" altLang="en-US" sz="3100" dirty="0" err="1">
                <a:solidFill>
                  <a:srgbClr val="CCFFFF"/>
                </a:solidFill>
              </a:rPr>
              <a:t>respon-sibility</a:t>
            </a:r>
            <a:r>
              <a:rPr lang="en-US" altLang="en-US" sz="3100" dirty="0">
                <a:solidFill>
                  <a:srgbClr val="CCFFFF"/>
                </a:solidFill>
              </a:rPr>
              <a:t>.  When they fall…   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D. </a:t>
            </a:r>
            <a:r>
              <a:rPr lang="en-US" altLang="en-US" sz="3100" dirty="0">
                <a:solidFill>
                  <a:srgbClr val="CCFFCC"/>
                </a:solidFill>
              </a:rPr>
              <a:t>If Barnabas had been week, there might have been no Paul to withstand him  </a:t>
            </a:r>
            <a:r>
              <a:rPr lang="en-US" altLang="en-US" sz="3100" dirty="0">
                <a:solidFill>
                  <a:schemeClr val="bg1"/>
                </a:solidFill>
              </a:rPr>
              <a:t>(Ac.9:27; 11:25...). </a:t>
            </a:r>
          </a:p>
        </p:txBody>
      </p:sp>
    </p:spTree>
    <p:extLst>
      <p:ext uri="{BB962C8B-B14F-4D97-AF65-F5344CB8AC3E}">
        <p14:creationId xmlns:p14="http://schemas.microsoft.com/office/powerpoint/2010/main" val="352986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E. </a:t>
            </a:r>
            <a:r>
              <a:rPr lang="en-US" altLang="en-US" sz="3100" dirty="0">
                <a:solidFill>
                  <a:srgbClr val="CCFFFF"/>
                </a:solidFill>
              </a:rPr>
              <a:t>Peace at any price is not acceptable.  </a:t>
            </a:r>
            <a:r>
              <a:rPr lang="en-US" altLang="en-US" sz="3100" dirty="0">
                <a:solidFill>
                  <a:schemeClr val="bg1"/>
                </a:solidFill>
              </a:rPr>
              <a:t>Gal.1:3;  5:22;  6:16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F. </a:t>
            </a:r>
            <a:r>
              <a:rPr lang="en-US" altLang="en-US" sz="3100" dirty="0">
                <a:solidFill>
                  <a:srgbClr val="CCFFCC"/>
                </a:solidFill>
              </a:rPr>
              <a:t>Holy Spirit baptism guaranteed truth in preaching, but sound practice depended on holy, steadfast character.  </a:t>
            </a:r>
            <a:r>
              <a:rPr lang="en-US" altLang="en-US" sz="3100" dirty="0">
                <a:solidFill>
                  <a:schemeClr val="bg1"/>
                </a:solidFill>
              </a:rPr>
              <a:t>(Ac.15:7-11)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G. </a:t>
            </a:r>
            <a:r>
              <a:rPr lang="en-US" altLang="en-US" sz="3100" dirty="0">
                <a:solidFill>
                  <a:srgbClr val="CCFFFF"/>
                </a:solidFill>
              </a:rPr>
              <a:t>It is not enough to believe the gospel (Peter did this, v.16); nor that we strive to preserve it.   We must apply it.  Peter failed in conduct</a:t>
            </a:r>
          </a:p>
          <a:p>
            <a:pPr marL="395288" indent="-395288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Peter failed in conduct.  His history –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 </a:t>
            </a:r>
            <a:r>
              <a:rPr lang="en-US" altLang="en-US" sz="3000" dirty="0">
                <a:solidFill>
                  <a:srgbClr val="CCFFFF"/>
                </a:solidFill>
              </a:rPr>
              <a:t>Lord, bid me come to You on the water…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</a:t>
            </a:r>
            <a:r>
              <a:rPr lang="en-US" altLang="en-US" sz="3000" dirty="0">
                <a:solidFill>
                  <a:srgbClr val="FFC000"/>
                </a:solidFill>
              </a:rPr>
              <a:t>Lord, help me!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</a:t>
            </a:r>
            <a:r>
              <a:rPr lang="en-US" altLang="en-US" sz="2400" dirty="0">
                <a:solidFill>
                  <a:srgbClr val="CCFFFF"/>
                </a:solidFill>
              </a:rPr>
              <a:t>.  </a:t>
            </a:r>
            <a:r>
              <a:rPr lang="en-US" altLang="en-US" sz="3000" dirty="0">
                <a:solidFill>
                  <a:srgbClr val="CCFFFF"/>
                </a:solidFill>
              </a:rPr>
              <a:t>Though all men forsake You, I will not… 	though I should die with You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000" dirty="0">
                <a:solidFill>
                  <a:schemeClr val="bg1"/>
                </a:solidFill>
              </a:rPr>
              <a:t>-</a:t>
            </a:r>
            <a:r>
              <a:rPr lang="en-US" altLang="en-US" sz="3000" dirty="0">
                <a:solidFill>
                  <a:srgbClr val="FFC000"/>
                </a:solidFill>
              </a:rPr>
              <a:t>I do not know the man!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000" dirty="0">
                <a:solidFill>
                  <a:srgbClr val="CCFFFF"/>
                </a:solidFill>
              </a:rPr>
              <a:t>You will never wash my feet…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</a:t>
            </a:r>
            <a:r>
              <a:rPr lang="en-US" altLang="en-US" sz="3000" dirty="0">
                <a:solidFill>
                  <a:srgbClr val="FFC000"/>
                </a:solidFill>
              </a:rPr>
              <a:t>Not my feet only…also my hands / head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4. </a:t>
            </a:r>
            <a:r>
              <a:rPr lang="en-US" altLang="en-US" sz="3000" dirty="0">
                <a:solidFill>
                  <a:srgbClr val="CCFFFF"/>
                </a:solidFill>
              </a:rPr>
              <a:t>You went in to men uncircumcised and ate 	with them </a:t>
            </a:r>
            <a:r>
              <a:rPr lang="en-US" altLang="en-US" sz="3000" dirty="0">
                <a:solidFill>
                  <a:schemeClr val="bg1"/>
                </a:solidFill>
              </a:rPr>
              <a:t>(Ac.11)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-Gal.2:11, </a:t>
            </a:r>
            <a:r>
              <a:rPr lang="en-US" altLang="en-US" sz="3000" dirty="0">
                <a:solidFill>
                  <a:srgbClr val="FFC000"/>
                </a:solidFill>
              </a:rPr>
              <a:t>flips…contradicts himself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rgbClr val="FFC000"/>
              </a:solidFill>
            </a:endParaRPr>
          </a:p>
          <a:p>
            <a:pPr marL="395288" indent="-395288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3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Peter proves - - -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 </a:t>
            </a:r>
            <a:r>
              <a:rPr lang="en-US" altLang="en-US" sz="3000" dirty="0">
                <a:solidFill>
                  <a:schemeClr val="bg1"/>
                </a:solidFill>
              </a:rPr>
              <a:t>Easier to </a:t>
            </a:r>
            <a:r>
              <a:rPr lang="en-US" altLang="en-US" sz="3000" u="sng" dirty="0">
                <a:solidFill>
                  <a:schemeClr val="bg1"/>
                </a:solidFill>
              </a:rPr>
              <a:t>preach</a:t>
            </a:r>
            <a:r>
              <a:rPr lang="en-US" altLang="en-US" sz="3000" dirty="0">
                <a:solidFill>
                  <a:schemeClr val="bg1"/>
                </a:solidFill>
              </a:rPr>
              <a:t> a sermon than to </a:t>
            </a:r>
            <a:r>
              <a:rPr lang="en-US" altLang="en-US" sz="3000" u="sng" dirty="0">
                <a:solidFill>
                  <a:schemeClr val="bg1"/>
                </a:solidFill>
              </a:rPr>
              <a:t>live</a:t>
            </a:r>
            <a:r>
              <a:rPr lang="en-US" altLang="en-US" sz="3000" dirty="0">
                <a:solidFill>
                  <a:schemeClr val="bg1"/>
                </a:solidFill>
              </a:rPr>
              <a:t> it</a:t>
            </a:r>
            <a:endParaRPr lang="en-US" altLang="en-US" sz="3000" dirty="0">
              <a:solidFill>
                <a:srgbClr val="FFC000"/>
              </a:solidFill>
            </a:endParaRPr>
          </a:p>
          <a:p>
            <a:pPr marL="461963" indent="-4619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 </a:t>
            </a:r>
            <a:r>
              <a:rPr lang="en-US" altLang="en-US" sz="3000" dirty="0">
                <a:solidFill>
                  <a:srgbClr val="CCFFCC"/>
                </a:solidFill>
              </a:rPr>
              <a:t>Peter the Jew lived like a Gentile, but his example pushed Gentiles to live like Jews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One bad example may tear down a lifetime of preaching</a:t>
            </a:r>
          </a:p>
          <a:p>
            <a:pPr marL="339725" indent="-339725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000" dirty="0">
                <a:solidFill>
                  <a:srgbClr val="FFC000"/>
                </a:solidFill>
              </a:rPr>
              <a:t>If eating with Gentiles is a sin, Jesus Who sent Peter there is guilty, too </a:t>
            </a:r>
            <a:r>
              <a:rPr lang="en-US" altLang="en-US" sz="3000" dirty="0">
                <a:solidFill>
                  <a:schemeClr val="bg1"/>
                </a:solidFill>
              </a:rPr>
              <a:t>(Ac.11)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rgbClr val="FFC000"/>
              </a:solidFill>
            </a:endParaRPr>
          </a:p>
          <a:p>
            <a:pPr marL="395288" indent="-395288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E. 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Peace at any price is not acceptable.  Gal.1:3; 5:22; 6:16</a:t>
            </a:r>
          </a:p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F. 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Holy Spirit baptism guaranteed truth in preaching, but sound practice depended on holy, steadfast character.  (Ac.15:7-11)</a:t>
            </a:r>
          </a:p>
          <a:p>
            <a:pPr marL="395288" indent="-3952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G. 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It is not enough to believe the gospel (Peter did this, v.16); nor that we strive to preserve it.   We must apply it.  Peter failed in conduct</a:t>
            </a:r>
          </a:p>
          <a:p>
            <a:pPr marL="395288" indent="-39528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FF99"/>
                </a:solidFill>
              </a:rPr>
              <a:t>H. </a:t>
            </a:r>
            <a:r>
              <a:rPr lang="en-US" altLang="en-US" sz="3000" dirty="0">
                <a:solidFill>
                  <a:srgbClr val="CCFFCC"/>
                </a:solidFill>
              </a:rPr>
              <a:t>Jd.4: certain men have crept in unnoticed, who long ago were marked out for this condemn-nation, ungodly men, who turn the grace of our God into lewdness and deny the only Lord God and our Lord Jesus Christ</a:t>
            </a:r>
          </a:p>
        </p:txBody>
      </p:sp>
    </p:spTree>
    <p:extLst>
      <p:ext uri="{BB962C8B-B14F-4D97-AF65-F5344CB8AC3E}">
        <p14:creationId xmlns:p14="http://schemas.microsoft.com/office/powerpoint/2010/main" val="150384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Galatians 2:11-21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>
                    <a:lumMod val="85000"/>
                  </a:schemeClr>
                </a:solidFill>
              </a:rPr>
              <a:t>Illustrates the pressure / bullying influence of Judaizers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99FFCC"/>
                </a:solidFill>
              </a:rPr>
              <a:t>Combative 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99FFCC"/>
                </a:solidFill>
              </a:rPr>
              <a:t>Must have their way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31972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Details in Galatians </a:t>
            </a:r>
            <a:r>
              <a:rPr lang="en-US" sz="32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:11-21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11: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Peter comes to Antioch, never suspecting that he will be pressured to compromise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This is his third visit with Paul:  </a:t>
            </a:r>
            <a:r>
              <a:rPr lang="en-US" altLang="en-US" sz="3100" dirty="0">
                <a:solidFill>
                  <a:schemeClr val="bg1"/>
                </a:solidFill>
              </a:rPr>
              <a:t>1:18;  2:1-9…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300" dirty="0">
                <a:solidFill>
                  <a:srgbClr val="FF5050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Paul withstood him… </a:t>
            </a:r>
            <a:r>
              <a:rPr lang="en-US" altLang="en-US" sz="3100" dirty="0">
                <a:solidFill>
                  <a:schemeClr val="bg1"/>
                </a:solidFill>
              </a:rPr>
              <a:t>2 Tim.3:8 ... Ja.4:7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300" dirty="0">
                <a:solidFill>
                  <a:srgbClr val="FF0000"/>
                </a:solidFill>
              </a:rPr>
              <a:t>2.</a:t>
            </a:r>
            <a:r>
              <a:rPr lang="en-US" altLang="en-US" sz="23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To his face – </a:t>
            </a:r>
            <a:r>
              <a:rPr lang="en-US" altLang="en-US" sz="3000" dirty="0">
                <a:solidFill>
                  <a:srgbClr val="CCFFCC"/>
                </a:solidFill>
              </a:rPr>
              <a:t>NOT</a:t>
            </a:r>
            <a:r>
              <a:rPr lang="en-US" altLang="en-US" sz="3100" dirty="0">
                <a:solidFill>
                  <a:srgbClr val="CCFFCC"/>
                </a:solidFill>
              </a:rPr>
              <a:t> behind his back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CA38A7-25BB-3B57-1C10-320902CF5E3A}"/>
              </a:ext>
            </a:extLst>
          </p:cNvPr>
          <p:cNvSpPr/>
          <p:nvPr/>
        </p:nvSpPr>
        <p:spPr>
          <a:xfrm>
            <a:off x="1929715" y="3987536"/>
            <a:ext cx="5291223" cy="678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00"/>
                </a:solidFill>
              </a:rPr>
              <a:t>Public sin → public correction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85032C-AFCA-4E69-3E3D-DB1D5756654B}"/>
              </a:ext>
            </a:extLst>
          </p:cNvPr>
          <p:cNvSpPr/>
          <p:nvPr/>
        </p:nvSpPr>
        <p:spPr>
          <a:xfrm>
            <a:off x="1021806" y="4875228"/>
            <a:ext cx="7112952" cy="678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00"/>
                </a:solidFill>
              </a:rPr>
              <a:t>He was to be blamed 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[condemn, convict]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12: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Before certain men came from James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Messengers? 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No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evidence</a:t>
            </a:r>
            <a:r>
              <a:rPr lang="en-US" altLang="en-US" sz="3000" dirty="0">
                <a:solidFill>
                  <a:schemeClr val="bg1"/>
                </a:solidFill>
              </a:rPr>
              <a:t> these were same as those of Ac.15:1, 24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James </a:t>
            </a:r>
            <a:r>
              <a:rPr lang="en-US" altLang="en-US" sz="3000" u="sng" dirty="0">
                <a:solidFill>
                  <a:srgbClr val="FFFFCC"/>
                </a:solidFill>
              </a:rPr>
              <a:t>agreed</a:t>
            </a:r>
            <a:r>
              <a:rPr lang="en-US" altLang="en-US" sz="3000" dirty="0">
                <a:solidFill>
                  <a:srgbClr val="FFFFCC"/>
                </a:solidFill>
              </a:rPr>
              <a:t> with Paul  </a:t>
            </a:r>
            <a:r>
              <a:rPr lang="en-US" altLang="en-US" sz="3000" dirty="0">
                <a:solidFill>
                  <a:schemeClr val="bg1"/>
                </a:solidFill>
              </a:rPr>
              <a:t>(2:9;  Ac.15:13-17)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At Antioch, </a:t>
            </a:r>
            <a:r>
              <a:rPr lang="en-US" altLang="en-US" sz="3000" u="sng" dirty="0">
                <a:solidFill>
                  <a:srgbClr val="CCFFCC"/>
                </a:solidFill>
              </a:rPr>
              <a:t>Peter</a:t>
            </a:r>
            <a:r>
              <a:rPr lang="en-US" altLang="en-US" sz="3000" dirty="0">
                <a:solidFill>
                  <a:srgbClr val="CCFFCC"/>
                </a:solidFill>
              </a:rPr>
              <a:t> was </a:t>
            </a:r>
            <a:r>
              <a:rPr lang="en-US" altLang="en-US" sz="3000" u="sng" dirty="0">
                <a:solidFill>
                  <a:srgbClr val="CCFFCC"/>
                </a:solidFill>
              </a:rPr>
              <a:t>eating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with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u="sng" dirty="0">
                <a:solidFill>
                  <a:srgbClr val="CCFFCC"/>
                </a:solidFill>
              </a:rPr>
              <a:t>Gentiles</a:t>
            </a:r>
            <a:r>
              <a:rPr lang="en-US" altLang="en-US" sz="3000" dirty="0">
                <a:solidFill>
                  <a:srgbClr val="CCFFCC"/>
                </a:solidFill>
              </a:rPr>
              <a:t>…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When </a:t>
            </a:r>
            <a:r>
              <a:rPr lang="en-US" altLang="en-US" sz="3000" u="sng" dirty="0">
                <a:solidFill>
                  <a:srgbClr val="FFFFCC"/>
                </a:solidFill>
              </a:rPr>
              <a:t>Jews</a:t>
            </a:r>
            <a:r>
              <a:rPr lang="en-US" altLang="en-US" sz="3000" dirty="0">
                <a:solidFill>
                  <a:srgbClr val="FFFFCC"/>
                </a:solidFill>
              </a:rPr>
              <a:t> came, he withdrew </a:t>
            </a:r>
            <a:r>
              <a:rPr lang="en-US" altLang="en-US" sz="1800" dirty="0">
                <a:solidFill>
                  <a:srgbClr val="FFFFCC"/>
                </a:solidFill>
              </a:rPr>
              <a:t>–</a:t>
            </a:r>
            <a:r>
              <a:rPr lang="en-US" altLang="en-US" sz="3000" dirty="0">
                <a:solidFill>
                  <a:srgbClr val="FFFFCC"/>
                </a:solidFill>
              </a:rPr>
              <a:t> drew back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Peter gave no defense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Inspiration did not prevent sins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Bullies often use fear / force to get their way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12: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Peter feared those of the circumcision [Jews by birth, believers in Christ].</a:t>
            </a:r>
            <a:r>
              <a:rPr lang="en-US" altLang="en-US" sz="3100" dirty="0">
                <a:solidFill>
                  <a:srgbClr val="CCECFF"/>
                </a:solidFill>
              </a:rPr>
              <a:t>   </a:t>
            </a:r>
            <a:r>
              <a:rPr lang="en-US" altLang="en-US" sz="3100" dirty="0">
                <a:solidFill>
                  <a:schemeClr val="bg1"/>
                </a:solidFill>
              </a:rPr>
              <a:t>Ac.21:20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Peter</a:t>
            </a:r>
            <a:r>
              <a:rPr lang="en-US" altLang="en-US" sz="3000" dirty="0">
                <a:solidFill>
                  <a:srgbClr val="CCFFFF"/>
                </a:solidFill>
              </a:rPr>
              <a:t> had answered Jewish Christians (upset over Cornelius) – </a:t>
            </a:r>
            <a:r>
              <a:rPr lang="en-US" altLang="en-US" sz="3000" dirty="0">
                <a:solidFill>
                  <a:schemeClr val="bg1"/>
                </a:solidFill>
              </a:rPr>
              <a:t>Ac.11:1-18</a:t>
            </a:r>
          </a:p>
          <a:p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Peter preached truth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–</a:t>
            </a:r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Ac.2:39 </a:t>
            </a:r>
          </a:p>
          <a:p>
            <a:pPr lvl="1"/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Ac.</a:t>
            </a: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10:28, </a:t>
            </a:r>
            <a:r>
              <a:rPr lang="en-US" sz="3000" dirty="0">
                <a:solidFill>
                  <a:srgbClr val="CCFFFF"/>
                </a:solidFill>
              </a:rPr>
              <a:t>Then he said to them, “You know how unlawful it is for a Jewish man to keep company with or go to one of another nation. But God has shown me that I should not call any man common or unclean.”</a:t>
            </a:r>
            <a:r>
              <a:rPr lang="en-US" sz="3000" dirty="0">
                <a:solidFill>
                  <a:srgbClr val="CCFFFF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He differed from Paul </a:t>
            </a:r>
            <a:r>
              <a:rPr lang="en-US" sz="3000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in </a:t>
            </a:r>
            <a:r>
              <a:rPr lang="en-US" sz="3000" i="1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conduct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…</a:t>
            </a: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3000" u="sng" dirty="0">
                <a:solidFill>
                  <a:srgbClr val="FFC000"/>
                </a:solidFill>
                <a:effectLst/>
                <a:ea typeface="Times New Roman" panose="02020603050405020304" pitchFamily="18" charset="0"/>
              </a:rPr>
              <a:t>not doctrine</a:t>
            </a:r>
            <a:endParaRPr lang="en-US" altLang="en-US" sz="3000" dirty="0">
              <a:solidFill>
                <a:srgbClr val="FFC000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13:</a:t>
            </a:r>
          </a:p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Peter’s fears influenced others</a:t>
            </a:r>
            <a:br>
              <a:rPr lang="en-US" altLang="en-US" sz="31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rgbClr val="CCFFCC"/>
                </a:solidFill>
              </a:rPr>
              <a:t>to join his hypocrisy 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‘Rest of the Jews’ </a:t>
            </a:r>
            <a:r>
              <a:rPr lang="en-US" altLang="en-US" sz="3100" dirty="0">
                <a:solidFill>
                  <a:schemeClr val="bg1"/>
                </a:solidFill>
              </a:rPr>
              <a:t>[Christians in Antioch]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Ac.15:35 ... Paul and Barnabas … in Antioch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But now: Ga.2:13 – even Barnabas is carried away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Pt.3:17 – Peter uses this word to warn Christians:  </a:t>
            </a:r>
            <a:r>
              <a:rPr lang="en-US" altLang="en-US" sz="3100" i="1" dirty="0">
                <a:solidFill>
                  <a:srgbClr val="CCFFCC"/>
                </a:solidFill>
              </a:rPr>
              <a:t>do not be carried away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Passage shows power of example: 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Mt.5:13-16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Not straightforward – go straight forward, be on right road, </a:t>
            </a:r>
            <a:r>
              <a:rPr lang="en-US" altLang="en-US" sz="3100" i="1" dirty="0">
                <a:solidFill>
                  <a:srgbClr val="FFFF99"/>
                </a:solidFill>
              </a:rPr>
              <a:t>out of line, not in step with…</a:t>
            </a:r>
            <a:r>
              <a:rPr lang="en-US" altLang="en-US" sz="3100" dirty="0">
                <a:solidFill>
                  <a:srgbClr val="FFFF99"/>
                </a:solidFill>
              </a:rPr>
              <a:t>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Truth of the gospel is on the line.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Peter </a:t>
            </a:r>
            <a:r>
              <a:rPr lang="en-US" altLang="en-US" sz="3000" u="sng" dirty="0">
                <a:solidFill>
                  <a:schemeClr val="bg1"/>
                </a:solidFill>
              </a:rPr>
              <a:t>compromised</a:t>
            </a:r>
            <a:r>
              <a:rPr lang="en-US" altLang="en-US" sz="3000" dirty="0">
                <a:solidFill>
                  <a:schemeClr val="bg1"/>
                </a:solidFill>
              </a:rPr>
              <a:t> truth; played into hands of Judaizers (</a:t>
            </a:r>
            <a:r>
              <a:rPr lang="en-US" altLang="en-US" sz="3000" u="sng" dirty="0">
                <a:solidFill>
                  <a:schemeClr val="bg1"/>
                </a:solidFill>
              </a:rPr>
              <a:t>2:3-5</a:t>
            </a:r>
            <a:r>
              <a:rPr lang="en-US" altLang="en-US" sz="3000" dirty="0">
                <a:solidFill>
                  <a:schemeClr val="bg1"/>
                </a:solidFill>
              </a:rPr>
              <a:t>).   </a:t>
            </a:r>
            <a:r>
              <a:rPr lang="en-US" altLang="en-US" sz="3000" dirty="0">
                <a:solidFill>
                  <a:srgbClr val="CCFFCC"/>
                </a:solidFill>
              </a:rPr>
              <a:t>Violates 1 Co.9:20-22</a:t>
            </a:r>
          </a:p>
          <a:p>
            <a:pPr marL="914400" lvl="2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339</TotalTime>
  <Words>1563</Words>
  <Application>Microsoft Office PowerPoint</Application>
  <PresentationFormat>On-screen Show (4:3)</PresentationFormat>
  <Paragraphs>212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</cp:revision>
  <dcterms:created xsi:type="dcterms:W3CDTF">2011-08-18T15:42:19Z</dcterms:created>
  <dcterms:modified xsi:type="dcterms:W3CDTF">2024-02-03T04:03:22Z</dcterms:modified>
</cp:coreProperties>
</file>