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4"/>
  </p:notesMasterIdLst>
  <p:sldIdLst>
    <p:sldId id="501" r:id="rId2"/>
    <p:sldId id="598" r:id="rId3"/>
    <p:sldId id="597" r:id="rId4"/>
    <p:sldId id="589" r:id="rId5"/>
    <p:sldId id="639" r:id="rId6"/>
    <p:sldId id="640" r:id="rId7"/>
    <p:sldId id="626" r:id="rId8"/>
    <p:sldId id="641" r:id="rId9"/>
    <p:sldId id="627" r:id="rId10"/>
    <p:sldId id="642" r:id="rId11"/>
    <p:sldId id="643" r:id="rId12"/>
    <p:sldId id="644" r:id="rId13"/>
    <p:sldId id="646" r:id="rId14"/>
    <p:sldId id="647" r:id="rId15"/>
    <p:sldId id="628" r:id="rId16"/>
    <p:sldId id="648" r:id="rId17"/>
    <p:sldId id="629" r:id="rId18"/>
    <p:sldId id="649" r:id="rId19"/>
    <p:sldId id="631" r:id="rId20"/>
    <p:sldId id="632" r:id="rId21"/>
    <p:sldId id="650" r:id="rId22"/>
    <p:sldId id="63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FFF99"/>
    <a:srgbClr val="CCFFFF"/>
    <a:srgbClr val="CCECFF"/>
    <a:srgbClr val="A50021"/>
    <a:srgbClr val="99FFCC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F4C9E629-94E2-4808-B189-54EF0F270870}"/>
    <pc:docChg chg="custSel addSld delSld modSld sldOrd">
      <pc:chgData name="rick duggin" userId="0b05f36c4f69b508" providerId="LiveId" clId="{F4C9E629-94E2-4808-B189-54EF0F270870}" dt="2024-03-10T20:48:44.590" v="7734" actId="6549"/>
      <pc:docMkLst>
        <pc:docMk/>
      </pc:docMkLst>
      <pc:sldChg chg="modSp mod">
        <pc:chgData name="rick duggin" userId="0b05f36c4f69b508" providerId="LiveId" clId="{F4C9E629-94E2-4808-B189-54EF0F270870}" dt="2024-03-10T20:31:29.076" v="7706" actId="20577"/>
        <pc:sldMkLst>
          <pc:docMk/>
          <pc:sldMk cId="2960715936" sldId="374"/>
        </pc:sldMkLst>
        <pc:spChg chg="mod">
          <ac:chgData name="rick duggin" userId="0b05f36c4f69b508" providerId="LiveId" clId="{F4C9E629-94E2-4808-B189-54EF0F270870}" dt="2024-03-10T20:31:29.076" v="7706" actId="20577"/>
          <ac:spMkLst>
            <pc:docMk/>
            <pc:sldMk cId="2960715936" sldId="374"/>
            <ac:spMk id="3075" creationId="{00000000-0000-0000-0000-000000000000}"/>
          </ac:spMkLst>
        </pc:spChg>
      </pc:sldChg>
      <pc:sldChg chg="modSp mod">
        <pc:chgData name="rick duggin" userId="0b05f36c4f69b508" providerId="LiveId" clId="{F4C9E629-94E2-4808-B189-54EF0F270870}" dt="2024-03-07T19:34:59.750" v="34" actId="255"/>
        <pc:sldMkLst>
          <pc:docMk/>
          <pc:sldMk cId="916293677" sldId="501"/>
        </pc:sldMkLst>
        <pc:spChg chg="mod">
          <ac:chgData name="rick duggin" userId="0b05f36c4f69b508" providerId="LiveId" clId="{F4C9E629-94E2-4808-B189-54EF0F270870}" dt="2024-03-07T19:34:59.750" v="34" actId="255"/>
          <ac:spMkLst>
            <pc:docMk/>
            <pc:sldMk cId="916293677" sldId="501"/>
            <ac:spMk id="2" creationId="{89FED7B1-F121-1215-FF36-A7CB9F400B6F}"/>
          </ac:spMkLst>
        </pc:spChg>
      </pc:sldChg>
      <pc:sldChg chg="modSp mod ord modAnim">
        <pc:chgData name="rick duggin" userId="0b05f36c4f69b508" providerId="LiveId" clId="{F4C9E629-94E2-4808-B189-54EF0F270870}" dt="2024-03-10T18:49:53.241" v="7123" actId="20577"/>
        <pc:sldMkLst>
          <pc:docMk/>
          <pc:sldMk cId="2004382304" sldId="589"/>
        </pc:sldMkLst>
        <pc:spChg chg="mod">
          <ac:chgData name="rick duggin" userId="0b05f36c4f69b508" providerId="LiveId" clId="{F4C9E629-94E2-4808-B189-54EF0F270870}" dt="2024-03-07T19:38:53.982" v="371" actId="20577"/>
          <ac:spMkLst>
            <pc:docMk/>
            <pc:sldMk cId="2004382304" sldId="589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18:49:53.241" v="7123" actId="20577"/>
          <ac:spMkLst>
            <pc:docMk/>
            <pc:sldMk cId="2004382304" sldId="589"/>
            <ac:spMk id="3075" creationId="{00000000-0000-0000-0000-000000000000}"/>
          </ac:spMkLst>
        </pc:spChg>
      </pc:sldChg>
      <pc:sldChg chg="modSp mod">
        <pc:chgData name="rick duggin" userId="0b05f36c4f69b508" providerId="LiveId" clId="{F4C9E629-94E2-4808-B189-54EF0F270870}" dt="2024-03-07T19:59:20.025" v="1305" actId="207"/>
        <pc:sldMkLst>
          <pc:docMk/>
          <pc:sldMk cId="1128368317" sldId="597"/>
        </pc:sldMkLst>
        <pc:spChg chg="mod">
          <ac:chgData name="rick duggin" userId="0b05f36c4f69b508" providerId="LiveId" clId="{F4C9E629-94E2-4808-B189-54EF0F270870}" dt="2024-03-07T19:59:20.025" v="1305" actId="207"/>
          <ac:spMkLst>
            <pc:docMk/>
            <pc:sldMk cId="1128368317" sldId="597"/>
            <ac:spMk id="2" creationId="{89FED7B1-F121-1215-FF36-A7CB9F400B6F}"/>
          </ac:spMkLst>
        </pc:spChg>
      </pc:sldChg>
      <pc:sldChg chg="modSp modAnim">
        <pc:chgData name="rick duggin" userId="0b05f36c4f69b508" providerId="LiveId" clId="{F4C9E629-94E2-4808-B189-54EF0F270870}" dt="2024-03-10T20:32:19.170" v="7713" actId="313"/>
        <pc:sldMkLst>
          <pc:docMk/>
          <pc:sldMk cId="3113364485" sldId="598"/>
        </pc:sldMkLst>
        <pc:spChg chg="mod">
          <ac:chgData name="rick duggin" userId="0b05f36c4f69b508" providerId="LiveId" clId="{F4C9E629-94E2-4808-B189-54EF0F270870}" dt="2024-03-10T20:32:19.170" v="7713" actId="313"/>
          <ac:spMkLst>
            <pc:docMk/>
            <pc:sldMk cId="3113364485" sldId="598"/>
            <ac:spMk id="3075" creationId="{00000000-0000-0000-0000-000000000000}"/>
          </ac:spMkLst>
        </pc:spChg>
      </pc:sldChg>
      <pc:sldChg chg="del">
        <pc:chgData name="rick duggin" userId="0b05f36c4f69b508" providerId="LiveId" clId="{F4C9E629-94E2-4808-B189-54EF0F270870}" dt="2024-03-07T21:12:16.042" v="4990" actId="47"/>
        <pc:sldMkLst>
          <pc:docMk/>
          <pc:sldMk cId="991884765" sldId="605"/>
        </pc:sldMkLst>
      </pc:sldChg>
      <pc:sldChg chg="del">
        <pc:chgData name="rick duggin" userId="0b05f36c4f69b508" providerId="LiveId" clId="{F4C9E629-94E2-4808-B189-54EF0F270870}" dt="2024-03-07T21:29:58.833" v="6321" actId="47"/>
        <pc:sldMkLst>
          <pc:docMk/>
          <pc:sldMk cId="1558915620" sldId="606"/>
        </pc:sldMkLst>
      </pc:sldChg>
      <pc:sldChg chg="del">
        <pc:chgData name="rick duggin" userId="0b05f36c4f69b508" providerId="LiveId" clId="{F4C9E629-94E2-4808-B189-54EF0F270870}" dt="2024-03-07T19:38:25.941" v="322" actId="47"/>
        <pc:sldMkLst>
          <pc:docMk/>
          <pc:sldMk cId="2824632008" sldId="624"/>
        </pc:sldMkLst>
      </pc:sldChg>
      <pc:sldChg chg="del">
        <pc:chgData name="rick duggin" userId="0b05f36c4f69b508" providerId="LiveId" clId="{F4C9E629-94E2-4808-B189-54EF0F270870}" dt="2024-03-07T19:38:28.878" v="323" actId="47"/>
        <pc:sldMkLst>
          <pc:docMk/>
          <pc:sldMk cId="1372318610" sldId="625"/>
        </pc:sldMkLst>
      </pc:sldChg>
      <pc:sldChg chg="modSp mod ord modAnim">
        <pc:chgData name="rick duggin" userId="0b05f36c4f69b508" providerId="LiveId" clId="{F4C9E629-94E2-4808-B189-54EF0F270870}" dt="2024-03-10T20:41:06.587" v="7718" actId="20577"/>
        <pc:sldMkLst>
          <pc:docMk/>
          <pc:sldMk cId="51552827" sldId="626"/>
        </pc:sldMkLst>
        <pc:spChg chg="mod">
          <ac:chgData name="rick duggin" userId="0b05f36c4f69b508" providerId="LiveId" clId="{F4C9E629-94E2-4808-B189-54EF0F270870}" dt="2024-03-10T18:56:11.332" v="7142" actId="20577"/>
          <ac:spMkLst>
            <pc:docMk/>
            <pc:sldMk cId="51552827" sldId="626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20:41:06.587" v="7718" actId="20577"/>
          <ac:spMkLst>
            <pc:docMk/>
            <pc:sldMk cId="51552827" sldId="626"/>
            <ac:spMk id="3075" creationId="{00000000-0000-0000-0000-000000000000}"/>
          </ac:spMkLst>
        </pc:spChg>
      </pc:sldChg>
      <pc:sldChg chg="modSp mod modAnim">
        <pc:chgData name="rick duggin" userId="0b05f36c4f69b508" providerId="LiveId" clId="{F4C9E629-94E2-4808-B189-54EF0F270870}" dt="2024-03-10T20:09:45.877" v="7647" actId="20577"/>
        <pc:sldMkLst>
          <pc:docMk/>
          <pc:sldMk cId="2918786219" sldId="627"/>
        </pc:sldMkLst>
        <pc:spChg chg="mod">
          <ac:chgData name="rick duggin" userId="0b05f36c4f69b508" providerId="LiveId" clId="{F4C9E629-94E2-4808-B189-54EF0F270870}" dt="2024-03-07T20:05:43.155" v="1775" actId="20577"/>
          <ac:spMkLst>
            <pc:docMk/>
            <pc:sldMk cId="2918786219" sldId="627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20:06:16.873" v="7646" actId="20577"/>
          <ac:spMkLst>
            <pc:docMk/>
            <pc:sldMk cId="2918786219" sldId="627"/>
            <ac:spMk id="3075" creationId="{00000000-0000-0000-0000-000000000000}"/>
          </ac:spMkLst>
        </pc:spChg>
      </pc:sldChg>
      <pc:sldChg chg="modSp mod modAnim">
        <pc:chgData name="rick duggin" userId="0b05f36c4f69b508" providerId="LiveId" clId="{F4C9E629-94E2-4808-B189-54EF0F270870}" dt="2024-03-10T20:47:01.114" v="7724"/>
        <pc:sldMkLst>
          <pc:docMk/>
          <pc:sldMk cId="2197729171" sldId="628"/>
        </pc:sldMkLst>
        <pc:spChg chg="mod">
          <ac:chgData name="rick duggin" userId="0b05f36c4f69b508" providerId="LiveId" clId="{F4C9E629-94E2-4808-B189-54EF0F270870}" dt="2024-03-10T19:25:39.987" v="7393" actId="6549"/>
          <ac:spMkLst>
            <pc:docMk/>
            <pc:sldMk cId="2197729171" sldId="628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19:35:26.915" v="7441" actId="207"/>
          <ac:spMkLst>
            <pc:docMk/>
            <pc:sldMk cId="2197729171" sldId="628"/>
            <ac:spMk id="3075" creationId="{00000000-0000-0000-0000-000000000000}"/>
          </ac:spMkLst>
        </pc:spChg>
      </pc:sldChg>
      <pc:sldChg chg="modSp mod modAnim">
        <pc:chgData name="rick duggin" userId="0b05f36c4f69b508" providerId="LiveId" clId="{F4C9E629-94E2-4808-B189-54EF0F270870}" dt="2024-03-10T20:48:44.590" v="7734" actId="6549"/>
        <pc:sldMkLst>
          <pc:docMk/>
          <pc:sldMk cId="1812419787" sldId="629"/>
        </pc:sldMkLst>
        <pc:spChg chg="mod">
          <ac:chgData name="rick duggin" userId="0b05f36c4f69b508" providerId="LiveId" clId="{F4C9E629-94E2-4808-B189-54EF0F270870}" dt="2024-03-07T21:06:51.209" v="4334" actId="5793"/>
          <ac:spMkLst>
            <pc:docMk/>
            <pc:sldMk cId="1812419787" sldId="629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20:48:44.590" v="7734" actId="6549"/>
          <ac:spMkLst>
            <pc:docMk/>
            <pc:sldMk cId="1812419787" sldId="629"/>
            <ac:spMk id="3075" creationId="{00000000-0000-0000-0000-000000000000}"/>
          </ac:spMkLst>
        </pc:spChg>
      </pc:sldChg>
      <pc:sldChg chg="del">
        <pc:chgData name="rick duggin" userId="0b05f36c4f69b508" providerId="LiveId" clId="{F4C9E629-94E2-4808-B189-54EF0F270870}" dt="2024-03-07T21:12:14.814" v="4989" actId="47"/>
        <pc:sldMkLst>
          <pc:docMk/>
          <pc:sldMk cId="3715728728" sldId="630"/>
        </pc:sldMkLst>
      </pc:sldChg>
      <pc:sldChg chg="modSp mod modAnim">
        <pc:chgData name="rick duggin" userId="0b05f36c4f69b508" providerId="LiveId" clId="{F4C9E629-94E2-4808-B189-54EF0F270870}" dt="2024-03-10T20:21:28.171" v="7649" actId="207"/>
        <pc:sldMkLst>
          <pc:docMk/>
          <pc:sldMk cId="253787312" sldId="631"/>
        </pc:sldMkLst>
        <pc:spChg chg="mod">
          <ac:chgData name="rick duggin" userId="0b05f36c4f69b508" providerId="LiveId" clId="{F4C9E629-94E2-4808-B189-54EF0F270870}" dt="2024-03-07T21:12:25.126" v="4993" actId="20577"/>
          <ac:spMkLst>
            <pc:docMk/>
            <pc:sldMk cId="253787312" sldId="631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20:21:28.171" v="7649" actId="207"/>
          <ac:spMkLst>
            <pc:docMk/>
            <pc:sldMk cId="253787312" sldId="631"/>
            <ac:spMk id="3075" creationId="{00000000-0000-0000-0000-000000000000}"/>
          </ac:spMkLst>
        </pc:spChg>
      </pc:sldChg>
      <pc:sldChg chg="modSp mod modAnim">
        <pc:chgData name="rick duggin" userId="0b05f36c4f69b508" providerId="LiveId" clId="{F4C9E629-94E2-4808-B189-54EF0F270870}" dt="2024-03-10T20:28:42.150" v="7694" actId="1037"/>
        <pc:sldMkLst>
          <pc:docMk/>
          <pc:sldMk cId="1212154191" sldId="632"/>
        </pc:sldMkLst>
        <pc:spChg chg="mod">
          <ac:chgData name="rick duggin" userId="0b05f36c4f69b508" providerId="LiveId" clId="{F4C9E629-94E2-4808-B189-54EF0F270870}" dt="2024-03-10T20:28:42.150" v="7694" actId="1037"/>
          <ac:spMkLst>
            <pc:docMk/>
            <pc:sldMk cId="1212154191" sldId="632"/>
            <ac:spMk id="2" creationId="{44B88797-8D55-70DF-CB03-8837082C3F80}"/>
          </ac:spMkLst>
        </pc:spChg>
        <pc:spChg chg="mod">
          <ac:chgData name="rick duggin" userId="0b05f36c4f69b508" providerId="LiveId" clId="{F4C9E629-94E2-4808-B189-54EF0F270870}" dt="2024-03-07T21:17:51.746" v="5484" actId="20577"/>
          <ac:spMkLst>
            <pc:docMk/>
            <pc:sldMk cId="1212154191" sldId="632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19:48:17.342" v="7543" actId="403"/>
          <ac:spMkLst>
            <pc:docMk/>
            <pc:sldMk cId="1212154191" sldId="632"/>
            <ac:spMk id="3075" creationId="{00000000-0000-0000-0000-000000000000}"/>
          </ac:spMkLst>
        </pc:spChg>
      </pc:sldChg>
      <pc:sldChg chg="modSp mod modAnim">
        <pc:chgData name="rick duggin" userId="0b05f36c4f69b508" providerId="LiveId" clId="{F4C9E629-94E2-4808-B189-54EF0F270870}" dt="2024-03-10T19:52:57.589" v="7579" actId="207"/>
        <pc:sldMkLst>
          <pc:docMk/>
          <pc:sldMk cId="1662749328" sldId="633"/>
        </pc:sldMkLst>
        <pc:spChg chg="mod">
          <ac:chgData name="rick duggin" userId="0b05f36c4f69b508" providerId="LiveId" clId="{F4C9E629-94E2-4808-B189-54EF0F270870}" dt="2024-03-07T21:28:59.320" v="6141" actId="6549"/>
          <ac:spMkLst>
            <pc:docMk/>
            <pc:sldMk cId="1662749328" sldId="633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19:52:57.589" v="7579" actId="207"/>
          <ac:spMkLst>
            <pc:docMk/>
            <pc:sldMk cId="1662749328" sldId="633"/>
            <ac:spMk id="3075" creationId="{00000000-0000-0000-0000-000000000000}"/>
          </ac:spMkLst>
        </pc:spChg>
      </pc:sldChg>
      <pc:sldChg chg="del">
        <pc:chgData name="rick duggin" userId="0b05f36c4f69b508" providerId="LiveId" clId="{F4C9E629-94E2-4808-B189-54EF0F270870}" dt="2024-03-07T21:29:58.833" v="6321" actId="47"/>
        <pc:sldMkLst>
          <pc:docMk/>
          <pc:sldMk cId="3998344371" sldId="634"/>
        </pc:sldMkLst>
      </pc:sldChg>
      <pc:sldChg chg="del">
        <pc:chgData name="rick duggin" userId="0b05f36c4f69b508" providerId="LiveId" clId="{F4C9E629-94E2-4808-B189-54EF0F270870}" dt="2024-03-07T21:29:58.833" v="6321" actId="47"/>
        <pc:sldMkLst>
          <pc:docMk/>
          <pc:sldMk cId="2326121234" sldId="635"/>
        </pc:sldMkLst>
      </pc:sldChg>
      <pc:sldChg chg="del">
        <pc:chgData name="rick duggin" userId="0b05f36c4f69b508" providerId="LiveId" clId="{F4C9E629-94E2-4808-B189-54EF0F270870}" dt="2024-03-07T21:29:58.833" v="6321" actId="47"/>
        <pc:sldMkLst>
          <pc:docMk/>
          <pc:sldMk cId="3132669709" sldId="636"/>
        </pc:sldMkLst>
      </pc:sldChg>
      <pc:sldChg chg="del">
        <pc:chgData name="rick duggin" userId="0b05f36c4f69b508" providerId="LiveId" clId="{F4C9E629-94E2-4808-B189-54EF0F270870}" dt="2024-03-07T21:29:58.833" v="6321" actId="47"/>
        <pc:sldMkLst>
          <pc:docMk/>
          <pc:sldMk cId="435770384" sldId="637"/>
        </pc:sldMkLst>
      </pc:sldChg>
      <pc:sldChg chg="del">
        <pc:chgData name="rick duggin" userId="0b05f36c4f69b508" providerId="LiveId" clId="{F4C9E629-94E2-4808-B189-54EF0F270870}" dt="2024-03-07T21:29:58.833" v="6321" actId="47"/>
        <pc:sldMkLst>
          <pc:docMk/>
          <pc:sldMk cId="776419443" sldId="638"/>
        </pc:sldMkLst>
      </pc:sldChg>
      <pc:sldChg chg="modSp add mod ord modAnim">
        <pc:chgData name="rick duggin" userId="0b05f36c4f69b508" providerId="LiveId" clId="{F4C9E629-94E2-4808-B189-54EF0F270870}" dt="2024-03-10T20:39:19.423" v="7717" actId="5793"/>
        <pc:sldMkLst>
          <pc:docMk/>
          <pc:sldMk cId="3710352700" sldId="639"/>
        </pc:sldMkLst>
        <pc:spChg chg="mod">
          <ac:chgData name="rick duggin" userId="0b05f36c4f69b508" providerId="LiveId" clId="{F4C9E629-94E2-4808-B189-54EF0F270870}" dt="2024-03-07T19:54:46.222" v="820" actId="20577"/>
          <ac:spMkLst>
            <pc:docMk/>
            <pc:sldMk cId="3710352700" sldId="639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20:39:19.423" v="7717" actId="5793"/>
          <ac:spMkLst>
            <pc:docMk/>
            <pc:sldMk cId="3710352700" sldId="639"/>
            <ac:spMk id="3075" creationId="{00000000-0000-0000-0000-000000000000}"/>
          </ac:spMkLst>
        </pc:spChg>
      </pc:sldChg>
      <pc:sldChg chg="addSp modSp add mod">
        <pc:chgData name="rick duggin" userId="0b05f36c4f69b508" providerId="LiveId" clId="{F4C9E629-94E2-4808-B189-54EF0F270870}" dt="2024-03-07T19:58:45.469" v="1297" actId="207"/>
        <pc:sldMkLst>
          <pc:docMk/>
          <pc:sldMk cId="3679599356" sldId="640"/>
        </pc:sldMkLst>
        <pc:spChg chg="mod">
          <ac:chgData name="rick duggin" userId="0b05f36c4f69b508" providerId="LiveId" clId="{F4C9E629-94E2-4808-B189-54EF0F270870}" dt="2024-03-07T19:58:04.458" v="1244" actId="14100"/>
          <ac:spMkLst>
            <pc:docMk/>
            <pc:sldMk cId="3679599356" sldId="640"/>
            <ac:spMk id="2" creationId="{89FED7B1-F121-1215-FF36-A7CB9F400B6F}"/>
          </ac:spMkLst>
        </pc:spChg>
        <pc:spChg chg="add mod">
          <ac:chgData name="rick duggin" userId="0b05f36c4f69b508" providerId="LiveId" clId="{F4C9E629-94E2-4808-B189-54EF0F270870}" dt="2024-03-07T19:58:45.469" v="1297" actId="207"/>
          <ac:spMkLst>
            <pc:docMk/>
            <pc:sldMk cId="3679599356" sldId="640"/>
            <ac:spMk id="3" creationId="{016BD603-DF8A-323A-A588-4B15C8AA3921}"/>
          </ac:spMkLst>
        </pc:spChg>
      </pc:sldChg>
      <pc:sldChg chg="addSp delSp modSp add mod">
        <pc:chgData name="rick duggin" userId="0b05f36c4f69b508" providerId="LiveId" clId="{F4C9E629-94E2-4808-B189-54EF0F270870}" dt="2024-03-07T20:05:25.362" v="1769" actId="20577"/>
        <pc:sldMkLst>
          <pc:docMk/>
          <pc:sldMk cId="2905185944" sldId="641"/>
        </pc:sldMkLst>
        <pc:spChg chg="mod">
          <ac:chgData name="rick duggin" userId="0b05f36c4f69b508" providerId="LiveId" clId="{F4C9E629-94E2-4808-B189-54EF0F270870}" dt="2024-03-07T20:04:55.474" v="1719" actId="1037"/>
          <ac:spMkLst>
            <pc:docMk/>
            <pc:sldMk cId="2905185944" sldId="641"/>
            <ac:spMk id="2" creationId="{89FED7B1-F121-1215-FF36-A7CB9F400B6F}"/>
          </ac:spMkLst>
        </pc:spChg>
        <pc:spChg chg="mod">
          <ac:chgData name="rick duggin" userId="0b05f36c4f69b508" providerId="LiveId" clId="{F4C9E629-94E2-4808-B189-54EF0F270870}" dt="2024-03-07T20:05:25.362" v="1769" actId="20577"/>
          <ac:spMkLst>
            <pc:docMk/>
            <pc:sldMk cId="2905185944" sldId="641"/>
            <ac:spMk id="3" creationId="{016BD603-DF8A-323A-A588-4B15C8AA3921}"/>
          </ac:spMkLst>
        </pc:spChg>
        <pc:spChg chg="add del mod">
          <ac:chgData name="rick duggin" userId="0b05f36c4f69b508" providerId="LiveId" clId="{F4C9E629-94E2-4808-B189-54EF0F270870}" dt="2024-03-07T20:04:10.427" v="1627" actId="478"/>
          <ac:spMkLst>
            <pc:docMk/>
            <pc:sldMk cId="2905185944" sldId="641"/>
            <ac:spMk id="4" creationId="{357DB1D3-7762-EFD5-FC6E-DE833FC249CE}"/>
          </ac:spMkLst>
        </pc:spChg>
        <pc:spChg chg="add mod">
          <ac:chgData name="rick duggin" userId="0b05f36c4f69b508" providerId="LiveId" clId="{F4C9E629-94E2-4808-B189-54EF0F270870}" dt="2024-03-07T20:04:55.474" v="1719" actId="1037"/>
          <ac:spMkLst>
            <pc:docMk/>
            <pc:sldMk cId="2905185944" sldId="641"/>
            <ac:spMk id="5" creationId="{097F181D-7CFF-BEA1-A684-0DE7A16430B8}"/>
          </ac:spMkLst>
        </pc:spChg>
      </pc:sldChg>
      <pc:sldChg chg="modSp add mod modAnim">
        <pc:chgData name="rick duggin" userId="0b05f36c4f69b508" providerId="LiveId" clId="{F4C9E629-94E2-4808-B189-54EF0F270870}" dt="2024-03-10T19:08:23.082" v="7339" actId="6549"/>
        <pc:sldMkLst>
          <pc:docMk/>
          <pc:sldMk cId="2434727362" sldId="642"/>
        </pc:sldMkLst>
        <pc:spChg chg="mod">
          <ac:chgData name="rick duggin" userId="0b05f36c4f69b508" providerId="LiveId" clId="{F4C9E629-94E2-4808-B189-54EF0F270870}" dt="2024-03-07T20:14:22.671" v="2625" actId="20577"/>
          <ac:spMkLst>
            <pc:docMk/>
            <pc:sldMk cId="2434727362" sldId="642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19:08:23.082" v="7339" actId="6549"/>
          <ac:spMkLst>
            <pc:docMk/>
            <pc:sldMk cId="2434727362" sldId="642"/>
            <ac:spMk id="3075" creationId="{00000000-0000-0000-0000-000000000000}"/>
          </ac:spMkLst>
        </pc:spChg>
      </pc:sldChg>
      <pc:sldChg chg="modSp add mod ord modAnim">
        <pc:chgData name="rick duggin" userId="0b05f36c4f69b508" providerId="LiveId" clId="{F4C9E629-94E2-4808-B189-54EF0F270870}" dt="2024-03-09T03:49:07.376" v="6965"/>
        <pc:sldMkLst>
          <pc:docMk/>
          <pc:sldMk cId="3811168847" sldId="643"/>
        </pc:sldMkLst>
        <pc:spChg chg="mod">
          <ac:chgData name="rick duggin" userId="0b05f36c4f69b508" providerId="LiveId" clId="{F4C9E629-94E2-4808-B189-54EF0F270870}" dt="2024-03-07T20:14:34.162" v="2634" actId="20577"/>
          <ac:spMkLst>
            <pc:docMk/>
            <pc:sldMk cId="3811168847" sldId="643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09T03:23:40.655" v="6896" actId="207"/>
          <ac:spMkLst>
            <pc:docMk/>
            <pc:sldMk cId="3811168847" sldId="643"/>
            <ac:spMk id="3075" creationId="{00000000-0000-0000-0000-000000000000}"/>
          </ac:spMkLst>
        </pc:spChg>
      </pc:sldChg>
      <pc:sldChg chg="modSp add mod ord modAnim">
        <pc:chgData name="rick duggin" userId="0b05f36c4f69b508" providerId="LiveId" clId="{F4C9E629-94E2-4808-B189-54EF0F270870}" dt="2024-03-10T20:44:34.528" v="7723" actId="14100"/>
        <pc:sldMkLst>
          <pc:docMk/>
          <pc:sldMk cId="732108406" sldId="644"/>
        </pc:sldMkLst>
        <pc:spChg chg="mod">
          <ac:chgData name="rick duggin" userId="0b05f36c4f69b508" providerId="LiveId" clId="{F4C9E629-94E2-4808-B189-54EF0F270870}" dt="2024-03-07T20:18:34.026" v="2643" actId="20577"/>
          <ac:spMkLst>
            <pc:docMk/>
            <pc:sldMk cId="732108406" sldId="644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20:44:34.528" v="7723" actId="14100"/>
          <ac:spMkLst>
            <pc:docMk/>
            <pc:sldMk cId="732108406" sldId="644"/>
            <ac:spMk id="3075" creationId="{00000000-0000-0000-0000-000000000000}"/>
          </ac:spMkLst>
        </pc:spChg>
      </pc:sldChg>
      <pc:sldChg chg="add del ord">
        <pc:chgData name="rick duggin" userId="0b05f36c4f69b508" providerId="LiveId" clId="{F4C9E629-94E2-4808-B189-54EF0F270870}" dt="2024-03-07T20:28:16.293" v="3234" actId="47"/>
        <pc:sldMkLst>
          <pc:docMk/>
          <pc:sldMk cId="4028593477" sldId="645"/>
        </pc:sldMkLst>
      </pc:sldChg>
      <pc:sldChg chg="modSp add mod ord modAnim">
        <pc:chgData name="rick duggin" userId="0b05f36c4f69b508" providerId="LiveId" clId="{F4C9E629-94E2-4808-B189-54EF0F270870}" dt="2024-03-10T19:24:23.332" v="7380" actId="20577"/>
        <pc:sldMkLst>
          <pc:docMk/>
          <pc:sldMk cId="1951008558" sldId="646"/>
        </pc:sldMkLst>
        <pc:spChg chg="mod">
          <ac:chgData name="rick duggin" userId="0b05f36c4f69b508" providerId="LiveId" clId="{F4C9E629-94E2-4808-B189-54EF0F270870}" dt="2024-03-10T19:21:38.038" v="7358" actId="20577"/>
          <ac:spMkLst>
            <pc:docMk/>
            <pc:sldMk cId="1951008558" sldId="646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19:24:23.332" v="7380" actId="20577"/>
          <ac:spMkLst>
            <pc:docMk/>
            <pc:sldMk cId="1951008558" sldId="646"/>
            <ac:spMk id="3075" creationId="{00000000-0000-0000-0000-000000000000}"/>
          </ac:spMkLst>
        </pc:spChg>
      </pc:sldChg>
      <pc:sldChg chg="addSp modSp add mod ord">
        <pc:chgData name="rick duggin" userId="0b05f36c4f69b508" providerId="LiveId" clId="{F4C9E629-94E2-4808-B189-54EF0F270870}" dt="2024-03-07T20:24:56.009" v="3198" actId="20577"/>
        <pc:sldMkLst>
          <pc:docMk/>
          <pc:sldMk cId="2400788893" sldId="647"/>
        </pc:sldMkLst>
        <pc:spChg chg="mod">
          <ac:chgData name="rick duggin" userId="0b05f36c4f69b508" providerId="LiveId" clId="{F4C9E629-94E2-4808-B189-54EF0F270870}" dt="2024-03-07T20:24:56.009" v="3198" actId="20577"/>
          <ac:spMkLst>
            <pc:docMk/>
            <pc:sldMk cId="2400788893" sldId="647"/>
            <ac:spMk id="3" creationId="{016BD603-DF8A-323A-A588-4B15C8AA3921}"/>
          </ac:spMkLst>
        </pc:spChg>
        <pc:spChg chg="add mod">
          <ac:chgData name="rick duggin" userId="0b05f36c4f69b508" providerId="LiveId" clId="{F4C9E629-94E2-4808-B189-54EF0F270870}" dt="2024-03-07T20:24:30.139" v="3169" actId="20577"/>
          <ac:spMkLst>
            <pc:docMk/>
            <pc:sldMk cId="2400788893" sldId="647"/>
            <ac:spMk id="4" creationId="{5BB04B98-479D-AB5F-CC18-A5FFC4E748A0}"/>
          </ac:spMkLst>
        </pc:spChg>
      </pc:sldChg>
      <pc:sldChg chg="modSp add modAnim">
        <pc:chgData name="rick duggin" userId="0b05f36c4f69b508" providerId="LiveId" clId="{F4C9E629-94E2-4808-B189-54EF0F270870}" dt="2024-03-10T19:36:05.663" v="7444" actId="115"/>
        <pc:sldMkLst>
          <pc:docMk/>
          <pc:sldMk cId="2638264421" sldId="648"/>
        </pc:sldMkLst>
        <pc:spChg chg="mod">
          <ac:chgData name="rick duggin" userId="0b05f36c4f69b508" providerId="LiveId" clId="{F4C9E629-94E2-4808-B189-54EF0F270870}" dt="2024-03-10T19:36:05.663" v="7444" actId="115"/>
          <ac:spMkLst>
            <pc:docMk/>
            <pc:sldMk cId="2638264421" sldId="648"/>
            <ac:spMk id="3075" creationId="{00000000-0000-0000-0000-000000000000}"/>
          </ac:spMkLst>
        </pc:spChg>
      </pc:sldChg>
      <pc:sldChg chg="addSp modSp add mod modAnim">
        <pc:chgData name="rick duggin" userId="0b05f36c4f69b508" providerId="LiveId" clId="{F4C9E629-94E2-4808-B189-54EF0F270870}" dt="2024-03-09T03:38:52.603" v="6940" actId="207"/>
        <pc:sldMkLst>
          <pc:docMk/>
          <pc:sldMk cId="988464372" sldId="649"/>
        </pc:sldMkLst>
        <pc:spChg chg="add mod">
          <ac:chgData name="rick duggin" userId="0b05f36c4f69b508" providerId="LiveId" clId="{F4C9E629-94E2-4808-B189-54EF0F270870}" dt="2024-03-09T03:38:52.603" v="6940" actId="207"/>
          <ac:spMkLst>
            <pc:docMk/>
            <pc:sldMk cId="988464372" sldId="649"/>
            <ac:spMk id="2" creationId="{6A4D1DC2-72DB-F352-1A05-42C0649441D4}"/>
          </ac:spMkLst>
        </pc:spChg>
        <pc:spChg chg="mod">
          <ac:chgData name="rick duggin" userId="0b05f36c4f69b508" providerId="LiveId" clId="{F4C9E629-94E2-4808-B189-54EF0F270870}" dt="2024-03-09T03:38:03.400" v="6934" actId="207"/>
          <ac:spMkLst>
            <pc:docMk/>
            <pc:sldMk cId="988464372" sldId="649"/>
            <ac:spMk id="3075" creationId="{00000000-0000-0000-0000-000000000000}"/>
          </ac:spMkLst>
        </pc:spChg>
      </pc:sldChg>
      <pc:sldChg chg="delSp modSp add mod delAnim modAnim">
        <pc:chgData name="rick duggin" userId="0b05f36c4f69b508" providerId="LiveId" clId="{F4C9E629-94E2-4808-B189-54EF0F270870}" dt="2024-03-10T19:51:18.595" v="7546" actId="20577"/>
        <pc:sldMkLst>
          <pc:docMk/>
          <pc:sldMk cId="2200135334" sldId="650"/>
        </pc:sldMkLst>
        <pc:spChg chg="del">
          <ac:chgData name="rick duggin" userId="0b05f36c4f69b508" providerId="LiveId" clId="{F4C9E629-94E2-4808-B189-54EF0F270870}" dt="2024-03-07T21:25:25.317" v="5875" actId="478"/>
          <ac:spMkLst>
            <pc:docMk/>
            <pc:sldMk cId="2200135334" sldId="650"/>
            <ac:spMk id="2" creationId="{44B88797-8D55-70DF-CB03-8837082C3F80}"/>
          </ac:spMkLst>
        </pc:spChg>
        <pc:spChg chg="mod">
          <ac:chgData name="rick duggin" userId="0b05f36c4f69b508" providerId="LiveId" clId="{F4C9E629-94E2-4808-B189-54EF0F270870}" dt="2024-03-07T21:27:48.811" v="6044" actId="20577"/>
          <ac:spMkLst>
            <pc:docMk/>
            <pc:sldMk cId="2200135334" sldId="650"/>
            <ac:spMk id="3074" creationId="{00000000-0000-0000-0000-000000000000}"/>
          </ac:spMkLst>
        </pc:spChg>
        <pc:spChg chg="mod">
          <ac:chgData name="rick duggin" userId="0b05f36c4f69b508" providerId="LiveId" clId="{F4C9E629-94E2-4808-B189-54EF0F270870}" dt="2024-03-10T19:51:18.595" v="7546" actId="20577"/>
          <ac:spMkLst>
            <pc:docMk/>
            <pc:sldMk cId="2200135334" sldId="650"/>
            <ac:spMk id="3075" creationId="{00000000-0000-0000-0000-000000000000}"/>
          </ac:spMkLst>
        </pc:spChg>
      </pc:sldChg>
    </pc:docChg>
  </pc:docChgLst>
  <pc:docChgLst>
    <pc:chgData name="Ty Johnson" userId="2df4d96252200d5b" providerId="LiveId" clId="{22D8C413-B6D8-42AF-BBD6-B9537CA2E7A6}"/>
    <pc:docChg chg="delSld delMainMaster">
      <pc:chgData name="Ty Johnson" userId="2df4d96252200d5b" providerId="LiveId" clId="{22D8C413-B6D8-42AF-BBD6-B9537CA2E7A6}" dt="2024-03-15T01:29:20.575" v="1" actId="47"/>
      <pc:docMkLst>
        <pc:docMk/>
      </pc:docMkLst>
      <pc:sldChg chg="del">
        <pc:chgData name="Ty Johnson" userId="2df4d96252200d5b" providerId="LiveId" clId="{22D8C413-B6D8-42AF-BBD6-B9537CA2E7A6}" dt="2024-03-15T01:29:12.227" v="0" actId="47"/>
        <pc:sldMkLst>
          <pc:docMk/>
          <pc:sldMk cId="1456885882" sldId="301"/>
        </pc:sldMkLst>
      </pc:sldChg>
      <pc:sldChg chg="del">
        <pc:chgData name="Ty Johnson" userId="2df4d96252200d5b" providerId="LiveId" clId="{22D8C413-B6D8-42AF-BBD6-B9537CA2E7A6}" dt="2024-03-15T01:29:12.227" v="0" actId="47"/>
        <pc:sldMkLst>
          <pc:docMk/>
          <pc:sldMk cId="2960715936" sldId="374"/>
        </pc:sldMkLst>
      </pc:sldChg>
      <pc:sldChg chg="del">
        <pc:chgData name="Ty Johnson" userId="2df4d96252200d5b" providerId="LiveId" clId="{22D8C413-B6D8-42AF-BBD6-B9537CA2E7A6}" dt="2024-03-15T01:29:12.227" v="0" actId="47"/>
        <pc:sldMkLst>
          <pc:docMk/>
          <pc:sldMk cId="2576077402" sldId="520"/>
        </pc:sldMkLst>
      </pc:sldChg>
      <pc:sldChg chg="del">
        <pc:chgData name="Ty Johnson" userId="2df4d96252200d5b" providerId="LiveId" clId="{22D8C413-B6D8-42AF-BBD6-B9537CA2E7A6}" dt="2024-03-15T01:29:20.575" v="1" actId="47"/>
        <pc:sldMkLst>
          <pc:docMk/>
          <pc:sldMk cId="1925478588" sldId="588"/>
        </pc:sldMkLst>
      </pc:sldChg>
      <pc:sldMasterChg chg="del delSldLayout">
        <pc:chgData name="Ty Johnson" userId="2df4d96252200d5b" providerId="LiveId" clId="{22D8C413-B6D8-42AF-BBD6-B9537CA2E7A6}" dt="2024-03-15T01:29:12.227" v="0" actId="47"/>
        <pc:sldMasterMkLst>
          <pc:docMk/>
          <pc:sldMasterMk cId="475323706" sldId="2147483727"/>
        </pc:sldMasterMkLst>
        <pc:sldLayoutChg chg="del">
          <pc:chgData name="Ty Johnson" userId="2df4d96252200d5b" providerId="LiveId" clId="{22D8C413-B6D8-42AF-BBD6-B9537CA2E7A6}" dt="2024-03-15T01:29:12.227" v="0" actId="47"/>
          <pc:sldLayoutMkLst>
            <pc:docMk/>
            <pc:sldMasterMk cId="475323706" sldId="2147483727"/>
            <pc:sldLayoutMk cId="4027427842" sldId="2147483728"/>
          </pc:sldLayoutMkLst>
        </pc:sldLayoutChg>
        <pc:sldLayoutChg chg="del">
          <pc:chgData name="Ty Johnson" userId="2df4d96252200d5b" providerId="LiveId" clId="{22D8C413-B6D8-42AF-BBD6-B9537CA2E7A6}" dt="2024-03-15T01:29:12.227" v="0" actId="47"/>
          <pc:sldLayoutMkLst>
            <pc:docMk/>
            <pc:sldMasterMk cId="475323706" sldId="2147483727"/>
            <pc:sldLayoutMk cId="2717830037" sldId="2147483729"/>
          </pc:sldLayoutMkLst>
        </pc:sldLayoutChg>
        <pc:sldLayoutChg chg="del">
          <pc:chgData name="Ty Johnson" userId="2df4d96252200d5b" providerId="LiveId" clId="{22D8C413-B6D8-42AF-BBD6-B9537CA2E7A6}" dt="2024-03-15T01:29:12.227" v="0" actId="47"/>
          <pc:sldLayoutMkLst>
            <pc:docMk/>
            <pc:sldMasterMk cId="475323706" sldId="2147483727"/>
            <pc:sldLayoutMk cId="4260463228" sldId="2147483730"/>
          </pc:sldLayoutMkLst>
        </pc:sldLayoutChg>
        <pc:sldLayoutChg chg="del">
          <pc:chgData name="Ty Johnson" userId="2df4d96252200d5b" providerId="LiveId" clId="{22D8C413-B6D8-42AF-BBD6-B9537CA2E7A6}" dt="2024-03-15T01:29:12.227" v="0" actId="47"/>
          <pc:sldLayoutMkLst>
            <pc:docMk/>
            <pc:sldMasterMk cId="475323706" sldId="2147483727"/>
            <pc:sldLayoutMk cId="1961832962" sldId="2147483731"/>
          </pc:sldLayoutMkLst>
        </pc:sldLayoutChg>
        <pc:sldLayoutChg chg="del">
          <pc:chgData name="Ty Johnson" userId="2df4d96252200d5b" providerId="LiveId" clId="{22D8C413-B6D8-42AF-BBD6-B9537CA2E7A6}" dt="2024-03-15T01:29:12.227" v="0" actId="47"/>
          <pc:sldLayoutMkLst>
            <pc:docMk/>
            <pc:sldMasterMk cId="475323706" sldId="2147483727"/>
            <pc:sldLayoutMk cId="560684163" sldId="2147483732"/>
          </pc:sldLayoutMkLst>
        </pc:sldLayoutChg>
        <pc:sldLayoutChg chg="del">
          <pc:chgData name="Ty Johnson" userId="2df4d96252200d5b" providerId="LiveId" clId="{22D8C413-B6D8-42AF-BBD6-B9537CA2E7A6}" dt="2024-03-15T01:29:12.227" v="0" actId="47"/>
          <pc:sldLayoutMkLst>
            <pc:docMk/>
            <pc:sldMasterMk cId="475323706" sldId="2147483727"/>
            <pc:sldLayoutMk cId="1737197783" sldId="2147483733"/>
          </pc:sldLayoutMkLst>
        </pc:sldLayoutChg>
        <pc:sldLayoutChg chg="del">
          <pc:chgData name="Ty Johnson" userId="2df4d96252200d5b" providerId="LiveId" clId="{22D8C413-B6D8-42AF-BBD6-B9537CA2E7A6}" dt="2024-03-15T01:29:12.227" v="0" actId="47"/>
          <pc:sldLayoutMkLst>
            <pc:docMk/>
            <pc:sldMasterMk cId="475323706" sldId="2147483727"/>
            <pc:sldLayoutMk cId="4029136646" sldId="2147483734"/>
          </pc:sldLayoutMkLst>
        </pc:sldLayoutChg>
        <pc:sldLayoutChg chg="del">
          <pc:chgData name="Ty Johnson" userId="2df4d96252200d5b" providerId="LiveId" clId="{22D8C413-B6D8-42AF-BBD6-B9537CA2E7A6}" dt="2024-03-15T01:29:12.227" v="0" actId="47"/>
          <pc:sldLayoutMkLst>
            <pc:docMk/>
            <pc:sldMasterMk cId="475323706" sldId="2147483727"/>
            <pc:sldLayoutMk cId="290709156" sldId="2147483735"/>
          </pc:sldLayoutMkLst>
        </pc:sldLayoutChg>
        <pc:sldLayoutChg chg="del">
          <pc:chgData name="Ty Johnson" userId="2df4d96252200d5b" providerId="LiveId" clId="{22D8C413-B6D8-42AF-BBD6-B9537CA2E7A6}" dt="2024-03-15T01:29:12.227" v="0" actId="47"/>
          <pc:sldLayoutMkLst>
            <pc:docMk/>
            <pc:sldMasterMk cId="475323706" sldId="2147483727"/>
            <pc:sldLayoutMk cId="1419392523" sldId="2147483736"/>
          </pc:sldLayoutMkLst>
        </pc:sldLayoutChg>
        <pc:sldLayoutChg chg="del">
          <pc:chgData name="Ty Johnson" userId="2df4d96252200d5b" providerId="LiveId" clId="{22D8C413-B6D8-42AF-BBD6-B9537CA2E7A6}" dt="2024-03-15T01:29:12.227" v="0" actId="47"/>
          <pc:sldLayoutMkLst>
            <pc:docMk/>
            <pc:sldMasterMk cId="475323706" sldId="2147483727"/>
            <pc:sldLayoutMk cId="2958447607" sldId="2147483737"/>
          </pc:sldLayoutMkLst>
        </pc:sldLayoutChg>
        <pc:sldLayoutChg chg="del">
          <pc:chgData name="Ty Johnson" userId="2df4d96252200d5b" providerId="LiveId" clId="{22D8C413-B6D8-42AF-BBD6-B9537CA2E7A6}" dt="2024-03-15T01:29:12.227" v="0" actId="47"/>
          <pc:sldLayoutMkLst>
            <pc:docMk/>
            <pc:sldMasterMk cId="475323706" sldId="2147483727"/>
            <pc:sldLayoutMk cId="2152825053" sldId="214748373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755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848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374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62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542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030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406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713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98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38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0145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6385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7021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345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871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41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333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45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399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68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621772" y="556181"/>
            <a:ext cx="5911685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Civil War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(X)</a:t>
            </a:r>
            <a:endParaRPr lang="en-US" sz="2400" kern="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(Galatians 5:16-26)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19-21:  immorality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Adultery: </a:t>
            </a:r>
            <a:r>
              <a:rPr lang="en-US" altLang="en-US" sz="3000" dirty="0">
                <a:solidFill>
                  <a:srgbClr val="FFFFCC"/>
                </a:solidFill>
              </a:rPr>
              <a:t>  Greeks…  ‘Not </a:t>
            </a:r>
            <a:r>
              <a:rPr lang="en-US" altLang="en-US" sz="3000" dirty="0" err="1">
                <a:solidFill>
                  <a:srgbClr val="FFFFCC"/>
                </a:solidFill>
              </a:rPr>
              <a:t>serious’</a:t>
            </a:r>
            <a:r>
              <a:rPr lang="en-US" altLang="en-US" sz="3000" dirty="0">
                <a:solidFill>
                  <a:srgbClr val="FFFFCC"/>
                </a:solidFill>
              </a:rPr>
              <a:t> . . 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Fornication: </a:t>
            </a:r>
            <a:r>
              <a:rPr lang="en-US" altLang="en-US" sz="3000" dirty="0">
                <a:solidFill>
                  <a:srgbClr val="FFFFCC"/>
                </a:solidFill>
              </a:rPr>
              <a:t>general term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Uncleanness: includes – </a:t>
            </a:r>
            <a:r>
              <a:rPr lang="en-US" altLang="en-US" sz="3000" dirty="0">
                <a:solidFill>
                  <a:srgbClr val="FFFFCC"/>
                </a:solidFill>
              </a:rPr>
              <a:t>all immorality  [words, thoughts, deeds, desires… impurity, etc.]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Lewdness:</a:t>
            </a:r>
            <a:r>
              <a:rPr lang="en-US" altLang="en-US" sz="3000" dirty="0">
                <a:solidFill>
                  <a:srgbClr val="FFFFCC"/>
                </a:solidFill>
              </a:rPr>
              <a:t> licentiousness; lasciviousness; indecency; unbridled lust – plunging onward into sin…  </a:t>
            </a:r>
            <a:r>
              <a:rPr lang="en-US" altLang="en-US" sz="3000" dirty="0">
                <a:solidFill>
                  <a:schemeClr val="bg1"/>
                </a:solidFill>
              </a:rPr>
              <a:t>Ep.4:19</a:t>
            </a:r>
          </a:p>
        </p:txBody>
      </p:sp>
    </p:spTree>
    <p:extLst>
      <p:ext uri="{BB962C8B-B14F-4D97-AF65-F5344CB8AC3E}">
        <p14:creationId xmlns:p14="http://schemas.microsoft.com/office/powerpoint/2010/main" val="243472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19-21: idolatry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Idolatry. </a:t>
            </a:r>
            <a:r>
              <a:rPr lang="en-US" altLang="en-US" sz="3000" dirty="0">
                <a:solidFill>
                  <a:srgbClr val="FFFFCC"/>
                </a:solidFill>
              </a:rPr>
              <a:t> Connected with sexual sins; constant danger to Gentile Christians…   </a:t>
            </a:r>
            <a:r>
              <a:rPr lang="en-US" altLang="en-US" sz="3000" dirty="0">
                <a:solidFill>
                  <a:schemeClr val="bg1"/>
                </a:solidFill>
              </a:rPr>
              <a:t>Col.3:5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Sorcery.  </a:t>
            </a:r>
            <a:r>
              <a:rPr lang="en-US" altLang="en-US" sz="3000" dirty="0">
                <a:solidFill>
                  <a:srgbClr val="FFFFCC"/>
                </a:solidFill>
              </a:rPr>
              <a:t>Witchcraft, charms, drugs.  </a:t>
            </a:r>
            <a:r>
              <a:rPr lang="en-US" altLang="en-US" sz="3000" dirty="0">
                <a:solidFill>
                  <a:schemeClr val="bg1"/>
                </a:solidFill>
              </a:rPr>
              <a:t>Ac.19:18f.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6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19-21: Rivalry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0"/>
            <a:ext cx="8610599" cy="5941245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Hatred:</a:t>
            </a:r>
            <a:r>
              <a:rPr lang="en-US" altLang="en-US" sz="3000" dirty="0">
                <a:solidFill>
                  <a:srgbClr val="FFFFCC"/>
                </a:solidFill>
              </a:rPr>
              <a:t> hostility; opposite of brotherly love…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Contentions:</a:t>
            </a:r>
            <a:r>
              <a:rPr lang="en-US" altLang="en-US" sz="3000" dirty="0">
                <a:solidFill>
                  <a:srgbClr val="FFFFCC"/>
                </a:solidFill>
              </a:rPr>
              <a:t> strife, rivalry, hot-tempered…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Jealousies:</a:t>
            </a:r>
            <a:r>
              <a:rPr lang="en-US" altLang="en-US" sz="3000" dirty="0">
                <a:solidFill>
                  <a:srgbClr val="FFFFCC"/>
                </a:solidFill>
              </a:rPr>
              <a:t> [also in another context – zeal] – desire to be as well off as another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Outbursts of wrath: </a:t>
            </a:r>
            <a:r>
              <a:rPr lang="en-US" altLang="en-US" sz="3000" dirty="0">
                <a:solidFill>
                  <a:srgbClr val="FFFFCC"/>
                </a:solidFill>
              </a:rPr>
              <a:t>uncontrolled anger; flare up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Selfish ambitions:</a:t>
            </a:r>
            <a:r>
              <a:rPr lang="en-US" altLang="en-US" sz="3000" dirty="0">
                <a:solidFill>
                  <a:srgbClr val="FFFFCC"/>
                </a:solidFill>
              </a:rPr>
              <a:t> selfishness, self-seeking. 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rgbClr val="FFFFCC"/>
                </a:solidFill>
              </a:rPr>
              <a:t>2 Co.12:20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Dissentions: quarrels, hostility:  </a:t>
            </a:r>
            <a:r>
              <a:rPr lang="en-US" altLang="en-US" sz="3000" dirty="0">
                <a:solidFill>
                  <a:srgbClr val="FFFFCC"/>
                </a:solidFill>
              </a:rPr>
              <a:t>1 Co.1:12-13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Heresies:</a:t>
            </a:r>
            <a:r>
              <a:rPr lang="en-US" altLang="en-US" sz="3000" dirty="0">
                <a:solidFill>
                  <a:srgbClr val="FFFFCC"/>
                </a:solidFill>
              </a:rPr>
              <a:t>  1 Co.11:19.   Ac.5:17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Envy:  </a:t>
            </a:r>
            <a:r>
              <a:rPr lang="en-US" altLang="en-US" sz="3000" dirty="0">
                <a:solidFill>
                  <a:srgbClr val="FFFFCC"/>
                </a:solidFill>
              </a:rPr>
              <a:t>Mt.27:18;  Ph.1:15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Murders:</a:t>
            </a:r>
            <a:r>
              <a:rPr lang="en-US" altLang="en-US" sz="3000" dirty="0">
                <a:solidFill>
                  <a:srgbClr val="FFFFCC"/>
                </a:solidFill>
              </a:rPr>
              <a:t>  Mt.5:21-22 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0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19-21: Inebriety, intoxication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Drunkenness:  </a:t>
            </a:r>
            <a:r>
              <a:rPr lang="en-US" altLang="en-US" sz="3000" dirty="0">
                <a:solidFill>
                  <a:srgbClr val="FFFFCC"/>
                </a:solidFill>
              </a:rPr>
              <a:t>Ro.13:13.  1 Pt.4:1-3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Revelries: </a:t>
            </a:r>
            <a:r>
              <a:rPr lang="en-US" altLang="en-US" sz="3000" dirty="0">
                <a:solidFill>
                  <a:srgbClr val="FFFFCC"/>
                </a:solidFill>
              </a:rPr>
              <a:t>of disorderly night-time procession of men parading through streets with torches and songs honoring Bacchus…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And the like: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Not exhaustive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Paul had warned Galatians about these things in the past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Consequences: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</a:rPr>
              <a:t>21: </a:t>
            </a:r>
            <a:r>
              <a:rPr lang="en-US" altLang="en-US" sz="3100" dirty="0">
                <a:solidFill>
                  <a:srgbClr val="FFFFCC"/>
                </a:solidFill>
              </a:rPr>
              <a:t>Prevent entrance into kingdom of God…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0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258906" y="578422"/>
            <a:ext cx="6639186" cy="59993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Contradictory Conduct:  Flesh Against Spirit 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016BD603-DF8A-323A-A588-4B15C8AA3921}"/>
              </a:ext>
            </a:extLst>
          </p:cNvPr>
          <p:cNvSpPr/>
          <p:nvPr/>
        </p:nvSpPr>
        <p:spPr bwMode="auto">
          <a:xfrm>
            <a:off x="1012040" y="2917839"/>
            <a:ext cx="7124700" cy="124698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Control of Spirit,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22-23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097F181D-7CFF-BEA1-A684-0DE7A16430B8}"/>
              </a:ext>
            </a:extLst>
          </p:cNvPr>
          <p:cNvSpPr/>
          <p:nvPr/>
        </p:nvSpPr>
        <p:spPr bwMode="auto">
          <a:xfrm>
            <a:off x="1260474" y="1343564"/>
            <a:ext cx="6639186" cy="59993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Consecrated Conduct:  Flesh Against Spirit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BB04B98-479D-AB5F-CC18-A5FFC4E748A0}"/>
              </a:ext>
            </a:extLst>
          </p:cNvPr>
          <p:cNvSpPr/>
          <p:nvPr/>
        </p:nvSpPr>
        <p:spPr bwMode="auto">
          <a:xfrm>
            <a:off x="1252617" y="2108707"/>
            <a:ext cx="6639186" cy="59993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Corruption of Flesh</a:t>
            </a:r>
          </a:p>
        </p:txBody>
      </p:sp>
    </p:spTree>
    <p:extLst>
      <p:ext uri="{BB962C8B-B14F-4D97-AF65-F5344CB8AC3E}">
        <p14:creationId xmlns:p14="http://schemas.microsoft.com/office/powerpoint/2010/main" val="2400788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22-23: Fruit of the Spirit is . . . singular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69303"/>
            <a:ext cx="8610599" cy="5779415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Flesh spreads out in many directions with wide variety of evil ‘works’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2. </a:t>
            </a:r>
            <a:r>
              <a:rPr lang="en-US" altLang="en-US" sz="3000" dirty="0">
                <a:solidFill>
                  <a:srgbClr val="CCFFCC"/>
                </a:solidFill>
              </a:rPr>
              <a:t>Spirit follows one direction: produces nothing but virtues.   </a:t>
            </a:r>
            <a:r>
              <a:rPr lang="en-US" altLang="en-US" sz="3000" dirty="0">
                <a:solidFill>
                  <a:schemeClr val="bg1"/>
                </a:solidFill>
              </a:rPr>
              <a:t>Ep.5:9, ‘fruit’ – </a:t>
            </a:r>
            <a:r>
              <a:rPr lang="en-US" altLang="en-US" sz="3000" u="sng" dirty="0">
                <a:solidFill>
                  <a:schemeClr val="bg1"/>
                </a:solidFill>
              </a:rPr>
              <a:t>collective</a:t>
            </a:r>
            <a:r>
              <a:rPr lang="en-US" altLang="en-US" sz="3000" dirty="0">
                <a:solidFill>
                  <a:schemeClr val="bg1"/>
                </a:solidFill>
              </a:rPr>
              <a:t> noun; sg.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3. </a:t>
            </a:r>
            <a:r>
              <a:rPr lang="en-US" altLang="en-US" sz="3000" dirty="0">
                <a:solidFill>
                  <a:srgbClr val="FFFFCC"/>
                </a:solidFill>
              </a:rPr>
              <a:t>Fruit is singular, but inclusive – nine parts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4. </a:t>
            </a:r>
            <a:r>
              <a:rPr lang="en-US" altLang="en-US" sz="3000" dirty="0">
                <a:solidFill>
                  <a:srgbClr val="CCFFCC"/>
                </a:solidFill>
              </a:rPr>
              <a:t>Various parts work together, make fruit of Spirit</a:t>
            </a:r>
          </a:p>
          <a:p>
            <a:pPr marL="744538" lvl="1" indent="-344488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a. </a:t>
            </a:r>
            <a:r>
              <a:rPr lang="en-US" altLang="en-US" sz="3000" dirty="0">
                <a:solidFill>
                  <a:schemeClr val="bg1"/>
                </a:solidFill>
              </a:rPr>
              <a:t>Gal.3:16, Abraham’s ‘seed’ (sg.) though composed of many</a:t>
            </a:r>
          </a:p>
          <a:p>
            <a:pPr marL="40005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b. </a:t>
            </a:r>
            <a:r>
              <a:rPr lang="en-US" altLang="en-US" sz="3000" dirty="0">
                <a:solidFill>
                  <a:schemeClr val="bg1"/>
                </a:solidFill>
              </a:rPr>
              <a:t>Order ‘</a:t>
            </a:r>
            <a:r>
              <a:rPr lang="en-US" altLang="en-US" sz="3000" dirty="0">
                <a:solidFill>
                  <a:srgbClr val="FFFFCC"/>
                </a:solidFill>
              </a:rPr>
              <a:t>fruit</a:t>
            </a:r>
            <a:r>
              <a:rPr lang="en-US" altLang="en-US" sz="3000" dirty="0">
                <a:solidFill>
                  <a:schemeClr val="bg1"/>
                </a:solidFill>
              </a:rPr>
              <a:t>’ salad – </a:t>
            </a:r>
          </a:p>
          <a:p>
            <a:pPr marL="400050" lvl="1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 “Bring bowl of </a:t>
            </a:r>
            <a:r>
              <a:rPr lang="en-US" altLang="en-US" sz="3000" dirty="0">
                <a:solidFill>
                  <a:srgbClr val="FFFFCC"/>
                </a:solidFill>
              </a:rPr>
              <a:t>peach</a:t>
            </a:r>
            <a:r>
              <a:rPr lang="en-US" altLang="en-US" sz="3000" dirty="0">
                <a:solidFill>
                  <a:schemeClr val="bg1"/>
                </a:solidFill>
              </a:rPr>
              <a:t>??”   “…</a:t>
            </a:r>
            <a:r>
              <a:rPr lang="en-US" altLang="en-US" sz="3000" dirty="0">
                <a:solidFill>
                  <a:srgbClr val="FFFFCC"/>
                </a:solidFill>
              </a:rPr>
              <a:t>peaches</a:t>
            </a:r>
            <a:r>
              <a:rPr lang="en-US" altLang="en-US" sz="3000" dirty="0">
                <a:solidFill>
                  <a:schemeClr val="bg1"/>
                </a:solidFill>
              </a:rPr>
              <a:t>??”</a:t>
            </a:r>
          </a:p>
          <a:p>
            <a:pPr marL="400050" lvl="1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</a:p>
          <a:p>
            <a:pPr marL="339725" indent="-339725">
              <a:spcAft>
                <a:spcPts val="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2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22-23: Fruit of the Spirit is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5. </a:t>
            </a:r>
            <a:r>
              <a:rPr lang="en-US" altLang="en-US" sz="3000" dirty="0">
                <a:solidFill>
                  <a:srgbClr val="FFFFCC"/>
                </a:solidFill>
              </a:rPr>
              <a:t>We must have the fruit (sg.) of the Spirit to be complete</a:t>
            </a:r>
            <a:r>
              <a:rPr lang="en-US" altLang="en-US" sz="3000" dirty="0">
                <a:solidFill>
                  <a:schemeClr val="bg1"/>
                </a:solidFill>
              </a:rPr>
              <a:t> [it is </a:t>
            </a:r>
            <a:r>
              <a:rPr lang="en-US" altLang="en-US" sz="3000" i="1" u="sng" dirty="0">
                <a:solidFill>
                  <a:schemeClr val="bg1"/>
                </a:solidFill>
              </a:rPr>
              <a:t>one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u="sng" dirty="0">
                <a:solidFill>
                  <a:schemeClr val="bg1"/>
                </a:solidFill>
              </a:rPr>
              <a:t>yet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i="1" u="sng" dirty="0">
                <a:solidFill>
                  <a:schemeClr val="bg1"/>
                </a:solidFill>
              </a:rPr>
              <a:t>manifold</a:t>
            </a:r>
            <a:r>
              <a:rPr lang="en-US" altLang="en-US" sz="3000" dirty="0">
                <a:solidFill>
                  <a:schemeClr val="bg1"/>
                </a:solidFill>
              </a:rPr>
              <a:t>]</a:t>
            </a:r>
          </a:p>
          <a:p>
            <a:pPr marL="339725" indent="-339725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6. </a:t>
            </a:r>
            <a:r>
              <a:rPr lang="en-US" altLang="en-US" sz="3000" dirty="0">
                <a:solidFill>
                  <a:schemeClr val="bg1"/>
                </a:solidFill>
              </a:rPr>
              <a:t>19-21, ‘works’ </a:t>
            </a:r>
            <a:r>
              <a:rPr lang="en-US" altLang="en-US" sz="2800" dirty="0">
                <a:solidFill>
                  <a:schemeClr val="bg1"/>
                </a:solidFill>
              </a:rPr>
              <a:t>(pl.) </a:t>
            </a:r>
            <a:r>
              <a:rPr lang="en-US" altLang="en-US" sz="3000" dirty="0">
                <a:solidFill>
                  <a:schemeClr val="bg1"/>
                </a:solidFill>
              </a:rPr>
              <a:t>because they are separate and divided.  </a:t>
            </a:r>
          </a:p>
          <a:p>
            <a:pPr marL="339725" indent="-339725">
              <a:spcBef>
                <a:spcPts val="300"/>
              </a:spcBef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FFFF"/>
                </a:solidFill>
              </a:rPr>
              <a:t>a. </a:t>
            </a:r>
            <a:r>
              <a:rPr lang="en-US" altLang="en-US" sz="3000" dirty="0">
                <a:solidFill>
                  <a:srgbClr val="CCFFCC"/>
                </a:solidFill>
              </a:rPr>
              <a:t>It takes only one of these to destroy a soul.</a:t>
            </a:r>
          </a:p>
          <a:p>
            <a:pPr marL="687388" indent="-687388">
              <a:spcBef>
                <a:spcPts val="3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    b.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It takes ALL the fruit of the Spirit to save.</a:t>
            </a:r>
          </a:p>
          <a:p>
            <a:pPr marL="687388" indent="-687388">
              <a:spcBef>
                <a:spcPts val="300"/>
              </a:spcBef>
              <a:spcAft>
                <a:spcPts val="2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    c. </a:t>
            </a:r>
            <a:r>
              <a:rPr lang="en-US" altLang="en-US" sz="3000" dirty="0">
                <a:solidFill>
                  <a:srgbClr val="CCFFCC"/>
                </a:solidFill>
              </a:rPr>
              <a:t>Flesh produces no fruit (context). </a:t>
            </a:r>
          </a:p>
          <a:p>
            <a:pPr marL="687388" indent="-687388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99"/>
                </a:solidFill>
              </a:rPr>
              <a:t>1)  </a:t>
            </a:r>
            <a:r>
              <a:rPr lang="en-US" altLang="en-US" sz="3000" dirty="0">
                <a:solidFill>
                  <a:schemeClr val="bg1"/>
                </a:solidFill>
              </a:rPr>
              <a:t>Ep.5:9, 11 (works)    </a:t>
            </a:r>
          </a:p>
          <a:p>
            <a:pPr marL="687388" indent="-687388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99"/>
                </a:solidFill>
              </a:rPr>
              <a:t>2)  </a:t>
            </a:r>
            <a:r>
              <a:rPr lang="en-US" altLang="en-US" sz="3000" dirty="0">
                <a:solidFill>
                  <a:schemeClr val="bg1"/>
                </a:solidFill>
              </a:rPr>
              <a:t>Ro.6:21    </a:t>
            </a:r>
          </a:p>
          <a:p>
            <a:pPr marL="687388" indent="-687388">
              <a:spcBef>
                <a:spcPts val="300"/>
              </a:spcBef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99"/>
                </a:solidFill>
              </a:rPr>
              <a:t>3)  </a:t>
            </a:r>
            <a:r>
              <a:rPr lang="en-US" altLang="en-US" sz="3000" dirty="0">
                <a:solidFill>
                  <a:schemeClr val="bg1"/>
                </a:solidFill>
              </a:rPr>
              <a:t>Mt.7:15-20 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26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22-23: only virtues…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1. </a:t>
            </a:r>
            <a:r>
              <a:rPr lang="en-US" altLang="en-US" sz="2900" dirty="0">
                <a:solidFill>
                  <a:schemeClr val="bg1"/>
                </a:solidFill>
              </a:rPr>
              <a:t>Love</a:t>
            </a:r>
            <a:r>
              <a:rPr lang="en-US" altLang="en-US" sz="2900" dirty="0">
                <a:solidFill>
                  <a:srgbClr val="CCFFFF"/>
                </a:solidFill>
              </a:rPr>
              <a:t> – good word that has been perverted. 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900" dirty="0">
                <a:solidFill>
                  <a:srgbClr val="CCFFFF"/>
                </a:solidFill>
              </a:rPr>
              <a:t>	</a:t>
            </a:r>
            <a:r>
              <a:rPr lang="en-US" altLang="en-US" sz="2400" dirty="0">
                <a:solidFill>
                  <a:srgbClr val="FFC000"/>
                </a:solidFill>
              </a:rPr>
              <a:t>a.</a:t>
            </a:r>
            <a:r>
              <a:rPr lang="en-US" altLang="en-US" sz="2400" dirty="0">
                <a:solidFill>
                  <a:srgbClr val="CCFFFF"/>
                </a:solidFill>
              </a:rPr>
              <a:t> </a:t>
            </a:r>
            <a:r>
              <a:rPr lang="en-US" altLang="en-US" sz="2900" dirty="0">
                <a:solidFill>
                  <a:srgbClr val="CCFFFF"/>
                </a:solidFill>
              </a:rPr>
              <a:t>Works in best interest of object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900" dirty="0">
                <a:solidFill>
                  <a:srgbClr val="CCFFFF"/>
                </a:solidFill>
              </a:rPr>
              <a:t>	</a:t>
            </a:r>
            <a:r>
              <a:rPr lang="en-US" altLang="en-US" sz="2400" dirty="0">
                <a:solidFill>
                  <a:srgbClr val="FFC000"/>
                </a:solidFill>
              </a:rPr>
              <a:t>b.</a:t>
            </a:r>
            <a:r>
              <a:rPr lang="en-US" altLang="en-US" sz="2400" dirty="0">
                <a:solidFill>
                  <a:srgbClr val="CCFFFF"/>
                </a:solidFill>
              </a:rPr>
              <a:t> </a:t>
            </a:r>
            <a:r>
              <a:rPr lang="en-US" altLang="en-US" sz="2900" dirty="0">
                <a:solidFill>
                  <a:srgbClr val="CCFFFF"/>
                </a:solidFill>
              </a:rPr>
              <a:t>Paul’s </a:t>
            </a:r>
            <a:r>
              <a:rPr lang="en-US" altLang="en-US" sz="2900">
                <a:solidFill>
                  <a:srgbClr val="CCFFFF"/>
                </a:solidFill>
              </a:rPr>
              <a:t>own description – </a:t>
            </a:r>
            <a:r>
              <a:rPr lang="en-US" altLang="en-US" sz="2900">
                <a:solidFill>
                  <a:schemeClr val="bg1"/>
                </a:solidFill>
              </a:rPr>
              <a:t>1 </a:t>
            </a:r>
            <a:r>
              <a:rPr lang="en-US" altLang="en-US" sz="2900" dirty="0">
                <a:solidFill>
                  <a:schemeClr val="bg1"/>
                </a:solidFill>
              </a:rPr>
              <a:t>Co.13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900" dirty="0">
                <a:solidFill>
                  <a:srgbClr val="CCFFFF"/>
                </a:solidFill>
              </a:rPr>
              <a:t>	</a:t>
            </a:r>
            <a:r>
              <a:rPr lang="en-US" altLang="en-US" sz="2400" dirty="0">
                <a:solidFill>
                  <a:srgbClr val="FFC000"/>
                </a:solidFill>
              </a:rPr>
              <a:t>c. </a:t>
            </a:r>
            <a:r>
              <a:rPr lang="en-US" altLang="en-US" sz="2900" dirty="0">
                <a:solidFill>
                  <a:srgbClr val="CCFFFF"/>
                </a:solidFill>
              </a:rPr>
              <a:t>Mother of all virtues </a:t>
            </a:r>
            <a:r>
              <a:rPr lang="en-US" altLang="en-US" sz="2900" dirty="0">
                <a:solidFill>
                  <a:schemeClr val="bg1"/>
                </a:solidFill>
              </a:rPr>
              <a:t>(5:6, 14)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2. </a:t>
            </a:r>
            <a:r>
              <a:rPr lang="en-US" altLang="en-US" sz="2900" dirty="0">
                <a:solidFill>
                  <a:schemeClr val="bg1"/>
                </a:solidFill>
              </a:rPr>
              <a:t>Joy</a:t>
            </a:r>
            <a:r>
              <a:rPr lang="en-US" altLang="en-US" sz="2900" dirty="0">
                <a:solidFill>
                  <a:srgbClr val="CCFFFF"/>
                </a:solidFill>
              </a:rPr>
              <a:t> – in middle of great depression…   </a:t>
            </a:r>
            <a:r>
              <a:rPr lang="en-US" altLang="en-US" sz="2900" dirty="0">
                <a:solidFill>
                  <a:schemeClr val="bg1"/>
                </a:solidFill>
              </a:rPr>
              <a:t>2 Co.6:10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3. </a:t>
            </a:r>
            <a:r>
              <a:rPr lang="en-US" altLang="en-US" sz="2900" dirty="0">
                <a:solidFill>
                  <a:schemeClr val="bg1"/>
                </a:solidFill>
              </a:rPr>
              <a:t>Peace </a:t>
            </a:r>
            <a:r>
              <a:rPr lang="en-US" altLang="en-US" sz="2900" dirty="0">
                <a:solidFill>
                  <a:srgbClr val="CCFFFF"/>
                </a:solidFill>
              </a:rPr>
              <a:t>– as much as possible, with all, </a:t>
            </a:r>
            <a:r>
              <a:rPr lang="en-US" altLang="en-US" sz="2900" dirty="0">
                <a:solidFill>
                  <a:schemeClr val="bg1"/>
                </a:solidFill>
              </a:rPr>
              <a:t>1:3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4. </a:t>
            </a:r>
            <a:r>
              <a:rPr lang="en-US" altLang="en-US" sz="2900" dirty="0">
                <a:solidFill>
                  <a:schemeClr val="bg1"/>
                </a:solidFill>
              </a:rPr>
              <a:t>Longsuffering </a:t>
            </a:r>
            <a:r>
              <a:rPr lang="en-US" altLang="en-US" sz="2900" dirty="0">
                <a:solidFill>
                  <a:srgbClr val="CCFFFF"/>
                </a:solidFill>
              </a:rPr>
              <a:t>– long-tempered.  Mind holds out long before giving way to action.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5. </a:t>
            </a:r>
            <a:r>
              <a:rPr lang="en-US" altLang="en-US" sz="2900" dirty="0">
                <a:solidFill>
                  <a:schemeClr val="bg1"/>
                </a:solidFill>
              </a:rPr>
              <a:t>Kindness</a:t>
            </a:r>
            <a:r>
              <a:rPr lang="en-US" altLang="en-US" sz="2900" dirty="0">
                <a:solidFill>
                  <a:srgbClr val="CCFFFF"/>
                </a:solidFill>
              </a:rPr>
              <a:t> – gentleness; treat others as . . .</a:t>
            </a:r>
          </a:p>
          <a:p>
            <a:pPr marL="339725" indent="-339725">
              <a:spcAft>
                <a:spcPts val="5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22-23: only virtues…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6. </a:t>
            </a:r>
            <a:r>
              <a:rPr lang="en-US" altLang="en-US" sz="2900" dirty="0">
                <a:solidFill>
                  <a:schemeClr val="bg1"/>
                </a:solidFill>
              </a:rPr>
              <a:t>Goodness</a:t>
            </a:r>
            <a:r>
              <a:rPr lang="en-US" altLang="en-US" sz="2900" dirty="0">
                <a:solidFill>
                  <a:srgbClr val="CCFFFF"/>
                </a:solidFill>
              </a:rPr>
              <a:t> – following footsteps of Jesus, </a:t>
            </a:r>
            <a:r>
              <a:rPr lang="en-US" altLang="en-US" sz="2900" dirty="0">
                <a:solidFill>
                  <a:schemeClr val="bg1"/>
                </a:solidFill>
              </a:rPr>
              <a:t>Ac.10:38.   Gal.6:9 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7. </a:t>
            </a:r>
            <a:r>
              <a:rPr lang="en-US" altLang="en-US" sz="2900" dirty="0">
                <a:solidFill>
                  <a:schemeClr val="bg1"/>
                </a:solidFill>
              </a:rPr>
              <a:t>Faithfulness</a:t>
            </a:r>
            <a:r>
              <a:rPr lang="en-US" altLang="en-US" sz="2900" dirty="0">
                <a:solidFill>
                  <a:srgbClr val="CCFFFF"/>
                </a:solidFill>
              </a:rPr>
              <a:t> – trustworthy, dependable, keeping our word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8. </a:t>
            </a:r>
            <a:r>
              <a:rPr lang="en-US" altLang="en-US" sz="2900" dirty="0">
                <a:solidFill>
                  <a:schemeClr val="bg1"/>
                </a:solidFill>
              </a:rPr>
              <a:t>Gentleness</a:t>
            </a:r>
            <a:r>
              <a:rPr lang="en-US" altLang="en-US" sz="2900" dirty="0">
                <a:solidFill>
                  <a:srgbClr val="CCFFFF"/>
                </a:solidFill>
              </a:rPr>
              <a:t> – </a:t>
            </a:r>
            <a:r>
              <a:rPr lang="en-US" altLang="en-US" sz="2900" dirty="0">
                <a:solidFill>
                  <a:schemeClr val="bg1"/>
                </a:solidFill>
              </a:rPr>
              <a:t>Nu.12:3.  Gal.6:1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9. </a:t>
            </a:r>
            <a:r>
              <a:rPr lang="en-US" altLang="en-US" sz="2900" dirty="0">
                <a:solidFill>
                  <a:schemeClr val="bg1"/>
                </a:solidFill>
              </a:rPr>
              <a:t>Self-control </a:t>
            </a:r>
            <a:r>
              <a:rPr lang="en-US" altLang="en-US" sz="2900" dirty="0">
                <a:solidFill>
                  <a:srgbClr val="CCFFFF"/>
                </a:solidFill>
              </a:rPr>
              <a:t>– holding in of passions and appetites.  </a:t>
            </a:r>
            <a:r>
              <a:rPr lang="en-US" altLang="en-US" sz="2900" dirty="0">
                <a:solidFill>
                  <a:schemeClr val="bg1"/>
                </a:solidFill>
              </a:rPr>
              <a:t> Ac.24:25</a:t>
            </a:r>
          </a:p>
          <a:p>
            <a:pPr marL="339725" indent="-339725">
              <a:spcAft>
                <a:spcPts val="5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A4D1DC2-72DB-F352-1A05-42C0649441D4}"/>
              </a:ext>
            </a:extLst>
          </p:cNvPr>
          <p:cNvSpPr/>
          <p:nvPr/>
        </p:nvSpPr>
        <p:spPr>
          <a:xfrm>
            <a:off x="1592612" y="4597631"/>
            <a:ext cx="5977628" cy="872565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There is no law against it, </a:t>
            </a:r>
            <a:r>
              <a:rPr lang="en-US" sz="3000" dirty="0">
                <a:solidFill>
                  <a:schemeClr val="bg1"/>
                </a:solidFill>
              </a:rPr>
              <a:t>23b</a:t>
            </a:r>
          </a:p>
        </p:txBody>
      </p:sp>
    </p:spTree>
    <p:extLst>
      <p:ext uri="{BB962C8B-B14F-4D97-AF65-F5344CB8AC3E}">
        <p14:creationId xmlns:p14="http://schemas.microsoft.com/office/powerpoint/2010/main" val="98846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24: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544" y="609600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00"/>
                </a:solidFill>
              </a:rPr>
              <a:t>Are: </a:t>
            </a:r>
            <a:r>
              <a:rPr lang="en-US" altLang="en-US" sz="3000" dirty="0">
                <a:solidFill>
                  <a:srgbClr val="FFFFCC"/>
                </a:solidFill>
              </a:rPr>
              <a:t>be in practice what you are in principle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Co.9:27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00"/>
                </a:solidFill>
              </a:rPr>
              <a:t>Crucifixion: </a:t>
            </a:r>
            <a:r>
              <a:rPr lang="en-US" altLang="en-US" sz="3000" dirty="0">
                <a:solidFill>
                  <a:srgbClr val="FFFFCC"/>
                </a:solidFill>
              </a:rPr>
              <a:t>pitiless, painful, and decisive – the ultimate self-denial.   </a:t>
            </a:r>
            <a:r>
              <a:rPr lang="en-US" altLang="en-US" sz="3000" dirty="0">
                <a:solidFill>
                  <a:schemeClr val="bg1"/>
                </a:solidFill>
              </a:rPr>
              <a:t>Mk.8:34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Ro.6:6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00"/>
                </a:solidFill>
              </a:rPr>
              <a:t>Flesh: </a:t>
            </a:r>
            <a:r>
              <a:rPr lang="en-US" altLang="en-US" sz="3000" dirty="0">
                <a:solidFill>
                  <a:srgbClr val="FFFFCC"/>
                </a:solidFill>
              </a:rPr>
              <a:t>body dominated by sin.  </a:t>
            </a:r>
            <a:r>
              <a:rPr lang="en-US" altLang="en-US" sz="3000" dirty="0">
                <a:solidFill>
                  <a:schemeClr val="bg1"/>
                </a:solidFill>
              </a:rPr>
              <a:t>Ro.8:3-4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00"/>
                </a:solidFill>
              </a:rPr>
              <a:t>Passions:</a:t>
            </a:r>
            <a:r>
              <a:rPr lang="en-US" altLang="en-US" sz="3000" dirty="0">
                <a:solidFill>
                  <a:srgbClr val="FFFFCC"/>
                </a:solidFill>
              </a:rPr>
              <a:t> feelings (mortal enemies)  </a:t>
            </a:r>
            <a:r>
              <a:rPr lang="en-US" altLang="en-US" sz="3000" dirty="0">
                <a:solidFill>
                  <a:schemeClr val="bg1"/>
                </a:solidFill>
              </a:rPr>
              <a:t>Ro.7:5  Gal.6:8.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00"/>
                </a:solidFill>
              </a:rPr>
              <a:t>Desires:</a:t>
            </a:r>
            <a:r>
              <a:rPr lang="en-US" altLang="en-US" sz="3000" dirty="0">
                <a:solidFill>
                  <a:srgbClr val="FFFFCC"/>
                </a:solidFill>
              </a:rPr>
              <a:t> longing, craving.  </a:t>
            </a:r>
            <a:r>
              <a:rPr lang="en-US" altLang="en-US" sz="3000" dirty="0">
                <a:solidFill>
                  <a:schemeClr val="bg1"/>
                </a:solidFill>
              </a:rPr>
              <a:t>5:16;  Ro.13:14,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2900" dirty="0">
                <a:solidFill>
                  <a:srgbClr val="CCFFCC"/>
                </a:solidFill>
              </a:rPr>
              <a:t>But put on the Lord Jesus Christ, and make no provision for the flesh, to fulfill its lusts</a:t>
            </a: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8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498" y="386499"/>
            <a:ext cx="8339580" cy="6165911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Civil War – </a:t>
            </a:r>
            <a:r>
              <a:rPr lang="en-US" altLang="en-US" sz="3100" dirty="0">
                <a:solidFill>
                  <a:schemeClr val="bg1"/>
                </a:solidFill>
              </a:rPr>
              <a:t>620,000 lives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WWII – </a:t>
            </a:r>
            <a:r>
              <a:rPr lang="en-US" altLang="en-US" sz="3100" dirty="0">
                <a:solidFill>
                  <a:schemeClr val="bg1"/>
                </a:solidFill>
              </a:rPr>
              <a:t>405,229 lives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Since Genesis 3 – most deadly war of all –flesh against spirit</a:t>
            </a:r>
          </a:p>
          <a:p>
            <a:pPr marL="631825" indent="-631825"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15:</a:t>
            </a:r>
            <a:r>
              <a:rPr lang="en-US" altLang="en-US" sz="3100" dirty="0">
                <a:solidFill>
                  <a:srgbClr val="FFFFCC"/>
                </a:solidFill>
              </a:rPr>
              <a:t> law of jungle, survival of fittest – people fight to promote personal desires, </a:t>
            </a:r>
            <a:r>
              <a:rPr lang="en-US" altLang="en-US" sz="3100" dirty="0">
                <a:solidFill>
                  <a:schemeClr val="bg1"/>
                </a:solidFill>
              </a:rPr>
              <a:t>Ph.4:2-3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15: </a:t>
            </a:r>
            <a:r>
              <a:rPr lang="en-US" altLang="en-US" sz="3100" dirty="0">
                <a:solidFill>
                  <a:srgbClr val="FFFFCC"/>
                </a:solidFill>
              </a:rPr>
              <a:t>consequences: consumed </a:t>
            </a:r>
            <a:r>
              <a:rPr lang="en-US" altLang="en-US" sz="3100" dirty="0">
                <a:solidFill>
                  <a:schemeClr val="bg1"/>
                </a:solidFill>
              </a:rPr>
              <a:t>– Lk.9:54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25: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Live in the Spirit </a:t>
            </a:r>
            <a:r>
              <a:rPr lang="en-US" altLang="en-US" dirty="0">
                <a:solidFill>
                  <a:srgbClr val="FF0000"/>
                </a:solidFill>
              </a:rPr>
              <a:t>→</a:t>
            </a:r>
            <a:r>
              <a:rPr lang="en-US" altLang="en-US" sz="3000" dirty="0">
                <a:solidFill>
                  <a:srgbClr val="FFFFCC"/>
                </a:solidFill>
              </a:rPr>
              <a:t> Walk in the Spirit [live]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“Walk” </a:t>
            </a:r>
            <a:r>
              <a:rPr lang="en-US" altLang="en-US" sz="3000" dirty="0">
                <a:solidFill>
                  <a:srgbClr val="FFFFCC"/>
                </a:solidFill>
              </a:rPr>
              <a:t>= stand in a row; in line with a person or thing considered as standard for one’s conduct.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Some are ‘out of line.’  </a:t>
            </a:r>
            <a:r>
              <a:rPr lang="en-US" altLang="en-US" sz="3000" dirty="0">
                <a:solidFill>
                  <a:schemeClr val="bg1"/>
                </a:solidFill>
              </a:rPr>
              <a:t>6:16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chemeClr val="bg1"/>
                </a:solidFill>
              </a:rPr>
              <a:t>“Feel it in my heart…”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chemeClr val="bg1"/>
                </a:solidFill>
              </a:rPr>
              <a:t>“God wants me to be happy…”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rgbClr val="CCFFCC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B88797-8D55-70DF-CB03-8837082C3F80}"/>
              </a:ext>
            </a:extLst>
          </p:cNvPr>
          <p:cNvSpPr/>
          <p:nvPr/>
        </p:nvSpPr>
        <p:spPr>
          <a:xfrm>
            <a:off x="669311" y="4044097"/>
            <a:ext cx="7805390" cy="175338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100" dirty="0">
                <a:solidFill>
                  <a:schemeClr val="bg1"/>
                </a:solidFill>
              </a:rPr>
              <a:t>A Christian lives as a Christian should live: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our goals, our talk, our dress, our desires…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all in accordance with word of God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21215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26:  NOT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Conceited</a:t>
            </a:r>
            <a:r>
              <a:rPr lang="en-US" altLang="en-US" sz="3000" dirty="0">
                <a:solidFill>
                  <a:srgbClr val="FFFFCC"/>
                </a:solidFill>
              </a:rPr>
              <a:t>: exaggerated self-conceptions, boastful.   Judaizers wanted glory </a:t>
            </a:r>
            <a:r>
              <a:rPr lang="en-US" altLang="en-US" sz="3000" dirty="0">
                <a:solidFill>
                  <a:schemeClr val="bg1"/>
                </a:solidFill>
              </a:rPr>
              <a:t>(6:13).   </a:t>
            </a:r>
            <a:r>
              <a:rPr lang="en-US" altLang="en-US" sz="3000" dirty="0">
                <a:solidFill>
                  <a:srgbClr val="FFFFCC"/>
                </a:solidFill>
              </a:rPr>
              <a:t>‘Refers to one who knows how or who attempts to achieve unfounded respect and by his actions demonstrates big talk, boasting, and ambition’ </a:t>
            </a:r>
            <a:r>
              <a:rPr lang="en-US" altLang="en-US" sz="2000" dirty="0">
                <a:solidFill>
                  <a:schemeClr val="bg1"/>
                </a:solidFill>
              </a:rPr>
              <a:t>– R-R</a:t>
            </a:r>
            <a:endParaRPr lang="en-US" altLang="en-US" sz="28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Provoking: </a:t>
            </a:r>
            <a:r>
              <a:rPr lang="en-US" altLang="en-US" sz="3000" dirty="0">
                <a:solidFill>
                  <a:schemeClr val="bg1"/>
                </a:solidFill>
              </a:rPr>
              <a:t>frequently in hostile sense, provoke, challenge.   Lk.18:9…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Envying: </a:t>
            </a:r>
            <a:r>
              <a:rPr lang="en-US" altLang="en-US" sz="3000" dirty="0">
                <a:solidFill>
                  <a:srgbClr val="FFFFCC"/>
                </a:solidFill>
              </a:rPr>
              <a:t>be jealous; dislike someone, be resentful toward someone without the </a:t>
            </a:r>
            <a:r>
              <a:rPr lang="en-US" altLang="en-US" sz="3000" dirty="0" err="1">
                <a:solidFill>
                  <a:srgbClr val="FFFFCC"/>
                </a:solidFill>
              </a:rPr>
              <a:t>connota-tion</a:t>
            </a:r>
            <a:r>
              <a:rPr lang="en-US" altLang="en-US" sz="3000" dirty="0">
                <a:solidFill>
                  <a:srgbClr val="FFFFCC"/>
                </a:solidFill>
              </a:rPr>
              <a:t> of jealousy or a grudge.  The weak respond in resentment. 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1087438" lvl="2" indent="-34766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rgbClr val="CCFFCC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Two choices: </a:t>
            </a:r>
            <a:r>
              <a:rPr lang="en-US" altLang="en-US" sz="3000" baseline="30000" dirty="0">
                <a:solidFill>
                  <a:srgbClr val="FFFF00"/>
                </a:solidFill>
              </a:rPr>
              <a:t>1</a:t>
            </a:r>
            <a:r>
              <a:rPr lang="en-US" altLang="en-US" sz="3000" dirty="0">
                <a:solidFill>
                  <a:srgbClr val="FFFFCC"/>
                </a:solidFill>
              </a:rPr>
              <a:t>follow Jesus </a:t>
            </a:r>
            <a:r>
              <a:rPr lang="en-US" altLang="en-US" sz="3000" dirty="0">
                <a:solidFill>
                  <a:schemeClr val="bg1"/>
                </a:solidFill>
              </a:rPr>
              <a:t>or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baseline="30000" dirty="0">
                <a:solidFill>
                  <a:srgbClr val="FFFF00"/>
                </a:solidFill>
              </a:rPr>
              <a:t>2</a:t>
            </a:r>
            <a:r>
              <a:rPr lang="en-US" altLang="en-US" sz="3000" dirty="0">
                <a:solidFill>
                  <a:srgbClr val="FFFFCC"/>
                </a:solidFill>
              </a:rPr>
              <a:t>follow </a:t>
            </a:r>
            <a:r>
              <a:rPr lang="en-US" altLang="en-US" sz="3000" dirty="0" err="1">
                <a:solidFill>
                  <a:srgbClr val="FFFFCC"/>
                </a:solidFill>
              </a:rPr>
              <a:t>satan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Psalm 1: tale of two men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One is like a tree planted by rivers…bringing forth fruit in season…because he delights in law of Lord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Second is like chaff driven by the wind…</a:t>
            </a: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2" y="578421"/>
            <a:ext cx="7124700" cy="124698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Contradictory Conduct: 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Flesh Against Spirit,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16-17</a:t>
            </a: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16: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I say then… </a:t>
            </a:r>
            <a:r>
              <a:rPr lang="en-US" altLang="en-US" sz="3000" dirty="0">
                <a:solidFill>
                  <a:schemeClr val="bg1"/>
                </a:solidFill>
              </a:rPr>
              <a:t>– 1:10-12.    New way to think…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Walk</a:t>
            </a:r>
            <a:r>
              <a:rPr lang="en-US" altLang="en-US" sz="3000" dirty="0">
                <a:solidFill>
                  <a:schemeClr val="bg1"/>
                </a:solidFill>
              </a:rPr>
              <a:t> – </a:t>
            </a:r>
            <a:r>
              <a:rPr lang="en-US" altLang="en-US" sz="3000" dirty="0">
                <a:solidFill>
                  <a:srgbClr val="FFFFCC"/>
                </a:solidFill>
              </a:rPr>
              <a:t>pres. tense; habitual conduct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Not DUI but WUI </a:t>
            </a:r>
            <a:r>
              <a:rPr lang="en-US" altLang="en-US" sz="3000" dirty="0">
                <a:solidFill>
                  <a:srgbClr val="FFFFCC"/>
                </a:solidFill>
              </a:rPr>
              <a:t>(by direction of Holy Spirit)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Not fulfill lust of flesh </a:t>
            </a:r>
            <a:r>
              <a:rPr lang="en-US" altLang="en-US" sz="3000" dirty="0">
                <a:solidFill>
                  <a:schemeClr val="bg1"/>
                </a:solidFill>
              </a:rPr>
              <a:t>– 2:20 </a:t>
            </a:r>
          </a:p>
          <a:p>
            <a:pPr lvl="1">
              <a:spcBef>
                <a:spcPts val="6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Only good can push out bad: reject violent actions / attitudes</a:t>
            </a:r>
          </a:p>
          <a:p>
            <a:pPr lvl="1">
              <a:spcBef>
                <a:spcPts val="6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No longer I who live, 5:13</a:t>
            </a:r>
          </a:p>
          <a:p>
            <a:pPr lvl="1">
              <a:spcBef>
                <a:spcPts val="6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Ro.6:2-6, dead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Spirit [Holy Spirit] </a:t>
            </a:r>
            <a:r>
              <a:rPr lang="en-US" altLang="en-US" sz="3000" dirty="0">
                <a:solidFill>
                  <a:schemeClr val="bg1"/>
                </a:solidFill>
              </a:rPr>
              <a:t>but principles include human spirit</a:t>
            </a:r>
          </a:p>
        </p:txBody>
      </p:sp>
    </p:spTree>
    <p:extLst>
      <p:ext uri="{BB962C8B-B14F-4D97-AF65-F5344CB8AC3E}">
        <p14:creationId xmlns:p14="http://schemas.microsoft.com/office/powerpoint/2010/main" val="20043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17: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Flesh lusts against Spirit: </a:t>
            </a:r>
            <a:r>
              <a:rPr lang="en-US" altLang="en-US" sz="3000" dirty="0">
                <a:solidFill>
                  <a:schemeClr val="bg1"/>
                </a:solidFill>
              </a:rPr>
              <a:t>All are subject to temptation.  1 Co.9:24-27.  Gn.4:7.  1 Pt.2:11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Spirit against flesh:</a:t>
            </a:r>
            <a:r>
              <a:rPr lang="en-US" altLang="en-US" sz="3000" dirty="0">
                <a:solidFill>
                  <a:schemeClr val="bg1"/>
                </a:solidFill>
              </a:rPr>
              <a:t> Flesh always wants to regain the throne.  Spirit says No!  (19-21…)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Battle continues till we die.    Civil war</a:t>
            </a:r>
          </a:p>
          <a:p>
            <a:pPr lvl="2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Libertine: no struggle.  </a:t>
            </a:r>
          </a:p>
          <a:p>
            <a:pPr lvl="2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Legalist: struggles but loses.</a:t>
            </a:r>
          </a:p>
          <a:p>
            <a:pPr lvl="2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Believer: holy conflict wins tug of war.  </a:t>
            </a:r>
            <a:r>
              <a:rPr lang="en-US" altLang="en-US" sz="3000" dirty="0">
                <a:solidFill>
                  <a:schemeClr val="bg1"/>
                </a:solidFill>
              </a:rPr>
              <a:t>Ph.2:12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5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334322" y="578422"/>
            <a:ext cx="6477000" cy="59993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Contradictory Conduct:  Flesh Against Spirit 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016BD603-DF8A-323A-A588-4B15C8AA3921}"/>
              </a:ext>
            </a:extLst>
          </p:cNvPr>
          <p:cNvSpPr/>
          <p:nvPr/>
        </p:nvSpPr>
        <p:spPr bwMode="auto">
          <a:xfrm>
            <a:off x="1012040" y="1334134"/>
            <a:ext cx="7124700" cy="124698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Consecrated Conduct: 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Led by Spirit,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67959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18:  Led by Spirit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00957"/>
            <a:ext cx="8610599" cy="5791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Ro.8</a:t>
            </a:r>
            <a:r>
              <a:rPr lang="en-US" altLang="en-US" sz="3000" baseline="30000" dirty="0">
                <a:solidFill>
                  <a:schemeClr val="bg1"/>
                </a:solidFill>
              </a:rPr>
              <a:t>14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800" dirty="0">
                <a:solidFill>
                  <a:srgbClr val="FFFFCC"/>
                </a:solidFill>
              </a:rPr>
              <a:t>as many as are led by the Spirit, these are sons of God</a:t>
            </a:r>
          </a:p>
          <a:p>
            <a:pPr marL="687388" indent="-687388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2400" dirty="0">
                <a:solidFill>
                  <a:srgbClr val="CCFFCC"/>
                </a:solidFill>
              </a:rPr>
              <a:t>a.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Judaizers are fighting Holy Spirit  </a:t>
            </a:r>
            <a:r>
              <a:rPr lang="en-US" altLang="en-US" sz="2800" dirty="0">
                <a:solidFill>
                  <a:schemeClr val="bg1"/>
                </a:solidFill>
              </a:rPr>
              <a:t>(Gal.5:18)</a:t>
            </a:r>
          </a:p>
          <a:p>
            <a:pPr marL="687388" indent="-687388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2400" dirty="0">
                <a:solidFill>
                  <a:srgbClr val="CCFFCC"/>
                </a:solidFill>
              </a:rPr>
              <a:t>b.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Some </a:t>
            </a:r>
            <a:r>
              <a:rPr lang="en-US" altLang="en-US" sz="3000" u="sng" dirty="0">
                <a:solidFill>
                  <a:srgbClr val="FFFFCC"/>
                </a:solidFill>
              </a:rPr>
              <a:t>pretend</a:t>
            </a:r>
            <a:r>
              <a:rPr lang="en-US" altLang="en-US" sz="3000" dirty="0">
                <a:solidFill>
                  <a:srgbClr val="FFFFCC"/>
                </a:solidFill>
              </a:rPr>
              <a:t> to be led by Holy Spirit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Who is “</a:t>
            </a:r>
            <a:r>
              <a:rPr lang="en-US" altLang="en-US" sz="3000" i="1" dirty="0">
                <a:solidFill>
                  <a:srgbClr val="FFFFCC"/>
                </a:solidFill>
              </a:rPr>
              <a:t>you</a:t>
            </a:r>
            <a:r>
              <a:rPr lang="en-US" altLang="en-US" sz="3000" dirty="0">
                <a:solidFill>
                  <a:schemeClr val="bg1"/>
                </a:solidFill>
              </a:rPr>
              <a:t>”?  (16, 18  ||  Ro.8:14)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What does </a:t>
            </a:r>
            <a:r>
              <a:rPr lang="en-US" altLang="en-US" sz="3000" i="1" dirty="0">
                <a:solidFill>
                  <a:srgbClr val="FFFFCC"/>
                </a:solidFill>
              </a:rPr>
              <a:t>Spirit</a:t>
            </a:r>
            <a:r>
              <a:rPr lang="en-US" altLang="en-US" sz="3000" dirty="0">
                <a:solidFill>
                  <a:schemeClr val="bg1"/>
                </a:solidFill>
              </a:rPr>
              <a:t> do?   Leads us in truth…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What results? 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NOT</a:t>
            </a:r>
            <a:r>
              <a:rPr lang="en-US" altLang="en-US" sz="3000" dirty="0">
                <a:solidFill>
                  <a:schemeClr val="bg1"/>
                </a:solidFill>
              </a:rPr>
              <a:t> OT regulations  </a:t>
            </a:r>
            <a:r>
              <a:rPr lang="en-US" altLang="en-US" sz="2800" dirty="0">
                <a:solidFill>
                  <a:srgbClr val="FFFFCC"/>
                </a:solidFill>
              </a:rPr>
              <a:t>(Judaizers)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NOT</a:t>
            </a:r>
            <a:r>
              <a:rPr lang="en-US" altLang="en-US" sz="3000" dirty="0">
                <a:solidFill>
                  <a:schemeClr val="bg1"/>
                </a:solidFill>
              </a:rPr>
              <a:t> works of flesh  </a:t>
            </a:r>
            <a:r>
              <a:rPr lang="en-US" altLang="en-US" sz="2800" dirty="0">
                <a:solidFill>
                  <a:srgbClr val="FFFFCC"/>
                </a:solidFill>
              </a:rPr>
              <a:t>(Galatians)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BUT</a:t>
            </a:r>
            <a:r>
              <a:rPr lang="en-US" altLang="en-US" sz="3000" dirty="0">
                <a:solidFill>
                  <a:schemeClr val="bg1"/>
                </a:solidFill>
              </a:rPr>
              <a:t> fruit of Spirit  </a:t>
            </a:r>
            <a:r>
              <a:rPr lang="en-US" altLang="en-US" sz="2800" dirty="0">
                <a:solidFill>
                  <a:srgbClr val="FFFFCC"/>
                </a:solidFill>
              </a:rPr>
              <a:t>(as this very epistle)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Antidote to sinful life: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be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directed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by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Spirit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258906" y="578422"/>
            <a:ext cx="6639186" cy="59993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Contradictory Conduct:  Flesh Against Spirit 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016BD603-DF8A-323A-A588-4B15C8AA3921}"/>
              </a:ext>
            </a:extLst>
          </p:cNvPr>
          <p:cNvSpPr/>
          <p:nvPr/>
        </p:nvSpPr>
        <p:spPr bwMode="auto">
          <a:xfrm>
            <a:off x="1012040" y="2116559"/>
            <a:ext cx="7124700" cy="1246989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Corruption of Flesh,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19-21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097F181D-7CFF-BEA1-A684-0DE7A16430B8}"/>
              </a:ext>
            </a:extLst>
          </p:cNvPr>
          <p:cNvSpPr/>
          <p:nvPr/>
        </p:nvSpPr>
        <p:spPr bwMode="auto">
          <a:xfrm>
            <a:off x="1260474" y="1343564"/>
            <a:ext cx="6639186" cy="59993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Consecrated Conduct:  Flesh Against Spirit </a:t>
            </a:r>
          </a:p>
        </p:txBody>
      </p:sp>
    </p:spTree>
    <p:extLst>
      <p:ext uri="{BB962C8B-B14F-4D97-AF65-F5344CB8AC3E}">
        <p14:creationId xmlns:p14="http://schemas.microsoft.com/office/powerpoint/2010/main" val="2905185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C000"/>
                </a:solidFill>
              </a:rPr>
              <a:t>19-21: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CC"/>
                </a:solidFill>
              </a:rPr>
              <a:t>Now the works of the flesh are evident…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a. </a:t>
            </a:r>
            <a:r>
              <a:rPr lang="en-US" altLang="en-US" sz="3000" dirty="0">
                <a:solidFill>
                  <a:srgbClr val="CCFFFF"/>
                </a:solidFill>
              </a:rPr>
              <a:t>Works of the </a:t>
            </a:r>
            <a:r>
              <a:rPr lang="en-US" altLang="en-US" sz="3000" i="1" u="sng" dirty="0">
                <a:solidFill>
                  <a:srgbClr val="CCFFFF"/>
                </a:solidFill>
              </a:rPr>
              <a:t>flesh</a:t>
            </a:r>
            <a:r>
              <a:rPr lang="en-US" altLang="en-US" sz="3000" dirty="0">
                <a:solidFill>
                  <a:srgbClr val="CCFFFF"/>
                </a:solidFill>
              </a:rPr>
              <a:t> reveals </a:t>
            </a:r>
            <a:r>
              <a:rPr lang="en-US" altLang="en-US" sz="3000" i="1" u="sng" dirty="0">
                <a:solidFill>
                  <a:srgbClr val="CCFFFF"/>
                </a:solidFill>
              </a:rPr>
              <a:t>source</a:t>
            </a:r>
            <a:r>
              <a:rPr lang="en-US" altLang="en-US" sz="3000" dirty="0">
                <a:solidFill>
                  <a:srgbClr val="CCFFFF"/>
                </a:solidFill>
              </a:rPr>
              <a:t>: immoral man.  Emphasis on </a:t>
            </a:r>
            <a:r>
              <a:rPr lang="en-US" altLang="en-US" sz="3000" i="1" u="sng" dirty="0">
                <a:solidFill>
                  <a:srgbClr val="CCFFFF"/>
                </a:solidFill>
              </a:rPr>
              <a:t>flesh</a:t>
            </a:r>
            <a:r>
              <a:rPr lang="en-US" altLang="en-US" sz="3000" dirty="0">
                <a:solidFill>
                  <a:srgbClr val="CCFFFF"/>
                </a:solidFill>
              </a:rPr>
              <a:t>…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b. </a:t>
            </a:r>
            <a:r>
              <a:rPr lang="en-US" altLang="en-US" sz="3000" u="sng" dirty="0">
                <a:solidFill>
                  <a:srgbClr val="CCFFFF"/>
                </a:solidFill>
              </a:rPr>
              <a:t>Evident</a:t>
            </a:r>
            <a:r>
              <a:rPr lang="en-US" altLang="en-US" sz="3000" dirty="0">
                <a:solidFill>
                  <a:srgbClr val="CCFFFF"/>
                </a:solidFill>
              </a:rPr>
              <a:t>: visible, clear, plainly seen…</a:t>
            </a:r>
          </a:p>
        </p:txBody>
      </p:sp>
    </p:spTree>
    <p:extLst>
      <p:ext uri="{BB962C8B-B14F-4D97-AF65-F5344CB8AC3E}">
        <p14:creationId xmlns:p14="http://schemas.microsoft.com/office/powerpoint/2010/main" val="291878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334</TotalTime>
  <Words>1407</Words>
  <Application>Microsoft Office PowerPoint</Application>
  <PresentationFormat>On-screen Show (4:3)</PresentationFormat>
  <Paragraphs>155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16:</vt:lpstr>
      <vt:lpstr>17:</vt:lpstr>
      <vt:lpstr>PowerPoint Presentation</vt:lpstr>
      <vt:lpstr>18:  Led by Spirit</vt:lpstr>
      <vt:lpstr>PowerPoint Presentation</vt:lpstr>
      <vt:lpstr>19-21:</vt:lpstr>
      <vt:lpstr>19-21:  immorality</vt:lpstr>
      <vt:lpstr>19-21: idolatry</vt:lpstr>
      <vt:lpstr>19-21: Rivalry</vt:lpstr>
      <vt:lpstr>19-21: Inebriety, intoxication</vt:lpstr>
      <vt:lpstr>PowerPoint Presentation</vt:lpstr>
      <vt:lpstr>22-23: Fruit of the Spirit is . . . singular</vt:lpstr>
      <vt:lpstr>22-23: Fruit of the Spirit is . . .</vt:lpstr>
      <vt:lpstr>22-23: only virtues…</vt:lpstr>
      <vt:lpstr>22-23: only virtues…</vt:lpstr>
      <vt:lpstr>24: </vt:lpstr>
      <vt:lpstr>25: </vt:lpstr>
      <vt:lpstr>26:  NOT . . .</vt:lpstr>
      <vt:lpstr> 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</cp:revision>
  <dcterms:created xsi:type="dcterms:W3CDTF">2011-08-18T15:42:19Z</dcterms:created>
  <dcterms:modified xsi:type="dcterms:W3CDTF">2024-03-15T01:29:23Z</dcterms:modified>
</cp:coreProperties>
</file>