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305" r:id="rId2"/>
    <p:sldId id="512" r:id="rId3"/>
    <p:sldId id="651" r:id="rId4"/>
    <p:sldId id="475" r:id="rId5"/>
    <p:sldId id="615" r:id="rId6"/>
    <p:sldId id="652" r:id="rId7"/>
    <p:sldId id="653" r:id="rId8"/>
    <p:sldId id="654" r:id="rId9"/>
    <p:sldId id="655" r:id="rId10"/>
    <p:sldId id="656" r:id="rId11"/>
    <p:sldId id="626" r:id="rId12"/>
    <p:sldId id="657" r:id="rId13"/>
    <p:sldId id="658" r:id="rId14"/>
    <p:sldId id="659" r:id="rId15"/>
    <p:sldId id="660" r:id="rId16"/>
    <p:sldId id="66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CCFFCC"/>
    <a:srgbClr val="FFFF99"/>
    <a:srgbClr val="FFCC99"/>
    <a:srgbClr val="FFCC66"/>
    <a:srgbClr val="99FF66"/>
    <a:srgbClr val="00FFCC"/>
    <a:srgbClr val="FF99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32E322-98CE-4D58-8394-CECCC03B3CEB}" v="4" dt="2024-04-14T21:12:22.9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4" d="100"/>
          <a:sy n="94" d="100"/>
        </p:scale>
        <p:origin x="1138" y="91"/>
      </p:cViewPr>
      <p:guideLst>
        <p:guide orient="horz" pos="2160"/>
        <p:guide pos="2880"/>
      </p:guideLst>
    </p:cSldViewPr>
  </p:slideViewPr>
  <p:notesTextViewPr>
    <p:cViewPr>
      <p:scale>
        <a:sx n="3" d="2"/>
        <a:sy n="3" d="2"/>
      </p:scale>
      <p:origin x="0" y="0"/>
    </p:cViewPr>
  </p:notesText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duggin" userId="0b05f36c4f69b508" providerId="LiveId" clId="{0AA189C2-46AA-5448-B3BB-00989C17301C}"/>
    <pc:docChg chg="modSld">
      <pc:chgData name="rick duggin" userId="0b05f36c4f69b508" providerId="LiveId" clId="{0AA189C2-46AA-5448-B3BB-00989C17301C}" dt="2024-04-14T19:26:08.096" v="7" actId="20577"/>
      <pc:docMkLst>
        <pc:docMk/>
      </pc:docMkLst>
      <pc:sldChg chg="modSp">
        <pc:chgData name="rick duggin" userId="0b05f36c4f69b508" providerId="LiveId" clId="{0AA189C2-46AA-5448-B3BB-00989C17301C}" dt="2024-04-14T19:26:08.096" v="7" actId="20577"/>
        <pc:sldMkLst>
          <pc:docMk/>
          <pc:sldMk cId="3962114756" sldId="651"/>
        </pc:sldMkLst>
        <pc:spChg chg="mod">
          <ac:chgData name="rick duggin" userId="0b05f36c4f69b508" providerId="LiveId" clId="{0AA189C2-46AA-5448-B3BB-00989C17301C}" dt="2024-04-14T19:26:08.096" v="7" actId="20577"/>
          <ac:spMkLst>
            <pc:docMk/>
            <pc:sldMk cId="3962114756" sldId="651"/>
            <ac:spMk id="3" creationId="{2C4FEF49-D215-45CC-B150-F310FB4A74D2}"/>
          </ac:spMkLst>
        </pc:spChg>
      </pc:sldChg>
    </pc:docChg>
  </pc:docChgLst>
  <pc:docChgLst>
    <pc:chgData name="rick duggin" userId="0b05f36c4f69b508" providerId="LiveId" clId="{5D32E322-98CE-4D58-8394-CECCC03B3CEB}"/>
    <pc:docChg chg="undo custSel addSld delSld modSld sldOrd">
      <pc:chgData name="rick duggin" userId="0b05f36c4f69b508" providerId="LiveId" clId="{5D32E322-98CE-4D58-8394-CECCC03B3CEB}" dt="2024-04-14T21:12:22.902" v="3175" actId="20577"/>
      <pc:docMkLst>
        <pc:docMk/>
      </pc:docMkLst>
      <pc:sldChg chg="modSp mod">
        <pc:chgData name="rick duggin" userId="0b05f36c4f69b508" providerId="LiveId" clId="{5D32E322-98CE-4D58-8394-CECCC03B3CEB}" dt="2024-04-13T15:56:38.518" v="2333" actId="207"/>
        <pc:sldMkLst>
          <pc:docMk/>
          <pc:sldMk cId="0" sldId="305"/>
        </pc:sldMkLst>
        <pc:spChg chg="mod">
          <ac:chgData name="rick duggin" userId="0b05f36c4f69b508" providerId="LiveId" clId="{5D32E322-98CE-4D58-8394-CECCC03B3CEB}" dt="2024-04-13T15:56:38.518" v="2333" actId="207"/>
          <ac:spMkLst>
            <pc:docMk/>
            <pc:sldMk cId="0" sldId="305"/>
            <ac:spMk id="3" creationId="{1BBC1824-2D85-4E16-8CEF-63034EC2D16E}"/>
          </ac:spMkLst>
        </pc:spChg>
      </pc:sldChg>
      <pc:sldChg chg="addSp modSp mod">
        <pc:chgData name="rick duggin" userId="0b05f36c4f69b508" providerId="LiveId" clId="{5D32E322-98CE-4D58-8394-CECCC03B3CEB}" dt="2024-04-13T17:45:22.070" v="3116" actId="14100"/>
        <pc:sldMkLst>
          <pc:docMk/>
          <pc:sldMk cId="297008950" sldId="365"/>
        </pc:sldMkLst>
        <pc:spChg chg="add mod">
          <ac:chgData name="rick duggin" userId="0b05f36c4f69b508" providerId="LiveId" clId="{5D32E322-98CE-4D58-8394-CECCC03B3CEB}" dt="2024-04-13T17:44:54.380" v="3099" actId="208"/>
          <ac:spMkLst>
            <pc:docMk/>
            <pc:sldMk cId="297008950" sldId="365"/>
            <ac:spMk id="2" creationId="{E8BC6F87-76F2-2D33-7843-154487A11021}"/>
          </ac:spMkLst>
        </pc:spChg>
        <pc:spChg chg="mod">
          <ac:chgData name="rick duggin" userId="0b05f36c4f69b508" providerId="LiveId" clId="{5D32E322-98CE-4D58-8394-CECCC03B3CEB}" dt="2024-04-13T17:45:22.070" v="3116" actId="14100"/>
          <ac:spMkLst>
            <pc:docMk/>
            <pc:sldMk cId="297008950" sldId="365"/>
            <ac:spMk id="2051" creationId="{00000000-0000-0000-0000-000000000000}"/>
          </ac:spMkLst>
        </pc:spChg>
      </pc:sldChg>
      <pc:sldChg chg="modSp mod">
        <pc:chgData name="rick duggin" userId="0b05f36c4f69b508" providerId="LiveId" clId="{5D32E322-98CE-4D58-8394-CECCC03B3CEB}" dt="2024-04-12T15:03:31.794" v="392" actId="207"/>
        <pc:sldMkLst>
          <pc:docMk/>
          <pc:sldMk cId="225994380" sldId="475"/>
        </pc:sldMkLst>
        <pc:spChg chg="mod">
          <ac:chgData name="rick duggin" userId="0b05f36c4f69b508" providerId="LiveId" clId="{5D32E322-98CE-4D58-8394-CECCC03B3CEB}" dt="2024-04-12T15:03:31.794" v="392" actId="207"/>
          <ac:spMkLst>
            <pc:docMk/>
            <pc:sldMk cId="225994380" sldId="475"/>
            <ac:spMk id="3" creationId="{1BBC1824-2D85-4E16-8CEF-63034EC2D16E}"/>
          </ac:spMkLst>
        </pc:spChg>
      </pc:sldChg>
      <pc:sldChg chg="addSp delSp modSp mod modAnim">
        <pc:chgData name="rick duggin" userId="0b05f36c4f69b508" providerId="LiveId" clId="{5D32E322-98CE-4D58-8394-CECCC03B3CEB}" dt="2024-04-13T18:36:46.935" v="3171" actId="1076"/>
        <pc:sldMkLst>
          <pc:docMk/>
          <pc:sldMk cId="1969904012" sldId="512"/>
        </pc:sldMkLst>
        <pc:spChg chg="mod">
          <ac:chgData name="rick duggin" userId="0b05f36c4f69b508" providerId="LiveId" clId="{5D32E322-98CE-4D58-8394-CECCC03B3CEB}" dt="2024-04-13T18:36:46.935" v="3171" actId="1076"/>
          <ac:spMkLst>
            <pc:docMk/>
            <pc:sldMk cId="1969904012" sldId="512"/>
            <ac:spMk id="3" creationId="{2C4FEF49-D215-45CC-B150-F310FB4A74D2}"/>
          </ac:spMkLst>
        </pc:spChg>
        <pc:spChg chg="del mod">
          <ac:chgData name="rick duggin" userId="0b05f36c4f69b508" providerId="LiveId" clId="{5D32E322-98CE-4D58-8394-CECCC03B3CEB}" dt="2024-04-12T14:52:07.044" v="59" actId="478"/>
          <ac:spMkLst>
            <pc:docMk/>
            <pc:sldMk cId="1969904012" sldId="512"/>
            <ac:spMk id="4" creationId="{40596B6C-3AD8-4E42-8FBA-74C9243DE4BF}"/>
          </ac:spMkLst>
        </pc:spChg>
        <pc:spChg chg="add mod">
          <ac:chgData name="rick duggin" userId="0b05f36c4f69b508" providerId="LiveId" clId="{5D32E322-98CE-4D58-8394-CECCC03B3CEB}" dt="2024-04-13T17:06:24.728" v="2739" actId="1036"/>
          <ac:spMkLst>
            <pc:docMk/>
            <pc:sldMk cId="1969904012" sldId="512"/>
            <ac:spMk id="4" creationId="{72D41C6E-CF3C-F79C-FBC8-AF72106BC27D}"/>
          </ac:spMkLst>
        </pc:spChg>
      </pc:sldChg>
      <pc:sldChg chg="del">
        <pc:chgData name="rick duggin" userId="0b05f36c4f69b508" providerId="LiveId" clId="{5D32E322-98CE-4D58-8394-CECCC03B3CEB}" dt="2024-04-12T15:12:19.477" v="1469" actId="47"/>
        <pc:sldMkLst>
          <pc:docMk/>
          <pc:sldMk cId="124385519" sldId="596"/>
        </pc:sldMkLst>
      </pc:sldChg>
      <pc:sldChg chg="modSp mod ord modAnim">
        <pc:chgData name="rick duggin" userId="0b05f36c4f69b508" providerId="LiveId" clId="{5D32E322-98CE-4D58-8394-CECCC03B3CEB}" dt="2024-04-13T17:47:59.077" v="3120"/>
        <pc:sldMkLst>
          <pc:docMk/>
          <pc:sldMk cId="3931526627" sldId="615"/>
        </pc:sldMkLst>
        <pc:spChg chg="mod">
          <ac:chgData name="rick duggin" userId="0b05f36c4f69b508" providerId="LiveId" clId="{5D32E322-98CE-4D58-8394-CECCC03B3CEB}" dt="2024-04-13T17:27:39.392" v="2797" actId="6549"/>
          <ac:spMkLst>
            <pc:docMk/>
            <pc:sldMk cId="3931526627" sldId="615"/>
            <ac:spMk id="3" creationId="{2C4FEF49-D215-45CC-B150-F310FB4A74D2}"/>
          </ac:spMkLst>
        </pc:spChg>
      </pc:sldChg>
      <pc:sldChg chg="modSp mod modAnim">
        <pc:chgData name="rick duggin" userId="0b05f36c4f69b508" providerId="LiveId" clId="{5D32E322-98CE-4D58-8394-CECCC03B3CEB}" dt="2024-04-13T17:34:50.072" v="2863" actId="20577"/>
        <pc:sldMkLst>
          <pc:docMk/>
          <pc:sldMk cId="1361215243" sldId="626"/>
        </pc:sldMkLst>
        <pc:spChg chg="mod">
          <ac:chgData name="rick duggin" userId="0b05f36c4f69b508" providerId="LiveId" clId="{5D32E322-98CE-4D58-8394-CECCC03B3CEB}" dt="2024-04-13T17:34:50.072" v="2863" actId="20577"/>
          <ac:spMkLst>
            <pc:docMk/>
            <pc:sldMk cId="1361215243" sldId="626"/>
            <ac:spMk id="3" creationId="{2C4FEF49-D215-45CC-B150-F310FB4A74D2}"/>
          </ac:spMkLst>
        </pc:spChg>
        <pc:spChg chg="mod">
          <ac:chgData name="rick duggin" userId="0b05f36c4f69b508" providerId="LiveId" clId="{5D32E322-98CE-4D58-8394-CECCC03B3CEB}" dt="2024-04-12T15:15:28.643" v="1644" actId="207"/>
          <ac:spMkLst>
            <pc:docMk/>
            <pc:sldMk cId="1361215243" sldId="626"/>
            <ac:spMk id="4" creationId="{40596B6C-3AD8-4E42-8FBA-74C9243DE4BF}"/>
          </ac:spMkLst>
        </pc:spChg>
      </pc:sldChg>
      <pc:sldChg chg="del">
        <pc:chgData name="rick duggin" userId="0b05f36c4f69b508" providerId="LiveId" clId="{5D32E322-98CE-4D58-8394-CECCC03B3CEB}" dt="2024-04-12T15:12:14.600" v="1463" actId="47"/>
        <pc:sldMkLst>
          <pc:docMk/>
          <pc:sldMk cId="1598690790" sldId="635"/>
        </pc:sldMkLst>
      </pc:sldChg>
      <pc:sldChg chg="del">
        <pc:chgData name="rick duggin" userId="0b05f36c4f69b508" providerId="LiveId" clId="{5D32E322-98CE-4D58-8394-CECCC03B3CEB}" dt="2024-04-12T15:12:16.311" v="1465" actId="47"/>
        <pc:sldMkLst>
          <pc:docMk/>
          <pc:sldMk cId="4125744495" sldId="636"/>
        </pc:sldMkLst>
      </pc:sldChg>
      <pc:sldChg chg="del">
        <pc:chgData name="rick duggin" userId="0b05f36c4f69b508" providerId="LiveId" clId="{5D32E322-98CE-4D58-8394-CECCC03B3CEB}" dt="2024-04-12T15:12:17.890" v="1467" actId="47"/>
        <pc:sldMkLst>
          <pc:docMk/>
          <pc:sldMk cId="3310391342" sldId="637"/>
        </pc:sldMkLst>
      </pc:sldChg>
      <pc:sldChg chg="del">
        <pc:chgData name="rick duggin" userId="0b05f36c4f69b508" providerId="LiveId" clId="{5D32E322-98CE-4D58-8394-CECCC03B3CEB}" dt="2024-04-12T15:12:21.786" v="1472" actId="47"/>
        <pc:sldMkLst>
          <pc:docMk/>
          <pc:sldMk cId="590241982" sldId="639"/>
        </pc:sldMkLst>
      </pc:sldChg>
      <pc:sldChg chg="del">
        <pc:chgData name="rick duggin" userId="0b05f36c4f69b508" providerId="LiveId" clId="{5D32E322-98CE-4D58-8394-CECCC03B3CEB}" dt="2024-04-12T15:04:47.875" v="637" actId="47"/>
        <pc:sldMkLst>
          <pc:docMk/>
          <pc:sldMk cId="2508418837" sldId="641"/>
        </pc:sldMkLst>
      </pc:sldChg>
      <pc:sldChg chg="del">
        <pc:chgData name="rick duggin" userId="0b05f36c4f69b508" providerId="LiveId" clId="{5D32E322-98CE-4D58-8394-CECCC03B3CEB}" dt="2024-04-12T15:15:06.653" v="1637" actId="47"/>
        <pc:sldMkLst>
          <pc:docMk/>
          <pc:sldMk cId="3794661925" sldId="642"/>
        </pc:sldMkLst>
      </pc:sldChg>
      <pc:sldChg chg="del">
        <pc:chgData name="rick duggin" userId="0b05f36c4f69b508" providerId="LiveId" clId="{5D32E322-98CE-4D58-8394-CECCC03B3CEB}" dt="2024-04-12T15:12:13.545" v="1462" actId="47"/>
        <pc:sldMkLst>
          <pc:docMk/>
          <pc:sldMk cId="1772003160" sldId="643"/>
        </pc:sldMkLst>
      </pc:sldChg>
      <pc:sldChg chg="del">
        <pc:chgData name="rick duggin" userId="0b05f36c4f69b508" providerId="LiveId" clId="{5D32E322-98CE-4D58-8394-CECCC03B3CEB}" dt="2024-04-12T15:12:15.433" v="1464" actId="47"/>
        <pc:sldMkLst>
          <pc:docMk/>
          <pc:sldMk cId="3106215225" sldId="644"/>
        </pc:sldMkLst>
      </pc:sldChg>
      <pc:sldChg chg="del">
        <pc:chgData name="rick duggin" userId="0b05f36c4f69b508" providerId="LiveId" clId="{5D32E322-98CE-4D58-8394-CECCC03B3CEB}" dt="2024-04-12T15:12:17.137" v="1466" actId="47"/>
        <pc:sldMkLst>
          <pc:docMk/>
          <pc:sldMk cId="92059797" sldId="645"/>
        </pc:sldMkLst>
      </pc:sldChg>
      <pc:sldChg chg="del">
        <pc:chgData name="rick duggin" userId="0b05f36c4f69b508" providerId="LiveId" clId="{5D32E322-98CE-4D58-8394-CECCC03B3CEB}" dt="2024-04-12T15:12:18.705" v="1468" actId="47"/>
        <pc:sldMkLst>
          <pc:docMk/>
          <pc:sldMk cId="1787356205" sldId="646"/>
        </pc:sldMkLst>
      </pc:sldChg>
      <pc:sldChg chg="del">
        <pc:chgData name="rick duggin" userId="0b05f36c4f69b508" providerId="LiveId" clId="{5D32E322-98CE-4D58-8394-CECCC03B3CEB}" dt="2024-04-12T15:12:20.136" v="1470" actId="47"/>
        <pc:sldMkLst>
          <pc:docMk/>
          <pc:sldMk cId="1473848531" sldId="647"/>
        </pc:sldMkLst>
      </pc:sldChg>
      <pc:sldChg chg="del">
        <pc:chgData name="rick duggin" userId="0b05f36c4f69b508" providerId="LiveId" clId="{5D32E322-98CE-4D58-8394-CECCC03B3CEB}" dt="2024-04-12T15:12:21.052" v="1471" actId="47"/>
        <pc:sldMkLst>
          <pc:docMk/>
          <pc:sldMk cId="2387159956" sldId="648"/>
        </pc:sldMkLst>
      </pc:sldChg>
      <pc:sldChg chg="del">
        <pc:chgData name="rick duggin" userId="0b05f36c4f69b508" providerId="LiveId" clId="{5D32E322-98CE-4D58-8394-CECCC03B3CEB}" dt="2024-04-12T15:12:22.489" v="1473" actId="47"/>
        <pc:sldMkLst>
          <pc:docMk/>
          <pc:sldMk cId="3519807932" sldId="649"/>
        </pc:sldMkLst>
      </pc:sldChg>
      <pc:sldChg chg="del">
        <pc:chgData name="rick duggin" userId="0b05f36c4f69b508" providerId="LiveId" clId="{5D32E322-98CE-4D58-8394-CECCC03B3CEB}" dt="2024-04-12T15:12:23.176" v="1474" actId="47"/>
        <pc:sldMkLst>
          <pc:docMk/>
          <pc:sldMk cId="3527867337" sldId="650"/>
        </pc:sldMkLst>
      </pc:sldChg>
      <pc:sldChg chg="addSp modSp add mod modAnim chgLayout">
        <pc:chgData name="rick duggin" userId="0b05f36c4f69b508" providerId="LiveId" clId="{5D32E322-98CE-4D58-8394-CECCC03B3CEB}" dt="2024-04-13T18:14:58.349" v="3130" actId="255"/>
        <pc:sldMkLst>
          <pc:docMk/>
          <pc:sldMk cId="3962114756" sldId="651"/>
        </pc:sldMkLst>
        <pc:spChg chg="mod ord">
          <ac:chgData name="rick duggin" userId="0b05f36c4f69b508" providerId="LiveId" clId="{5D32E322-98CE-4D58-8394-CECCC03B3CEB}" dt="2024-04-13T18:14:58.349" v="3130" actId="255"/>
          <ac:spMkLst>
            <pc:docMk/>
            <pc:sldMk cId="3962114756" sldId="651"/>
            <ac:spMk id="3" creationId="{2C4FEF49-D215-45CC-B150-F310FB4A74D2}"/>
          </ac:spMkLst>
        </pc:spChg>
        <pc:spChg chg="add mod ord">
          <ac:chgData name="rick duggin" userId="0b05f36c4f69b508" providerId="LiveId" clId="{5D32E322-98CE-4D58-8394-CECCC03B3CEB}" dt="2024-04-13T17:07:36.015" v="2742" actId="14100"/>
          <ac:spMkLst>
            <pc:docMk/>
            <pc:sldMk cId="3962114756" sldId="651"/>
            <ac:spMk id="4" creationId="{798C97CC-5129-8D6C-4676-C86B8E662534}"/>
          </ac:spMkLst>
        </pc:spChg>
      </pc:sldChg>
      <pc:sldChg chg="addSp modSp add mod">
        <pc:chgData name="rick duggin" userId="0b05f36c4f69b508" providerId="LiveId" clId="{5D32E322-98CE-4D58-8394-CECCC03B3CEB}" dt="2024-04-12T15:07:33.506" v="1079" actId="20577"/>
        <pc:sldMkLst>
          <pc:docMk/>
          <pc:sldMk cId="3378212293" sldId="652"/>
        </pc:sldMkLst>
        <pc:spChg chg="add mod">
          <ac:chgData name="rick duggin" userId="0b05f36c4f69b508" providerId="LiveId" clId="{5D32E322-98CE-4D58-8394-CECCC03B3CEB}" dt="2024-04-12T15:07:33.506" v="1079" actId="20577"/>
          <ac:spMkLst>
            <pc:docMk/>
            <pc:sldMk cId="3378212293" sldId="652"/>
            <ac:spMk id="2" creationId="{6C5EF509-998D-E2D9-F5B2-5CFAB2667E5B}"/>
          </ac:spMkLst>
        </pc:spChg>
        <pc:spChg chg="mod">
          <ac:chgData name="rick duggin" userId="0b05f36c4f69b508" providerId="LiveId" clId="{5D32E322-98CE-4D58-8394-CECCC03B3CEB}" dt="2024-04-12T15:05:18.385" v="687" actId="14100"/>
          <ac:spMkLst>
            <pc:docMk/>
            <pc:sldMk cId="3378212293" sldId="652"/>
            <ac:spMk id="3" creationId="{1BBC1824-2D85-4E16-8CEF-63034EC2D16E}"/>
          </ac:spMkLst>
        </pc:spChg>
      </pc:sldChg>
      <pc:sldChg chg="modSp add mod ord modAnim">
        <pc:chgData name="rick duggin" userId="0b05f36c4f69b508" providerId="LiveId" clId="{5D32E322-98CE-4D58-8394-CECCC03B3CEB}" dt="2024-04-14T21:11:18.421" v="3172"/>
        <pc:sldMkLst>
          <pc:docMk/>
          <pc:sldMk cId="2662933482" sldId="653"/>
        </pc:sldMkLst>
        <pc:spChg chg="mod">
          <ac:chgData name="rick duggin" userId="0b05f36c4f69b508" providerId="LiveId" clId="{5D32E322-98CE-4D58-8394-CECCC03B3CEB}" dt="2024-04-13T17:30:11.749" v="2815" actId="5793"/>
          <ac:spMkLst>
            <pc:docMk/>
            <pc:sldMk cId="2662933482" sldId="653"/>
            <ac:spMk id="3" creationId="{2C4FEF49-D215-45CC-B150-F310FB4A74D2}"/>
          </ac:spMkLst>
        </pc:spChg>
      </pc:sldChg>
      <pc:sldChg chg="addSp modSp add mod ord">
        <pc:chgData name="rick duggin" userId="0b05f36c4f69b508" providerId="LiveId" clId="{5D32E322-98CE-4D58-8394-CECCC03B3CEB}" dt="2024-04-12T15:11:16.226" v="1339" actId="1035"/>
        <pc:sldMkLst>
          <pc:docMk/>
          <pc:sldMk cId="3122815017" sldId="654"/>
        </pc:sldMkLst>
        <pc:spChg chg="mod">
          <ac:chgData name="rick duggin" userId="0b05f36c4f69b508" providerId="LiveId" clId="{5D32E322-98CE-4D58-8394-CECCC03B3CEB}" dt="2024-04-12T15:11:16.226" v="1339" actId="1035"/>
          <ac:spMkLst>
            <pc:docMk/>
            <pc:sldMk cId="3122815017" sldId="654"/>
            <ac:spMk id="2" creationId="{6C5EF509-998D-E2D9-F5B2-5CFAB2667E5B}"/>
          </ac:spMkLst>
        </pc:spChg>
        <pc:spChg chg="add mod">
          <ac:chgData name="rick duggin" userId="0b05f36c4f69b508" providerId="LiveId" clId="{5D32E322-98CE-4D58-8394-CECCC03B3CEB}" dt="2024-04-12T15:07:18.651" v="1046" actId="20577"/>
          <ac:spMkLst>
            <pc:docMk/>
            <pc:sldMk cId="3122815017" sldId="654"/>
            <ac:spMk id="4" creationId="{0AB68BE8-4FAC-4436-D103-6D37636CB6AE}"/>
          </ac:spMkLst>
        </pc:spChg>
      </pc:sldChg>
      <pc:sldChg chg="modSp add mod ord modAnim">
        <pc:chgData name="rick duggin" userId="0b05f36c4f69b508" providerId="LiveId" clId="{5D32E322-98CE-4D58-8394-CECCC03B3CEB}" dt="2024-04-14T21:12:22.902" v="3175" actId="20577"/>
        <pc:sldMkLst>
          <pc:docMk/>
          <pc:sldMk cId="3687467161" sldId="655"/>
        </pc:sldMkLst>
        <pc:spChg chg="mod">
          <ac:chgData name="rick duggin" userId="0b05f36c4f69b508" providerId="LiveId" clId="{5D32E322-98CE-4D58-8394-CECCC03B3CEB}" dt="2024-04-14T21:12:22.902" v="3175" actId="20577"/>
          <ac:spMkLst>
            <pc:docMk/>
            <pc:sldMk cId="3687467161" sldId="655"/>
            <ac:spMk id="3" creationId="{2C4FEF49-D215-45CC-B150-F310FB4A74D2}"/>
          </ac:spMkLst>
        </pc:spChg>
      </pc:sldChg>
      <pc:sldChg chg="addSp modSp add mod">
        <pc:chgData name="rick duggin" userId="0b05f36c4f69b508" providerId="LiveId" clId="{5D32E322-98CE-4D58-8394-CECCC03B3CEB}" dt="2024-04-12T15:12:07.212" v="1461" actId="1036"/>
        <pc:sldMkLst>
          <pc:docMk/>
          <pc:sldMk cId="73344249" sldId="656"/>
        </pc:sldMkLst>
        <pc:spChg chg="mod">
          <ac:chgData name="rick duggin" userId="0b05f36c4f69b508" providerId="LiveId" clId="{5D32E322-98CE-4D58-8394-CECCC03B3CEB}" dt="2024-04-12T15:12:07.212" v="1461" actId="1036"/>
          <ac:spMkLst>
            <pc:docMk/>
            <pc:sldMk cId="73344249" sldId="656"/>
            <ac:spMk id="2" creationId="{6C5EF509-998D-E2D9-F5B2-5CFAB2667E5B}"/>
          </ac:spMkLst>
        </pc:spChg>
        <pc:spChg chg="add mod">
          <ac:chgData name="rick duggin" userId="0b05f36c4f69b508" providerId="LiveId" clId="{5D32E322-98CE-4D58-8394-CECCC03B3CEB}" dt="2024-04-12T15:11:51.896" v="1423" actId="20577"/>
          <ac:spMkLst>
            <pc:docMk/>
            <pc:sldMk cId="73344249" sldId="656"/>
            <ac:spMk id="5" creationId="{4CB67844-72F9-64EE-48FD-90CEA5D1C188}"/>
          </ac:spMkLst>
        </pc:spChg>
      </pc:sldChg>
      <pc:sldChg chg="modSp add mod modAnim">
        <pc:chgData name="rick duggin" userId="0b05f36c4f69b508" providerId="LiveId" clId="{5D32E322-98CE-4D58-8394-CECCC03B3CEB}" dt="2024-04-13T17:36:21.721" v="2866" actId="207"/>
        <pc:sldMkLst>
          <pc:docMk/>
          <pc:sldMk cId="2280489112" sldId="657"/>
        </pc:sldMkLst>
        <pc:spChg chg="mod">
          <ac:chgData name="rick duggin" userId="0b05f36c4f69b508" providerId="LiveId" clId="{5D32E322-98CE-4D58-8394-CECCC03B3CEB}" dt="2024-04-13T17:36:21.721" v="2866" actId="207"/>
          <ac:spMkLst>
            <pc:docMk/>
            <pc:sldMk cId="2280489112" sldId="657"/>
            <ac:spMk id="3" creationId="{2C4FEF49-D215-45CC-B150-F310FB4A74D2}"/>
          </ac:spMkLst>
        </pc:spChg>
        <pc:spChg chg="mod">
          <ac:chgData name="rick duggin" userId="0b05f36c4f69b508" providerId="LiveId" clId="{5D32E322-98CE-4D58-8394-CECCC03B3CEB}" dt="2024-04-12T15:15:47.557" v="1670" actId="20577"/>
          <ac:spMkLst>
            <pc:docMk/>
            <pc:sldMk cId="2280489112" sldId="657"/>
            <ac:spMk id="4" creationId="{40596B6C-3AD8-4E42-8FBA-74C9243DE4BF}"/>
          </ac:spMkLst>
        </pc:spChg>
      </pc:sldChg>
      <pc:sldChg chg="modSp add mod modAnim">
        <pc:chgData name="rick duggin" userId="0b05f36c4f69b508" providerId="LiveId" clId="{5D32E322-98CE-4D58-8394-CECCC03B3CEB}" dt="2024-04-13T17:37:52.885" v="2889" actId="5793"/>
        <pc:sldMkLst>
          <pc:docMk/>
          <pc:sldMk cId="882348956" sldId="658"/>
        </pc:sldMkLst>
        <pc:spChg chg="mod">
          <ac:chgData name="rick duggin" userId="0b05f36c4f69b508" providerId="LiveId" clId="{5D32E322-98CE-4D58-8394-CECCC03B3CEB}" dt="2024-04-13T17:37:52.885" v="2889" actId="5793"/>
          <ac:spMkLst>
            <pc:docMk/>
            <pc:sldMk cId="882348956" sldId="658"/>
            <ac:spMk id="3" creationId="{2C4FEF49-D215-45CC-B150-F310FB4A74D2}"/>
          </ac:spMkLst>
        </pc:spChg>
        <pc:spChg chg="mod">
          <ac:chgData name="rick duggin" userId="0b05f36c4f69b508" providerId="LiveId" clId="{5D32E322-98CE-4D58-8394-CECCC03B3CEB}" dt="2024-04-13T17:36:58.955" v="2867" actId="6549"/>
          <ac:spMkLst>
            <pc:docMk/>
            <pc:sldMk cId="882348956" sldId="658"/>
            <ac:spMk id="4" creationId="{40596B6C-3AD8-4E42-8FBA-74C9243DE4BF}"/>
          </ac:spMkLst>
        </pc:spChg>
      </pc:sldChg>
      <pc:sldChg chg="modSp add mod modAnim">
        <pc:chgData name="rick duggin" userId="0b05f36c4f69b508" providerId="LiveId" clId="{5D32E322-98CE-4D58-8394-CECCC03B3CEB}" dt="2024-04-12T15:18:40.313" v="2060" actId="20577"/>
        <pc:sldMkLst>
          <pc:docMk/>
          <pc:sldMk cId="2645672434" sldId="659"/>
        </pc:sldMkLst>
        <pc:spChg chg="mod">
          <ac:chgData name="rick duggin" userId="0b05f36c4f69b508" providerId="LiveId" clId="{5D32E322-98CE-4D58-8394-CECCC03B3CEB}" dt="2024-04-12T15:18:40.313" v="2060" actId="20577"/>
          <ac:spMkLst>
            <pc:docMk/>
            <pc:sldMk cId="2645672434" sldId="659"/>
            <ac:spMk id="3" creationId="{2C4FEF49-D215-45CC-B150-F310FB4A74D2}"/>
          </ac:spMkLst>
        </pc:spChg>
        <pc:spChg chg="mod">
          <ac:chgData name="rick duggin" userId="0b05f36c4f69b508" providerId="LiveId" clId="{5D32E322-98CE-4D58-8394-CECCC03B3CEB}" dt="2024-04-12T15:18:17.624" v="1968" actId="20577"/>
          <ac:spMkLst>
            <pc:docMk/>
            <pc:sldMk cId="2645672434" sldId="659"/>
            <ac:spMk id="4" creationId="{40596B6C-3AD8-4E42-8FBA-74C9243DE4BF}"/>
          </ac:spMkLst>
        </pc:spChg>
      </pc:sldChg>
      <pc:sldChg chg="addSp delSp modSp add mod modAnim">
        <pc:chgData name="rick duggin" userId="0b05f36c4f69b508" providerId="LiveId" clId="{5D32E322-98CE-4D58-8394-CECCC03B3CEB}" dt="2024-04-13T18:27:31.335" v="3131" actId="6549"/>
        <pc:sldMkLst>
          <pc:docMk/>
          <pc:sldMk cId="3444023716" sldId="660"/>
        </pc:sldMkLst>
        <pc:spChg chg="mod">
          <ac:chgData name="rick duggin" userId="0b05f36c4f69b508" providerId="LiveId" clId="{5D32E322-98CE-4D58-8394-CECCC03B3CEB}" dt="2024-04-13T18:27:31.335" v="3131" actId="6549"/>
          <ac:spMkLst>
            <pc:docMk/>
            <pc:sldMk cId="3444023716" sldId="660"/>
            <ac:spMk id="3" creationId="{2C4FEF49-D215-45CC-B150-F310FB4A74D2}"/>
          </ac:spMkLst>
        </pc:spChg>
        <pc:spChg chg="mod">
          <ac:chgData name="rick duggin" userId="0b05f36c4f69b508" providerId="LiveId" clId="{5D32E322-98CE-4D58-8394-CECCC03B3CEB}" dt="2024-04-12T15:18:53.707" v="2068" actId="20577"/>
          <ac:spMkLst>
            <pc:docMk/>
            <pc:sldMk cId="3444023716" sldId="660"/>
            <ac:spMk id="4" creationId="{40596B6C-3AD8-4E42-8FBA-74C9243DE4BF}"/>
          </ac:spMkLst>
        </pc:spChg>
        <pc:spChg chg="add del mod">
          <ac:chgData name="rick duggin" userId="0b05f36c4f69b508" providerId="LiveId" clId="{5D32E322-98CE-4D58-8394-CECCC03B3CEB}" dt="2024-04-12T15:20:27.732" v="2172" actId="478"/>
          <ac:spMkLst>
            <pc:docMk/>
            <pc:sldMk cId="3444023716" sldId="660"/>
            <ac:spMk id="5" creationId="{E0142C6D-2D26-5F67-1978-E178CFF9B5BA}"/>
          </ac:spMkLst>
        </pc:spChg>
      </pc:sldChg>
      <pc:sldChg chg="modSp add mod modAnim">
        <pc:chgData name="rick duggin" userId="0b05f36c4f69b508" providerId="LiveId" clId="{5D32E322-98CE-4D58-8394-CECCC03B3CEB}" dt="2024-04-13T18:31:08.776" v="3170" actId="20577"/>
        <pc:sldMkLst>
          <pc:docMk/>
          <pc:sldMk cId="1657217221" sldId="661"/>
        </pc:sldMkLst>
        <pc:spChg chg="mod">
          <ac:chgData name="rick duggin" userId="0b05f36c4f69b508" providerId="LiveId" clId="{5D32E322-98CE-4D58-8394-CECCC03B3CEB}" dt="2024-04-13T18:28:14.113" v="3132" actId="6549"/>
          <ac:spMkLst>
            <pc:docMk/>
            <pc:sldMk cId="1657217221" sldId="661"/>
            <ac:spMk id="3" creationId="{2C4FEF49-D215-45CC-B150-F310FB4A74D2}"/>
          </ac:spMkLst>
        </pc:spChg>
        <pc:spChg chg="mod">
          <ac:chgData name="rick duggin" userId="0b05f36c4f69b508" providerId="LiveId" clId="{5D32E322-98CE-4D58-8394-CECCC03B3CEB}" dt="2024-04-13T18:31:08.776" v="3170" actId="20577"/>
          <ac:spMkLst>
            <pc:docMk/>
            <pc:sldMk cId="1657217221" sldId="661"/>
            <ac:spMk id="5" creationId="{E0142C6D-2D26-5F67-1978-E178CFF9B5B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4/26/2024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07124" y="856211"/>
            <a:ext cx="5935715" cy="1113991"/>
          </a:xfrm>
          <a:prstGeom prst="roundRect">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lumMod val="95000"/>
                  </a:schemeClr>
                </a:solidFill>
              </a:rPr>
              <a:t>One Against Four Hundred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547967"/>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rgbClr val="CCFFFF"/>
                </a:solidFill>
                <a:ea typeface="Verdana" panose="020B0604030504040204" pitchFamily="34" charset="0"/>
              </a:rPr>
              <a:t>Why Should Micaiah Remain Silent?</a:t>
            </a:r>
            <a:endParaRPr lang="en-US" sz="2400" dirty="0">
              <a:solidFill>
                <a:srgbClr val="CCFFFF"/>
              </a:solidFill>
            </a:endParaRPr>
          </a:p>
        </p:txBody>
      </p:sp>
      <p:sp>
        <p:nvSpPr>
          <p:cNvPr id="2" name="Rectangle: Rounded Corners 1">
            <a:extLst>
              <a:ext uri="{FF2B5EF4-FFF2-40B4-BE49-F238E27FC236}">
                <a16:creationId xmlns:a16="http://schemas.microsoft.com/office/drawing/2014/main" id="{6C5EF509-998D-E2D9-F5B2-5CFAB2667E5B}"/>
              </a:ext>
            </a:extLst>
          </p:cNvPr>
          <p:cNvSpPr/>
          <p:nvPr/>
        </p:nvSpPr>
        <p:spPr>
          <a:xfrm>
            <a:off x="1409922" y="2818970"/>
            <a:ext cx="6324599" cy="1364671"/>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IV. </a:t>
            </a:r>
            <a:r>
              <a:rPr lang="en-US" sz="3400" dirty="0">
                <a:solidFill>
                  <a:srgbClr val="CCFFFF"/>
                </a:solidFill>
                <a:ea typeface="Verdana" panose="020B0604030504040204" pitchFamily="34" charset="0"/>
              </a:rPr>
              <a:t>Applications</a:t>
            </a:r>
            <a:endParaRPr lang="en-US" sz="3400" dirty="0">
              <a:solidFill>
                <a:srgbClr val="CCFFFF"/>
              </a:solidFill>
            </a:endParaRPr>
          </a:p>
        </p:txBody>
      </p:sp>
      <p:sp>
        <p:nvSpPr>
          <p:cNvPr id="4" name="Rectangle: Rounded Corners 3">
            <a:extLst>
              <a:ext uri="{FF2B5EF4-FFF2-40B4-BE49-F238E27FC236}">
                <a16:creationId xmlns:a16="http://schemas.microsoft.com/office/drawing/2014/main" id="{0AB68BE8-4FAC-4436-D103-6D37636CB6AE}"/>
              </a:ext>
            </a:extLst>
          </p:cNvPr>
          <p:cNvSpPr/>
          <p:nvPr/>
        </p:nvSpPr>
        <p:spPr>
          <a:xfrm>
            <a:off x="1409923" y="1348390"/>
            <a:ext cx="6324599" cy="547967"/>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rgbClr val="CCFFFF"/>
                </a:solidFill>
                <a:ea typeface="Verdana" panose="020B0604030504040204" pitchFamily="34" charset="0"/>
              </a:rPr>
              <a:t>What Does Micaiah Say?</a:t>
            </a:r>
            <a:endParaRPr lang="en-US" sz="2400" dirty="0">
              <a:solidFill>
                <a:srgbClr val="CCFFFF"/>
              </a:solidFill>
            </a:endParaRPr>
          </a:p>
        </p:txBody>
      </p:sp>
      <p:sp>
        <p:nvSpPr>
          <p:cNvPr id="5" name="Rectangle: Rounded Corners 4">
            <a:extLst>
              <a:ext uri="{FF2B5EF4-FFF2-40B4-BE49-F238E27FC236}">
                <a16:creationId xmlns:a16="http://schemas.microsoft.com/office/drawing/2014/main" id="{4CB67844-72F9-64EE-48FD-90CEA5D1C188}"/>
              </a:ext>
            </a:extLst>
          </p:cNvPr>
          <p:cNvSpPr/>
          <p:nvPr/>
        </p:nvSpPr>
        <p:spPr>
          <a:xfrm>
            <a:off x="1411491" y="2075827"/>
            <a:ext cx="6324599" cy="547967"/>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rgbClr val="CCFFFF"/>
                </a:solidFill>
                <a:ea typeface="Verdana" panose="020B0604030504040204" pitchFamily="34" charset="0"/>
              </a:rPr>
              <a:t>Why Does Micaiah Speak?</a:t>
            </a:r>
            <a:endParaRPr lang="en-US" sz="2400" dirty="0">
              <a:solidFill>
                <a:srgbClr val="CCFFFF"/>
              </a:solidFill>
            </a:endParaRPr>
          </a:p>
        </p:txBody>
      </p:sp>
    </p:spTree>
    <p:extLst>
      <p:ext uri="{BB962C8B-B14F-4D97-AF65-F5344CB8AC3E}">
        <p14:creationId xmlns:p14="http://schemas.microsoft.com/office/powerpoint/2010/main" val="73344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 y="55135"/>
            <a:ext cx="9052560" cy="468568"/>
          </a:xfrm>
        </p:spPr>
        <p:txBody>
          <a:bodyPr/>
          <a:lstStyle/>
          <a:p>
            <a:r>
              <a:rPr lang="en-US" sz="2800" dirty="0">
                <a:solidFill>
                  <a:srgbClr val="FF0000"/>
                </a:solidFill>
              </a:rPr>
              <a:t>1. </a:t>
            </a:r>
            <a:r>
              <a:rPr lang="en-US" sz="3300" dirty="0">
                <a:solidFill>
                  <a:srgbClr val="FFFFCC"/>
                </a:solidFill>
              </a:rPr>
              <a:t>Compromise always threatens God’s people</a:t>
            </a:r>
            <a:endParaRPr lang="en-US" sz="33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252696" y="617973"/>
            <a:ext cx="8641919" cy="5860472"/>
          </a:xfrm>
        </p:spPr>
        <p:txBody>
          <a:bodyPr/>
          <a:lstStyle/>
          <a:p>
            <a:pPr marL="0" indent="0" algn="ctr">
              <a:spcAft>
                <a:spcPts val="0"/>
              </a:spcAft>
              <a:buNone/>
            </a:pPr>
            <a:r>
              <a:rPr lang="en-US" sz="3000" u="sng" dirty="0">
                <a:solidFill>
                  <a:srgbClr val="CCFFCC"/>
                </a:solidFill>
                <a:ea typeface="Times New Roman" panose="02020603050405020304" pitchFamily="18" charset="0"/>
              </a:rPr>
              <a:t>Many forms</a:t>
            </a:r>
          </a:p>
          <a:p>
            <a:pPr>
              <a:spcAft>
                <a:spcPts val="300"/>
              </a:spcAft>
              <a:buFont typeface="Arial" panose="020B0604020202020204" pitchFamily="34" charset="0"/>
              <a:buChar char="•"/>
            </a:pPr>
            <a:r>
              <a:rPr lang="en-US" sz="3000" dirty="0">
                <a:solidFill>
                  <a:srgbClr val="FFCC99"/>
                </a:solidFill>
                <a:ea typeface="Times New Roman" panose="02020603050405020304" pitchFamily="18" charset="0"/>
              </a:rPr>
              <a:t>Politically correct</a:t>
            </a:r>
          </a:p>
          <a:p>
            <a:pPr>
              <a:spcAft>
                <a:spcPts val="300"/>
              </a:spcAft>
              <a:buFont typeface="Arial" panose="020B0604020202020204" pitchFamily="34" charset="0"/>
              <a:buChar char="•"/>
            </a:pPr>
            <a:r>
              <a:rPr lang="en-US" sz="3000" dirty="0">
                <a:solidFill>
                  <a:srgbClr val="FFCC99"/>
                </a:solidFill>
                <a:ea typeface="Times New Roman" panose="02020603050405020304" pitchFamily="18" charset="0"/>
              </a:rPr>
              <a:t>Religiously correct</a:t>
            </a:r>
          </a:p>
          <a:p>
            <a:pPr>
              <a:spcAft>
                <a:spcPts val="300"/>
              </a:spcAft>
              <a:buFont typeface="Arial" panose="020B0604020202020204" pitchFamily="34" charset="0"/>
              <a:buChar char="•"/>
            </a:pPr>
            <a:r>
              <a:rPr lang="en-US" sz="3000" dirty="0">
                <a:solidFill>
                  <a:srgbClr val="FFCC99"/>
                </a:solidFill>
                <a:ea typeface="Times New Roman" panose="02020603050405020304" pitchFamily="18" charset="0"/>
              </a:rPr>
              <a:t>Socially correct</a:t>
            </a:r>
          </a:p>
          <a:p>
            <a:pPr lvl="1">
              <a:spcAft>
                <a:spcPts val="300"/>
              </a:spcAft>
              <a:buFont typeface="Arial" panose="020B0604020202020204" pitchFamily="34" charset="0"/>
              <a:buChar char="•"/>
            </a:pPr>
            <a:r>
              <a:rPr lang="en-US" sz="3000" dirty="0">
                <a:solidFill>
                  <a:srgbClr val="CCFFFF"/>
                </a:solidFill>
                <a:ea typeface="Times New Roman" panose="02020603050405020304" pitchFamily="18" charset="0"/>
              </a:rPr>
              <a:t>Adultery</a:t>
            </a:r>
          </a:p>
          <a:p>
            <a:pPr lvl="1">
              <a:spcAft>
                <a:spcPts val="300"/>
              </a:spcAft>
              <a:buFont typeface="Arial" panose="020B0604020202020204" pitchFamily="34" charset="0"/>
              <a:buChar char="•"/>
            </a:pPr>
            <a:r>
              <a:rPr lang="en-US" sz="3000" dirty="0">
                <a:solidFill>
                  <a:srgbClr val="CCFFFF"/>
                </a:solidFill>
                <a:ea typeface="Times New Roman" panose="02020603050405020304" pitchFamily="18" charset="0"/>
              </a:rPr>
              <a:t>Homosexuality</a:t>
            </a:r>
          </a:p>
          <a:p>
            <a:pPr lvl="1">
              <a:spcAft>
                <a:spcPts val="300"/>
              </a:spcAft>
              <a:buFont typeface="Arial" panose="020B0604020202020204" pitchFamily="34" charset="0"/>
              <a:buChar char="•"/>
            </a:pPr>
            <a:r>
              <a:rPr lang="en-US" sz="3000" dirty="0">
                <a:solidFill>
                  <a:srgbClr val="CCFFFF"/>
                </a:solidFill>
                <a:ea typeface="Times New Roman" panose="02020603050405020304" pitchFamily="18" charset="0"/>
              </a:rPr>
              <a:t>Alternative lifestyle</a:t>
            </a:r>
          </a:p>
          <a:p>
            <a:pPr lvl="1">
              <a:spcAft>
                <a:spcPts val="300"/>
              </a:spcAft>
              <a:buFont typeface="Arial" panose="020B0604020202020204" pitchFamily="34" charset="0"/>
              <a:buChar char="•"/>
            </a:pPr>
            <a:r>
              <a:rPr lang="en-US" sz="3000" dirty="0">
                <a:solidFill>
                  <a:srgbClr val="CCFFFF"/>
                </a:solidFill>
                <a:ea typeface="Times New Roman" panose="02020603050405020304" pitchFamily="18" charset="0"/>
              </a:rPr>
              <a:t>Drinking</a:t>
            </a:r>
          </a:p>
        </p:txBody>
      </p:sp>
    </p:spTree>
    <p:extLst>
      <p:ext uri="{BB962C8B-B14F-4D97-AF65-F5344CB8AC3E}">
        <p14:creationId xmlns:p14="http://schemas.microsoft.com/office/powerpoint/2010/main" val="1361215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 y="55135"/>
            <a:ext cx="9052560" cy="468568"/>
          </a:xfrm>
        </p:spPr>
        <p:txBody>
          <a:bodyPr/>
          <a:lstStyle/>
          <a:p>
            <a:r>
              <a:rPr lang="en-US" sz="2800" dirty="0">
                <a:solidFill>
                  <a:srgbClr val="FF0000"/>
                </a:solidFill>
              </a:rPr>
              <a:t>2. </a:t>
            </a:r>
            <a:r>
              <a:rPr lang="en-US" sz="3300" dirty="0">
                <a:solidFill>
                  <a:srgbClr val="FFFFCC"/>
                </a:solidFill>
              </a:rPr>
              <a:t>Conviction trumps fear</a:t>
            </a:r>
            <a:endParaRPr lang="en-US" sz="33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252696" y="617973"/>
            <a:ext cx="8641919" cy="5860472"/>
          </a:xfrm>
        </p:spPr>
        <p:txBody>
          <a:bodyPr/>
          <a:lstStyle/>
          <a:p>
            <a:pPr marL="0" indent="0" algn="ctr">
              <a:spcAft>
                <a:spcPts val="0"/>
              </a:spcAft>
              <a:buNone/>
            </a:pPr>
            <a:r>
              <a:rPr lang="en-US" sz="3000" u="sng" dirty="0">
                <a:solidFill>
                  <a:srgbClr val="CCFFCC"/>
                </a:solidFill>
                <a:ea typeface="Times New Roman" panose="02020603050405020304" pitchFamily="18" charset="0"/>
              </a:rPr>
              <a:t>2 Cor.4:13</a:t>
            </a:r>
          </a:p>
          <a:p>
            <a:pPr marL="0" indent="0" algn="ctr">
              <a:spcAft>
                <a:spcPts val="300"/>
              </a:spcAft>
              <a:buNone/>
            </a:pPr>
            <a:r>
              <a:rPr lang="en-US" sz="3000" dirty="0">
                <a:solidFill>
                  <a:srgbClr val="FFCC99"/>
                </a:solidFill>
                <a:ea typeface="Times New Roman" panose="02020603050405020304" pitchFamily="18" charset="0"/>
              </a:rPr>
              <a:t>Micaiah: one man against 401   </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It’s not how he said it; it’s what he said…</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It’s not messenger, but message…   </a:t>
            </a:r>
            <a:r>
              <a:rPr lang="en-US" sz="3000" dirty="0">
                <a:solidFill>
                  <a:schemeClr val="bg1"/>
                </a:solidFill>
                <a:ea typeface="Times New Roman" panose="02020603050405020304" pitchFamily="18" charset="0"/>
              </a:rPr>
              <a:t>Mk.6</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It’s not who is in the audience…  </a:t>
            </a:r>
            <a:r>
              <a:rPr lang="en-US" sz="3000" dirty="0">
                <a:solidFill>
                  <a:schemeClr val="bg1"/>
                </a:solidFill>
                <a:ea typeface="Times New Roman" panose="02020603050405020304" pitchFamily="18" charset="0"/>
              </a:rPr>
              <a:t>1 K.22.  Mk.6.  Ac.23</a:t>
            </a:r>
          </a:p>
        </p:txBody>
      </p:sp>
    </p:spTree>
    <p:extLst>
      <p:ext uri="{BB962C8B-B14F-4D97-AF65-F5344CB8AC3E}">
        <p14:creationId xmlns:p14="http://schemas.microsoft.com/office/powerpoint/2010/main" val="228048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 y="55135"/>
            <a:ext cx="9052560" cy="468568"/>
          </a:xfrm>
        </p:spPr>
        <p:txBody>
          <a:bodyPr/>
          <a:lstStyle/>
          <a:p>
            <a:r>
              <a:rPr lang="en-US" sz="2800" dirty="0">
                <a:solidFill>
                  <a:srgbClr val="FF0000"/>
                </a:solidFill>
              </a:rPr>
              <a:t>3. </a:t>
            </a:r>
            <a:r>
              <a:rPr lang="en-US" sz="3300" dirty="0">
                <a:solidFill>
                  <a:srgbClr val="FFFFCC"/>
                </a:solidFill>
              </a:rPr>
              <a:t>Certainty of truth</a:t>
            </a:r>
            <a:endParaRPr lang="en-US" sz="33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252696" y="617973"/>
            <a:ext cx="8641919" cy="5860472"/>
          </a:xfrm>
        </p:spPr>
        <p:txBody>
          <a:bodyPr/>
          <a:lstStyle/>
          <a:p>
            <a:pPr marL="0" indent="0" algn="ctr">
              <a:spcAft>
                <a:spcPts val="0"/>
              </a:spcAft>
              <a:buNone/>
            </a:pPr>
            <a:r>
              <a:rPr lang="en-US" sz="3000" u="sng" dirty="0">
                <a:solidFill>
                  <a:srgbClr val="CCFFCC"/>
                </a:solidFill>
                <a:ea typeface="Times New Roman" panose="02020603050405020304" pitchFamily="18" charset="0"/>
              </a:rPr>
              <a:t>1 K.22:34</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Random arrow hits Ahab?   </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Baptism…?</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Creation…?</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Hell…?</a:t>
            </a:r>
          </a:p>
        </p:txBody>
      </p:sp>
    </p:spTree>
    <p:extLst>
      <p:ext uri="{BB962C8B-B14F-4D97-AF65-F5344CB8AC3E}">
        <p14:creationId xmlns:p14="http://schemas.microsoft.com/office/powerpoint/2010/main" val="88234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 y="55135"/>
            <a:ext cx="9052560" cy="468568"/>
          </a:xfrm>
        </p:spPr>
        <p:txBody>
          <a:bodyPr/>
          <a:lstStyle/>
          <a:p>
            <a:r>
              <a:rPr lang="en-US" sz="2800" dirty="0">
                <a:solidFill>
                  <a:srgbClr val="FF0000"/>
                </a:solidFill>
              </a:rPr>
              <a:t>4. </a:t>
            </a:r>
            <a:r>
              <a:rPr lang="en-US" sz="3300" dirty="0">
                <a:solidFill>
                  <a:srgbClr val="FFFFCC"/>
                </a:solidFill>
              </a:rPr>
              <a:t>Consequences of truth</a:t>
            </a:r>
            <a:endParaRPr lang="en-US" sz="33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252696" y="617973"/>
            <a:ext cx="8641919" cy="5860472"/>
          </a:xfrm>
        </p:spPr>
        <p:txBody>
          <a:bodyPr/>
          <a:lstStyle/>
          <a:p>
            <a:pPr marL="0" indent="0" algn="ctr">
              <a:spcAft>
                <a:spcPts val="0"/>
              </a:spcAft>
              <a:buNone/>
            </a:pPr>
            <a:r>
              <a:rPr lang="en-US" sz="3000" u="sng" dirty="0">
                <a:solidFill>
                  <a:srgbClr val="CCFFCC"/>
                </a:solidFill>
                <a:ea typeface="Times New Roman" panose="02020603050405020304" pitchFamily="18" charset="0"/>
              </a:rPr>
              <a:t>2 Th.2:10-12</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Ahab never returned home</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Ahab’s majority was wrong</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One prophet of God was right</a:t>
            </a:r>
          </a:p>
        </p:txBody>
      </p:sp>
    </p:spTree>
    <p:extLst>
      <p:ext uri="{BB962C8B-B14F-4D97-AF65-F5344CB8AC3E}">
        <p14:creationId xmlns:p14="http://schemas.microsoft.com/office/powerpoint/2010/main" val="264567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 y="55135"/>
            <a:ext cx="9052560" cy="468568"/>
          </a:xfrm>
        </p:spPr>
        <p:txBody>
          <a:bodyPr/>
          <a:lstStyle/>
          <a:p>
            <a:r>
              <a:rPr lang="en-US" sz="2800" dirty="0">
                <a:solidFill>
                  <a:srgbClr val="FF0000"/>
                </a:solidFill>
              </a:rPr>
              <a:t>5. </a:t>
            </a:r>
            <a:r>
              <a:rPr lang="en-US" sz="3300" dirty="0">
                <a:solidFill>
                  <a:srgbClr val="FFFFCC"/>
                </a:solidFill>
              </a:rPr>
              <a:t>Courage of truth</a:t>
            </a:r>
            <a:endParaRPr lang="en-US" sz="33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252696" y="617973"/>
            <a:ext cx="8641919" cy="5860472"/>
          </a:xfrm>
        </p:spPr>
        <p:txBody>
          <a:bodyPr/>
          <a:lstStyle/>
          <a:p>
            <a:pPr marL="0" indent="0" algn="ctr">
              <a:spcAft>
                <a:spcPts val="600"/>
              </a:spcAft>
              <a:buNone/>
            </a:pPr>
            <a:r>
              <a:rPr lang="en-US" sz="3000" u="sng" dirty="0">
                <a:solidFill>
                  <a:srgbClr val="CCFFCC"/>
                </a:solidFill>
                <a:ea typeface="Times New Roman" panose="02020603050405020304" pitchFamily="18" charset="0"/>
              </a:rPr>
              <a:t>Mk.15:43</a:t>
            </a:r>
          </a:p>
          <a:p>
            <a:pPr marL="0" indent="0" algn="ctr">
              <a:spcAft>
                <a:spcPts val="600"/>
              </a:spcAft>
              <a:buNone/>
            </a:pPr>
            <a:r>
              <a:rPr lang="en-US" sz="3000" u="sng" dirty="0">
                <a:solidFill>
                  <a:srgbClr val="CCFFCC"/>
                </a:solidFill>
                <a:ea typeface="Times New Roman" panose="02020603050405020304" pitchFamily="18" charset="0"/>
              </a:rPr>
              <a:t>Ac.28:15</a:t>
            </a:r>
          </a:p>
          <a:p>
            <a:pPr>
              <a:spcAft>
                <a:spcPts val="300"/>
              </a:spcAft>
              <a:buFont typeface="Arial" panose="020B0604020202020204" pitchFamily="34" charset="0"/>
              <a:buChar char="•"/>
            </a:pPr>
            <a:r>
              <a:rPr lang="en-US" sz="3000" dirty="0">
                <a:solidFill>
                  <a:srgbClr val="CCFFFF"/>
                </a:solidFill>
                <a:ea typeface="Times New Roman" panose="02020603050405020304" pitchFamily="18" charset="0"/>
              </a:rPr>
              <a:t>Plato: courage is ‘knowing what not to fear’</a:t>
            </a:r>
          </a:p>
        </p:txBody>
      </p:sp>
    </p:spTree>
    <p:extLst>
      <p:ext uri="{BB962C8B-B14F-4D97-AF65-F5344CB8AC3E}">
        <p14:creationId xmlns:p14="http://schemas.microsoft.com/office/powerpoint/2010/main" val="344402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 y="55135"/>
            <a:ext cx="9052560" cy="468568"/>
          </a:xfrm>
        </p:spPr>
        <p:txBody>
          <a:bodyPr/>
          <a:lstStyle/>
          <a:p>
            <a:r>
              <a:rPr lang="en-US" sz="2800" dirty="0">
                <a:solidFill>
                  <a:srgbClr val="FF0000"/>
                </a:solidFill>
              </a:rPr>
              <a:t>5. </a:t>
            </a:r>
            <a:r>
              <a:rPr lang="en-US" sz="3300" dirty="0">
                <a:solidFill>
                  <a:srgbClr val="FFFFCC"/>
                </a:solidFill>
              </a:rPr>
              <a:t>Courage of truth</a:t>
            </a:r>
            <a:endParaRPr lang="en-US" sz="33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252696" y="617973"/>
            <a:ext cx="8641919" cy="5860472"/>
          </a:xfrm>
        </p:spPr>
        <p:txBody>
          <a:bodyPr/>
          <a:lstStyle/>
          <a:p>
            <a:pPr marL="0" indent="0" algn="ctr">
              <a:spcAft>
                <a:spcPts val="0"/>
              </a:spcAft>
              <a:buNone/>
            </a:pPr>
            <a:endParaRPr lang="en-US" sz="3000" dirty="0">
              <a:solidFill>
                <a:srgbClr val="CCFFFF"/>
              </a:solidFill>
              <a:ea typeface="Times New Roman" panose="02020603050405020304" pitchFamily="18" charset="0"/>
            </a:endParaRPr>
          </a:p>
        </p:txBody>
      </p:sp>
      <p:sp>
        <p:nvSpPr>
          <p:cNvPr id="5" name="Rectangle 4">
            <a:extLst>
              <a:ext uri="{FF2B5EF4-FFF2-40B4-BE49-F238E27FC236}">
                <a16:creationId xmlns:a16="http://schemas.microsoft.com/office/drawing/2014/main" id="{E0142C6D-2D26-5F67-1978-E178CFF9B5BA}"/>
              </a:ext>
            </a:extLst>
          </p:cNvPr>
          <p:cNvSpPr/>
          <p:nvPr/>
        </p:nvSpPr>
        <p:spPr>
          <a:xfrm>
            <a:off x="386497" y="744705"/>
            <a:ext cx="8389856" cy="524130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“Men have preached a lie, knowing it’s a lie if, in preaching it, they have put gold in their pockets. ...they achieved power and authority...  But men do not preach a lie, knowing it’s a lie if, every time they preach it, they are courting imprison-</a:t>
            </a:r>
            <a:r>
              <a:rPr lang="en-US" sz="3000" dirty="0" err="1"/>
              <a:t>ment</a:t>
            </a:r>
            <a:r>
              <a:rPr lang="en-US" sz="3000" dirty="0"/>
              <a:t>, persecution, poverty, and death.  ...or that they will be beheaded as was Paul, or that they will be stoned to death as was Stephen.   ...And yet that is precisely the penalty the early Christians paid for preaching the resurrection” </a:t>
            </a:r>
          </a:p>
        </p:txBody>
      </p:sp>
    </p:spTree>
    <p:extLst>
      <p:ext uri="{BB962C8B-B14F-4D97-AF65-F5344CB8AC3E}">
        <p14:creationId xmlns:p14="http://schemas.microsoft.com/office/powerpoint/2010/main" val="165721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2811" y="327582"/>
            <a:ext cx="8498377" cy="6202836"/>
          </a:xfrm>
        </p:spPr>
        <p:txBody>
          <a:bodyPr/>
          <a:lstStyle/>
          <a:p>
            <a:pPr marL="0" lvl="1" indent="0">
              <a:spcBef>
                <a:spcPts val="0"/>
              </a:spcBef>
              <a:spcAft>
                <a:spcPts val="900"/>
              </a:spcAft>
              <a:buNone/>
            </a:pPr>
            <a:r>
              <a:rPr lang="en-US" sz="2900" dirty="0">
                <a:solidFill>
                  <a:schemeClr val="bg1">
                    <a:lumMod val="95000"/>
                  </a:schemeClr>
                </a:solidFill>
                <a:ea typeface="Times New Roman" panose="02020603050405020304" pitchFamily="18" charset="0"/>
                <a:cs typeface="Times New Roman" panose="02020603050405020304" pitchFamily="18" charset="0"/>
              </a:rPr>
              <a:t>“Silence in the face of evil is itself evil: God will not hold us guiltless.  Not to speak is to speak.  Not to act is to act.” </a:t>
            </a:r>
          </a:p>
          <a:p>
            <a:pPr marL="0" lvl="1" indent="0">
              <a:spcBef>
                <a:spcPts val="0"/>
              </a:spcBef>
              <a:spcAft>
                <a:spcPts val="1200"/>
              </a:spcAft>
              <a:buNone/>
            </a:pPr>
            <a:r>
              <a:rPr lang="en-US" sz="2900" dirty="0">
                <a:solidFill>
                  <a:schemeClr val="bg1"/>
                </a:solidFill>
                <a:ea typeface="Times New Roman" panose="02020603050405020304" pitchFamily="18" charset="0"/>
                <a:cs typeface="Times New Roman" panose="02020603050405020304" pitchFamily="18" charset="0"/>
              </a:rPr>
              <a:t>2 Tim.4:2-4,</a:t>
            </a:r>
            <a:r>
              <a:rPr lang="en-US" sz="2900" dirty="0">
                <a:solidFill>
                  <a:srgbClr val="FFFFCC"/>
                </a:solidFill>
                <a:ea typeface="Times New Roman" panose="02020603050405020304" pitchFamily="18" charset="0"/>
                <a:cs typeface="Times New Roman" panose="02020603050405020304" pitchFamily="18" charset="0"/>
              </a:rPr>
              <a:t> </a:t>
            </a:r>
            <a:r>
              <a:rPr lang="en-US" sz="2900" dirty="0">
                <a:solidFill>
                  <a:srgbClr val="CCFFCC"/>
                </a:solidFill>
                <a:ea typeface="Times New Roman" panose="02020603050405020304" pitchFamily="18" charset="0"/>
                <a:cs typeface="Times New Roman" panose="02020603050405020304" pitchFamily="18" charset="0"/>
              </a:rPr>
              <a:t>the itch</a:t>
            </a:r>
          </a:p>
          <a:p>
            <a:pPr marL="0" lvl="1" indent="0">
              <a:spcBef>
                <a:spcPts val="0"/>
              </a:spcBef>
              <a:spcAft>
                <a:spcPts val="900"/>
              </a:spcAft>
              <a:buNone/>
            </a:pPr>
            <a:endParaRPr lang="en-US" sz="2900" dirty="0">
              <a:solidFill>
                <a:srgbClr val="FFFFCC"/>
              </a:solidFill>
              <a:ea typeface="Times New Roman" panose="02020603050405020304" pitchFamily="18" charset="0"/>
              <a:cs typeface="Times New Roman" panose="02020603050405020304" pitchFamily="18" charset="0"/>
            </a:endParaRPr>
          </a:p>
          <a:p>
            <a:pPr marL="0" lvl="1" indent="0">
              <a:spcBef>
                <a:spcPts val="0"/>
              </a:spcBef>
              <a:spcAft>
                <a:spcPts val="900"/>
              </a:spcAft>
              <a:buNone/>
            </a:pPr>
            <a:endParaRPr lang="en-US" sz="2900" dirty="0">
              <a:solidFill>
                <a:srgbClr val="FFFFCC"/>
              </a:solidFill>
              <a:ea typeface="Times New Roman" panose="02020603050405020304" pitchFamily="18" charset="0"/>
              <a:cs typeface="Times New Roman" panose="02020603050405020304" pitchFamily="18" charset="0"/>
            </a:endParaRPr>
          </a:p>
          <a:p>
            <a:pPr marL="0" lvl="1" indent="0">
              <a:spcBef>
                <a:spcPts val="0"/>
              </a:spcBef>
              <a:spcAft>
                <a:spcPts val="600"/>
              </a:spcAft>
              <a:buNone/>
            </a:pPr>
            <a:endParaRPr lang="en-US" sz="2900" dirty="0">
              <a:solidFill>
                <a:schemeClr val="bg1"/>
              </a:solidFill>
              <a:ea typeface="Times New Roman" panose="02020603050405020304" pitchFamily="18" charset="0"/>
              <a:cs typeface="Times New Roman" panose="02020603050405020304" pitchFamily="18" charset="0"/>
            </a:endParaRPr>
          </a:p>
          <a:p>
            <a:pPr marL="0" lvl="1" indent="0">
              <a:spcBef>
                <a:spcPts val="0"/>
              </a:spcBef>
              <a:spcAft>
                <a:spcPts val="600"/>
              </a:spcAft>
              <a:buNone/>
            </a:pPr>
            <a:r>
              <a:rPr lang="en-US" sz="2900" dirty="0">
                <a:solidFill>
                  <a:srgbClr val="FFFFCC"/>
                </a:solidFill>
                <a:ea typeface="Times New Roman" panose="02020603050405020304" pitchFamily="18" charset="0"/>
                <a:cs typeface="Times New Roman" panose="02020603050405020304" pitchFamily="18" charset="0"/>
              </a:rPr>
              <a:t>	</a:t>
            </a:r>
            <a:endParaRPr lang="en-US" sz="2900" dirty="0">
              <a:solidFill>
                <a:schemeClr val="bg1"/>
              </a:solidFill>
              <a:ea typeface="Times New Roman" panose="02020603050405020304" pitchFamily="18" charset="0"/>
              <a:cs typeface="Times New Roman" panose="02020603050405020304" pitchFamily="18" charset="0"/>
            </a:endParaRPr>
          </a:p>
          <a:p>
            <a:pPr marL="0" lvl="1" indent="0">
              <a:spcBef>
                <a:spcPts val="0"/>
              </a:spcBef>
              <a:spcAft>
                <a:spcPts val="600"/>
              </a:spcAft>
              <a:buNone/>
            </a:pPr>
            <a:r>
              <a:rPr lang="en-US" sz="2900" dirty="0">
                <a:solidFill>
                  <a:srgbClr val="FFFFCC"/>
                </a:solidFill>
                <a:ea typeface="Times New Roman" panose="02020603050405020304" pitchFamily="18" charset="0"/>
                <a:cs typeface="Times New Roman" panose="02020603050405020304" pitchFamily="18" charset="0"/>
              </a:rPr>
              <a:t>	</a:t>
            </a:r>
          </a:p>
          <a:p>
            <a:pPr marL="0" lvl="1" indent="0">
              <a:spcBef>
                <a:spcPts val="0"/>
              </a:spcBef>
              <a:spcAft>
                <a:spcPts val="600"/>
              </a:spcAft>
              <a:buNone/>
            </a:pPr>
            <a:endParaRPr lang="en-US" sz="3000" dirty="0">
              <a:solidFill>
                <a:srgbClr val="CCFFCC"/>
              </a:solidFill>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72D41C6E-CF3C-F79C-FBC8-AF72106BC27D}"/>
              </a:ext>
            </a:extLst>
          </p:cNvPr>
          <p:cNvSpPr/>
          <p:nvPr/>
        </p:nvSpPr>
        <p:spPr>
          <a:xfrm>
            <a:off x="820132" y="2436224"/>
            <a:ext cx="7503736" cy="1532462"/>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i="1" dirty="0">
                <a:solidFill>
                  <a:srgbClr val="FFFF99"/>
                </a:solidFill>
              </a:rPr>
              <a:t>Itching ears</a:t>
            </a:r>
            <a:r>
              <a:rPr lang="en-US" sz="3000" dirty="0">
                <a:solidFill>
                  <a:srgbClr val="FFFF99"/>
                </a:solidFill>
              </a:rPr>
              <a:t>: to have one’s ears tickled by what he hears; to desire to hear what one wants to hear</a:t>
            </a:r>
            <a:r>
              <a:rPr lang="en-US" dirty="0">
                <a:solidFill>
                  <a:srgbClr val="FFFF99"/>
                </a:solidFill>
              </a:rPr>
              <a:t> </a:t>
            </a:r>
            <a:r>
              <a:rPr lang="en-US" dirty="0"/>
              <a:t> – L-N</a:t>
            </a: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798C97CC-5129-8D6C-4676-C86B8E662534}"/>
              </a:ext>
            </a:extLst>
          </p:cNvPr>
          <p:cNvSpPr>
            <a:spLocks noGrp="1"/>
          </p:cNvSpPr>
          <p:nvPr>
            <p:ph type="title"/>
          </p:nvPr>
        </p:nvSpPr>
        <p:spPr>
          <a:xfrm>
            <a:off x="457200" y="48391"/>
            <a:ext cx="8229600" cy="427664"/>
          </a:xfrm>
        </p:spPr>
        <p:txBody>
          <a:bodyPr/>
          <a:lstStyle/>
          <a:p>
            <a:r>
              <a:rPr lang="en-US" sz="3200" dirty="0">
                <a:solidFill>
                  <a:schemeClr val="bg1"/>
                </a:solidFill>
              </a:rPr>
              <a:t>1 K.22</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292230" y="537321"/>
            <a:ext cx="8578391" cy="5750355"/>
          </a:xfrm>
        </p:spPr>
        <p:txBody>
          <a:bodyPr/>
          <a:lstStyle/>
          <a:p>
            <a:pPr marL="0" lvl="1" indent="0" algn="ctr">
              <a:spcBef>
                <a:spcPts val="0"/>
              </a:spcBef>
              <a:spcAft>
                <a:spcPts val="600"/>
              </a:spcAft>
              <a:buNone/>
            </a:pPr>
            <a:r>
              <a:rPr lang="en-US" sz="3000" dirty="0">
                <a:solidFill>
                  <a:schemeClr val="bg1"/>
                </a:solidFill>
                <a:ea typeface="Times New Roman" panose="02020603050405020304" pitchFamily="18" charset="0"/>
                <a:cs typeface="Times New Roman" panose="02020603050405020304" pitchFamily="18" charset="0"/>
              </a:rPr>
              <a:t>Ahab is </a:t>
            </a:r>
            <a:r>
              <a:rPr lang="en-US" sz="3000" u="sng" dirty="0">
                <a:solidFill>
                  <a:schemeClr val="bg1"/>
                </a:solidFill>
                <a:ea typeface="Times New Roman" panose="02020603050405020304" pitchFamily="18" charset="0"/>
                <a:cs typeface="Times New Roman" panose="02020603050405020304" pitchFamily="18" charset="0"/>
              </a:rPr>
              <a:t>not</a:t>
            </a:r>
            <a:r>
              <a:rPr lang="en-US" sz="3000" dirty="0">
                <a:solidFill>
                  <a:schemeClr val="bg1"/>
                </a:solidFill>
                <a:ea typeface="Times New Roman" panose="02020603050405020304" pitchFamily="18" charset="0"/>
                <a:cs typeface="Times New Roman" panose="02020603050405020304" pitchFamily="18" charset="0"/>
              </a:rPr>
              <a:t> upset over land </a:t>
            </a:r>
            <a:r>
              <a:rPr lang="en-US" sz="3000" u="sng" dirty="0">
                <a:solidFill>
                  <a:schemeClr val="bg1"/>
                </a:solidFill>
                <a:ea typeface="Times New Roman" panose="02020603050405020304" pitchFamily="18" charset="0"/>
                <a:cs typeface="Times New Roman" panose="02020603050405020304" pitchFamily="18" charset="0"/>
              </a:rPr>
              <a:t>he</a:t>
            </a:r>
            <a:r>
              <a:rPr lang="en-US" sz="3000" dirty="0">
                <a:solidFill>
                  <a:schemeClr val="bg1"/>
                </a:solidFill>
                <a:ea typeface="Times New Roman" panose="02020603050405020304" pitchFamily="18" charset="0"/>
                <a:cs typeface="Times New Roman" panose="02020603050405020304" pitchFamily="18" charset="0"/>
              </a:rPr>
              <a:t> took from Naboth</a:t>
            </a:r>
          </a:p>
          <a:p>
            <a:pPr marL="0" lvl="1" indent="0">
              <a:spcBef>
                <a:spcPts val="0"/>
              </a:spcBef>
              <a:spcAft>
                <a:spcPts val="600"/>
              </a:spcAft>
              <a:buNone/>
            </a:pPr>
            <a:r>
              <a:rPr lang="en-US" sz="2400" dirty="0">
                <a:solidFill>
                  <a:schemeClr val="bg1"/>
                </a:solidFill>
                <a:ea typeface="Times New Roman" panose="02020603050405020304" pitchFamily="18" charset="0"/>
                <a:cs typeface="Times New Roman" panose="02020603050405020304" pitchFamily="18" charset="0"/>
              </a:rPr>
              <a:t>3-6: </a:t>
            </a:r>
            <a:r>
              <a:rPr lang="en-US" sz="2900" dirty="0">
                <a:solidFill>
                  <a:srgbClr val="CCFFCC"/>
                </a:solidFill>
                <a:ea typeface="Times New Roman" panose="02020603050405020304" pitchFamily="18" charset="0"/>
                <a:cs typeface="Times New Roman" panose="02020603050405020304" pitchFamily="18" charset="0"/>
              </a:rPr>
              <a:t>400 yes men, yet not enough?  </a:t>
            </a:r>
            <a:endParaRPr lang="en-US" dirty="0">
              <a:solidFill>
                <a:srgbClr val="FFFFCC"/>
              </a:solidFill>
              <a:ea typeface="Times New Roman" panose="02020603050405020304" pitchFamily="18" charset="0"/>
              <a:cs typeface="Times New Roman" panose="02020603050405020304" pitchFamily="18" charset="0"/>
            </a:endParaRPr>
          </a:p>
          <a:p>
            <a:pPr marL="0" lvl="1" indent="0">
              <a:spcBef>
                <a:spcPts val="0"/>
              </a:spcBef>
              <a:spcAft>
                <a:spcPts val="300"/>
              </a:spcAft>
              <a:buNone/>
            </a:pPr>
            <a:r>
              <a:rPr lang="en-US" sz="2400" dirty="0">
                <a:solidFill>
                  <a:schemeClr val="bg1"/>
                </a:solidFill>
                <a:ea typeface="Times New Roman" panose="02020603050405020304" pitchFamily="18" charset="0"/>
                <a:cs typeface="Times New Roman" panose="02020603050405020304" pitchFamily="18" charset="0"/>
              </a:rPr>
              <a:t>7-8:</a:t>
            </a:r>
            <a:r>
              <a:rPr lang="en-US" sz="2900" dirty="0">
                <a:solidFill>
                  <a:srgbClr val="CCFFCC"/>
                </a:solidFill>
                <a:ea typeface="Times New Roman" panose="02020603050405020304" pitchFamily="18" charset="0"/>
                <a:cs typeface="Times New Roman" panose="02020603050405020304" pitchFamily="18" charset="0"/>
              </a:rPr>
              <a:t> one prophet left; Ahab prefers majority rule</a:t>
            </a:r>
          </a:p>
          <a:p>
            <a:pPr marL="0" lvl="1" indent="0" algn="ctr">
              <a:spcBef>
                <a:spcPts val="600"/>
              </a:spcBef>
              <a:spcAft>
                <a:spcPts val="600"/>
              </a:spcAft>
              <a:buNone/>
            </a:pPr>
            <a:r>
              <a:rPr lang="en-US" sz="3000" dirty="0">
                <a:solidFill>
                  <a:srgbClr val="FFFFCC"/>
                </a:solidFill>
                <a:ea typeface="Times New Roman" panose="02020603050405020304" pitchFamily="18" charset="0"/>
                <a:cs typeface="Times New Roman" panose="02020603050405020304" pitchFamily="18" charset="0"/>
              </a:rPr>
              <a:t>Jews think Micaiah is the prophet of 20:35-43</a:t>
            </a:r>
            <a:endParaRPr lang="en-US" sz="3000" dirty="0">
              <a:solidFill>
                <a:schemeClr val="bg1"/>
              </a:solidFill>
              <a:ea typeface="Times New Roman" panose="02020603050405020304" pitchFamily="18" charset="0"/>
              <a:cs typeface="Times New Roman" panose="02020603050405020304" pitchFamily="18" charset="0"/>
            </a:endParaRPr>
          </a:p>
          <a:p>
            <a:pPr marL="0" lvl="1" indent="0">
              <a:spcBef>
                <a:spcPts val="600"/>
              </a:spcBef>
              <a:spcAft>
                <a:spcPts val="600"/>
              </a:spcAft>
              <a:buNone/>
            </a:pPr>
            <a:r>
              <a:rPr lang="en-US" sz="2400" dirty="0">
                <a:solidFill>
                  <a:schemeClr val="bg1"/>
                </a:solidFill>
                <a:ea typeface="Times New Roman" panose="02020603050405020304" pitchFamily="18" charset="0"/>
                <a:cs typeface="Times New Roman" panose="02020603050405020304" pitchFamily="18" charset="0"/>
              </a:rPr>
              <a:t>9:</a:t>
            </a:r>
            <a:r>
              <a:rPr lang="en-US" sz="2900" dirty="0">
                <a:solidFill>
                  <a:srgbClr val="CCFFCC"/>
                </a:solidFill>
                <a:ea typeface="Times New Roman" panose="02020603050405020304" pitchFamily="18" charset="0"/>
                <a:cs typeface="Times New Roman" panose="02020603050405020304" pitchFamily="18" charset="0"/>
              </a:rPr>
              <a:t> bring Micaiah quickly [one true prophet shunned] </a:t>
            </a:r>
          </a:p>
          <a:p>
            <a:pPr marL="0" lvl="1" indent="0">
              <a:spcBef>
                <a:spcPts val="600"/>
              </a:spcBef>
              <a:spcAft>
                <a:spcPts val="600"/>
              </a:spcAft>
              <a:buNone/>
            </a:pPr>
            <a:r>
              <a:rPr lang="en-US" sz="2400" dirty="0">
                <a:solidFill>
                  <a:schemeClr val="bg1"/>
                </a:solidFill>
                <a:ea typeface="Times New Roman" panose="02020603050405020304" pitchFamily="18" charset="0"/>
                <a:cs typeface="Times New Roman" panose="02020603050405020304" pitchFamily="18" charset="0"/>
              </a:rPr>
              <a:t>13-14:</a:t>
            </a:r>
            <a:r>
              <a:rPr lang="en-US" sz="2900" dirty="0">
                <a:solidFill>
                  <a:srgbClr val="CCFFCC"/>
                </a:solidFill>
                <a:ea typeface="Times New Roman" panose="02020603050405020304" pitchFamily="18" charset="0"/>
                <a:cs typeface="Times New Roman" panose="02020603050405020304" pitchFamily="18" charset="0"/>
              </a:rPr>
              <a:t> like Elijah: alone</a:t>
            </a:r>
            <a:r>
              <a:rPr lang="en-US" sz="2900">
                <a:solidFill>
                  <a:srgbClr val="CCFFCC"/>
                </a:solidFill>
                <a:ea typeface="Times New Roman" panose="02020603050405020304" pitchFamily="18" charset="0"/>
                <a:cs typeface="Times New Roman" panose="02020603050405020304" pitchFamily="18" charset="0"/>
              </a:rPr>
              <a:t>;  brave — a “NO” </a:t>
            </a:r>
            <a:r>
              <a:rPr lang="en-US" sz="2900" dirty="0">
                <a:solidFill>
                  <a:srgbClr val="CCFFCC"/>
                </a:solidFill>
                <a:ea typeface="Times New Roman" panose="02020603050405020304" pitchFamily="18" charset="0"/>
                <a:cs typeface="Times New Roman" panose="02020603050405020304" pitchFamily="18" charset="0"/>
              </a:rPr>
              <a:t>man…</a:t>
            </a:r>
          </a:p>
          <a:p>
            <a:pPr marL="0" lvl="1" indent="0">
              <a:spcBef>
                <a:spcPts val="600"/>
              </a:spcBef>
              <a:spcAft>
                <a:spcPts val="600"/>
              </a:spcAft>
              <a:buNone/>
            </a:pPr>
            <a:r>
              <a:rPr lang="en-US" sz="2400" dirty="0">
                <a:solidFill>
                  <a:schemeClr val="bg1"/>
                </a:solidFill>
                <a:ea typeface="Times New Roman" panose="02020603050405020304" pitchFamily="18" charset="0"/>
                <a:cs typeface="Times New Roman" panose="02020603050405020304" pitchFamily="18" charset="0"/>
              </a:rPr>
              <a:t>15-16:</a:t>
            </a:r>
            <a:r>
              <a:rPr lang="en-US" sz="2900" dirty="0">
                <a:solidFill>
                  <a:srgbClr val="CCFFCC"/>
                </a:solidFill>
                <a:ea typeface="Times New Roman" panose="02020603050405020304" pitchFamily="18" charset="0"/>
                <a:cs typeface="Times New Roman" panose="02020603050405020304" pitchFamily="18" charset="0"/>
              </a:rPr>
              <a:t> Ahab wants truth, not sarcasm??  </a:t>
            </a:r>
          </a:p>
          <a:p>
            <a:pPr marL="0" lvl="1" indent="0">
              <a:spcBef>
                <a:spcPts val="600"/>
              </a:spcBef>
              <a:spcAft>
                <a:spcPts val="600"/>
              </a:spcAft>
              <a:buNone/>
            </a:pPr>
            <a:r>
              <a:rPr lang="en-US" sz="2400" dirty="0">
                <a:solidFill>
                  <a:schemeClr val="bg1"/>
                </a:solidFill>
                <a:ea typeface="Times New Roman" panose="02020603050405020304" pitchFamily="18" charset="0"/>
                <a:cs typeface="Times New Roman" panose="02020603050405020304" pitchFamily="18" charset="0"/>
              </a:rPr>
              <a:t>17-18:</a:t>
            </a:r>
            <a:r>
              <a:rPr lang="en-US" sz="2900" dirty="0">
                <a:solidFill>
                  <a:srgbClr val="CCFFCC"/>
                </a:solidFill>
                <a:ea typeface="Times New Roman" panose="02020603050405020304" pitchFamily="18" charset="0"/>
                <a:cs typeface="Times New Roman" panose="02020603050405020304" pitchFamily="18" charset="0"/>
              </a:rPr>
              <a:t> Can’t handle truth  </a:t>
            </a:r>
          </a:p>
          <a:p>
            <a:pPr marL="0" lvl="1" indent="0">
              <a:spcBef>
                <a:spcPts val="600"/>
              </a:spcBef>
              <a:spcAft>
                <a:spcPts val="600"/>
              </a:spcAft>
              <a:buNone/>
            </a:pPr>
            <a:r>
              <a:rPr lang="en-US" sz="2400" dirty="0">
                <a:solidFill>
                  <a:schemeClr val="bg1"/>
                </a:solidFill>
                <a:ea typeface="Times New Roman" panose="02020603050405020304" pitchFamily="18" charset="0"/>
                <a:cs typeface="Times New Roman" panose="02020603050405020304" pitchFamily="18" charset="0"/>
              </a:rPr>
              <a:t>19-28:</a:t>
            </a:r>
            <a:r>
              <a:rPr lang="en-US" sz="2900" dirty="0">
                <a:solidFill>
                  <a:srgbClr val="CCFFCC"/>
                </a:solidFill>
                <a:ea typeface="Times New Roman" panose="02020603050405020304" pitchFamily="18" charset="0"/>
                <a:cs typeface="Times New Roman" panose="02020603050405020304" pitchFamily="18" charset="0"/>
              </a:rPr>
              <a:t> a story (for itching ears).    </a:t>
            </a:r>
            <a:r>
              <a:rPr lang="en-US" sz="2400" dirty="0">
                <a:solidFill>
                  <a:schemeClr val="bg1"/>
                </a:solidFill>
                <a:ea typeface="Times New Roman" panose="02020603050405020304" pitchFamily="18" charset="0"/>
                <a:cs typeface="Times New Roman" panose="02020603050405020304" pitchFamily="18" charset="0"/>
              </a:rPr>
              <a:t>25:</a:t>
            </a:r>
            <a:r>
              <a:rPr lang="en-US" sz="2900" dirty="0">
                <a:solidFill>
                  <a:srgbClr val="CCFFCC"/>
                </a:solidFill>
                <a:ea typeface="Times New Roman" panose="02020603050405020304" pitchFamily="18" charset="0"/>
                <a:cs typeface="Times New Roman" panose="02020603050405020304" pitchFamily="18" charset="0"/>
              </a:rPr>
              <a:t> you will see</a:t>
            </a:r>
          </a:p>
          <a:p>
            <a:pPr marL="0" lvl="1" indent="0">
              <a:spcBef>
                <a:spcPts val="600"/>
              </a:spcBef>
              <a:spcAft>
                <a:spcPts val="600"/>
              </a:spcAft>
              <a:buNone/>
            </a:pPr>
            <a:r>
              <a:rPr lang="en-US" sz="2400" dirty="0">
                <a:solidFill>
                  <a:schemeClr val="bg1"/>
                </a:solidFill>
                <a:ea typeface="Times New Roman" panose="02020603050405020304" pitchFamily="18" charset="0"/>
                <a:cs typeface="Times New Roman" panose="02020603050405020304" pitchFamily="18" charset="0"/>
              </a:rPr>
              <a:t>29-30:</a:t>
            </a:r>
            <a:r>
              <a:rPr lang="en-US" sz="2900" dirty="0">
                <a:solidFill>
                  <a:srgbClr val="CCFFCC"/>
                </a:solidFill>
                <a:ea typeface="Times New Roman" panose="02020603050405020304" pitchFamily="18" charset="0"/>
                <a:cs typeface="Times New Roman" panose="02020603050405020304" pitchFamily="18" charset="0"/>
              </a:rPr>
              <a:t> Ahab thought he could outsmart God.  </a:t>
            </a:r>
            <a:r>
              <a:rPr lang="en-US" sz="2400" dirty="0">
                <a:solidFill>
                  <a:schemeClr val="bg1"/>
                </a:solidFill>
                <a:ea typeface="Times New Roman" panose="02020603050405020304" pitchFamily="18" charset="0"/>
                <a:cs typeface="Times New Roman" panose="02020603050405020304" pitchFamily="18" charset="0"/>
              </a:rPr>
              <a:t>31…34</a:t>
            </a:r>
          </a:p>
          <a:p>
            <a:pPr marL="0" lvl="1" indent="0">
              <a:spcBef>
                <a:spcPts val="0"/>
              </a:spcBef>
              <a:spcAft>
                <a:spcPts val="600"/>
              </a:spcAft>
              <a:buNone/>
            </a:pPr>
            <a:endParaRPr lang="en-US" sz="2900" dirty="0">
              <a:solidFill>
                <a:srgbClr val="CCFFCC"/>
              </a:solidFill>
              <a:ea typeface="Times New Roman" panose="02020603050405020304" pitchFamily="18" charset="0"/>
              <a:cs typeface="Times New Roman" panose="02020603050405020304" pitchFamily="18" charset="0"/>
            </a:endParaRPr>
          </a:p>
          <a:p>
            <a:pPr marL="0" lvl="1" indent="0">
              <a:spcBef>
                <a:spcPts val="0"/>
              </a:spcBef>
              <a:spcAft>
                <a:spcPts val="600"/>
              </a:spcAft>
              <a:buNone/>
            </a:pPr>
            <a:endParaRPr lang="en-US" sz="2900" dirty="0">
              <a:solidFill>
                <a:srgbClr val="FFFFCC"/>
              </a:solidFill>
              <a:ea typeface="Times New Roman" panose="02020603050405020304" pitchFamily="18" charset="0"/>
              <a:cs typeface="Times New Roman" panose="02020603050405020304" pitchFamily="18" charset="0"/>
            </a:endParaRPr>
          </a:p>
          <a:p>
            <a:pPr marL="0" lvl="1" indent="0">
              <a:spcBef>
                <a:spcPts val="0"/>
              </a:spcBef>
              <a:spcAft>
                <a:spcPts val="600"/>
              </a:spcAft>
              <a:buNone/>
            </a:pPr>
            <a:endParaRPr lang="en-US" sz="3000" dirty="0">
              <a:solidFill>
                <a:srgbClr val="CCFFCC"/>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11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1364671"/>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 </a:t>
            </a:r>
            <a:r>
              <a:rPr lang="en-US" sz="3400" dirty="0">
                <a:solidFill>
                  <a:srgbClr val="CCFFFF"/>
                </a:solidFill>
                <a:ea typeface="Verdana" panose="020B0604030504040204" pitchFamily="34" charset="0"/>
              </a:rPr>
              <a:t>Why Should Micaiah Remain Silent?</a:t>
            </a:r>
            <a:endParaRPr lang="en-US" sz="3400" dirty="0">
              <a:solidFill>
                <a:srgbClr val="CCFFFF"/>
              </a:solidFill>
            </a:endParaRPr>
          </a:p>
        </p:txBody>
      </p:sp>
    </p:spTree>
    <p:extLst>
      <p:ext uri="{BB962C8B-B14F-4D97-AF65-F5344CB8AC3E}">
        <p14:creationId xmlns:p14="http://schemas.microsoft.com/office/powerpoint/2010/main" val="22599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166255"/>
            <a:ext cx="8495974" cy="6047911"/>
          </a:xfrm>
        </p:spPr>
        <p:txBody>
          <a:bodyPr/>
          <a:lstStyle/>
          <a:p>
            <a:pPr marL="0" indent="0" algn="ctr">
              <a:spcAft>
                <a:spcPts val="400"/>
              </a:spcAft>
              <a:buNone/>
            </a:pPr>
            <a:r>
              <a:rPr lang="en-US" sz="3100" dirty="0">
                <a:solidFill>
                  <a:srgbClr val="FFFFCC"/>
                </a:solidFill>
                <a:ea typeface="Times New Roman" panose="02020603050405020304" pitchFamily="18" charset="0"/>
              </a:rPr>
              <a:t>Worldly Answers</a:t>
            </a:r>
            <a:endParaRPr lang="en-US" sz="3000" dirty="0">
              <a:solidFill>
                <a:srgbClr val="FFFFCC"/>
              </a:solidFill>
              <a:ea typeface="Times New Roman" panose="02020603050405020304" pitchFamily="18" charset="0"/>
            </a:endParaRPr>
          </a:p>
          <a:p>
            <a:pPr marL="174625" indent="-234950">
              <a:spcAft>
                <a:spcPts val="400"/>
              </a:spcAft>
              <a:buFont typeface="Arial" panose="020B0604020202020204" pitchFamily="34" charset="0"/>
              <a:buChar char="•"/>
            </a:pPr>
            <a:r>
              <a:rPr lang="en-US" sz="3100" dirty="0">
                <a:solidFill>
                  <a:schemeClr val="bg1"/>
                </a:solidFill>
                <a:ea typeface="Times New Roman" panose="02020603050405020304" pitchFamily="18" charset="0"/>
              </a:rPr>
              <a:t>Easier to follow the majority</a:t>
            </a:r>
          </a:p>
          <a:p>
            <a:pPr marL="174625" indent="-234950">
              <a:spcAft>
                <a:spcPts val="400"/>
              </a:spcAft>
              <a:buFont typeface="Arial" panose="020B0604020202020204" pitchFamily="34" charset="0"/>
              <a:buChar char="•"/>
            </a:pPr>
            <a:r>
              <a:rPr lang="en-US" sz="3100" dirty="0">
                <a:solidFill>
                  <a:schemeClr val="bg1"/>
                </a:solidFill>
                <a:ea typeface="Times New Roman" panose="02020603050405020304" pitchFamily="18" charset="0"/>
              </a:rPr>
              <a:t>Safer to agree with king (8).  1 K.21, Naboth</a:t>
            </a:r>
          </a:p>
          <a:p>
            <a:pPr marL="174625" indent="-234950">
              <a:spcAft>
                <a:spcPts val="400"/>
              </a:spcAft>
              <a:buFont typeface="Arial" panose="020B0604020202020204" pitchFamily="34" charset="0"/>
              <a:buChar char="•"/>
            </a:pPr>
            <a:r>
              <a:rPr lang="en-US" sz="3100" dirty="0">
                <a:solidFill>
                  <a:schemeClr val="bg1"/>
                </a:solidFill>
                <a:ea typeface="Times New Roman" panose="02020603050405020304" pitchFamily="18" charset="0"/>
              </a:rPr>
              <a:t>Jehoshaphat sits by Ahab </a:t>
            </a:r>
            <a:r>
              <a:rPr lang="en-US" sz="2400" dirty="0">
                <a:solidFill>
                  <a:schemeClr val="bg1"/>
                </a:solidFill>
                <a:ea typeface="Times New Roman" panose="02020603050405020304" pitchFamily="18" charset="0"/>
              </a:rPr>
              <a:t>…</a:t>
            </a:r>
            <a:r>
              <a:rPr lang="en-US" sz="3100" dirty="0">
                <a:solidFill>
                  <a:schemeClr val="bg1"/>
                </a:solidFill>
                <a:ea typeface="Times New Roman" panose="02020603050405020304" pitchFamily="18" charset="0"/>
              </a:rPr>
              <a:t> lends influence</a:t>
            </a:r>
          </a:p>
          <a:p>
            <a:pPr marL="174625" indent="-234950">
              <a:spcAft>
                <a:spcPts val="400"/>
              </a:spcAft>
              <a:buFont typeface="Arial" panose="020B0604020202020204" pitchFamily="34" charset="0"/>
              <a:buChar char="•"/>
            </a:pPr>
            <a:r>
              <a:rPr lang="en-US" sz="3100" dirty="0">
                <a:solidFill>
                  <a:schemeClr val="bg1"/>
                </a:solidFill>
                <a:ea typeface="Times New Roman" panose="02020603050405020304" pitchFamily="18" charset="0"/>
              </a:rPr>
              <a:t>Pleasant to speak good things…</a:t>
            </a:r>
          </a:p>
          <a:p>
            <a:pPr marL="174625" indent="-234950">
              <a:spcAft>
                <a:spcPts val="400"/>
              </a:spcAft>
              <a:buFont typeface="Arial" panose="020B0604020202020204" pitchFamily="34" charset="0"/>
              <a:buChar char="•"/>
            </a:pPr>
            <a:r>
              <a:rPr lang="en-US" sz="3100" dirty="0">
                <a:solidFill>
                  <a:schemeClr val="bg1"/>
                </a:solidFill>
                <a:ea typeface="Times New Roman" panose="02020603050405020304" pitchFamily="18" charset="0"/>
              </a:rPr>
              <a:t>Agreeing with everyone reduces stress</a:t>
            </a:r>
          </a:p>
          <a:p>
            <a:pPr marL="174625" indent="-234950">
              <a:spcAft>
                <a:spcPts val="400"/>
              </a:spcAft>
              <a:buFont typeface="Arial" panose="020B0604020202020204" pitchFamily="34" charset="0"/>
              <a:buChar char="•"/>
            </a:pPr>
            <a:r>
              <a:rPr lang="en-US" sz="3100" dirty="0">
                <a:solidFill>
                  <a:schemeClr val="bg1"/>
                </a:solidFill>
                <a:ea typeface="Times New Roman" panose="02020603050405020304" pitchFamily="18" charset="0"/>
              </a:rPr>
              <a:t>Negative message means suffering / death?</a:t>
            </a:r>
            <a:endParaRPr lang="en-US" dirty="0">
              <a:solidFill>
                <a:schemeClr val="bg1"/>
              </a:solidFill>
              <a:ea typeface="Times New Roman" panose="02020603050405020304" pitchFamily="18" charset="0"/>
            </a:endParaRP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393152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FF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FF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547967"/>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rgbClr val="CCFFFF"/>
                </a:solidFill>
                <a:ea typeface="Verdana" panose="020B0604030504040204" pitchFamily="34" charset="0"/>
              </a:rPr>
              <a:t>Why Should Micaiah Remain Silent?</a:t>
            </a:r>
            <a:endParaRPr lang="en-US" sz="2400" dirty="0">
              <a:solidFill>
                <a:srgbClr val="CCFFFF"/>
              </a:solidFill>
            </a:endParaRPr>
          </a:p>
        </p:txBody>
      </p:sp>
      <p:sp>
        <p:nvSpPr>
          <p:cNvPr id="2" name="Rectangle: Rounded Corners 1">
            <a:extLst>
              <a:ext uri="{FF2B5EF4-FFF2-40B4-BE49-F238E27FC236}">
                <a16:creationId xmlns:a16="http://schemas.microsoft.com/office/drawing/2014/main" id="{6C5EF509-998D-E2D9-F5B2-5CFAB2667E5B}"/>
              </a:ext>
            </a:extLst>
          </p:cNvPr>
          <p:cNvSpPr/>
          <p:nvPr/>
        </p:nvSpPr>
        <p:spPr>
          <a:xfrm>
            <a:off x="1409922" y="1329533"/>
            <a:ext cx="6324599" cy="1364671"/>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 </a:t>
            </a:r>
            <a:r>
              <a:rPr lang="en-US" sz="3400" dirty="0">
                <a:solidFill>
                  <a:srgbClr val="CCFFFF"/>
                </a:solidFill>
                <a:ea typeface="Verdana" panose="020B0604030504040204" pitchFamily="34" charset="0"/>
              </a:rPr>
              <a:t>What Does Micaiah Say?</a:t>
            </a:r>
            <a:endParaRPr lang="en-US" sz="3400" dirty="0">
              <a:solidFill>
                <a:srgbClr val="CCFFFF"/>
              </a:solidFill>
            </a:endParaRPr>
          </a:p>
        </p:txBody>
      </p:sp>
    </p:spTree>
    <p:extLst>
      <p:ext uri="{BB962C8B-B14F-4D97-AF65-F5344CB8AC3E}">
        <p14:creationId xmlns:p14="http://schemas.microsoft.com/office/powerpoint/2010/main" val="337821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166255"/>
            <a:ext cx="8495974" cy="6047911"/>
          </a:xfrm>
        </p:spPr>
        <p:txBody>
          <a:bodyPr/>
          <a:lstStyle/>
          <a:p>
            <a:pPr marL="0" indent="0" algn="ctr">
              <a:spcAft>
                <a:spcPts val="400"/>
              </a:spcAft>
              <a:buNone/>
            </a:pPr>
            <a:r>
              <a:rPr lang="en-US" sz="3100" dirty="0">
                <a:solidFill>
                  <a:srgbClr val="FFFFCC"/>
                </a:solidFill>
                <a:ea typeface="Times New Roman" panose="02020603050405020304" pitchFamily="18" charset="0"/>
              </a:rPr>
              <a:t>Micaiah . . .</a:t>
            </a:r>
            <a:endParaRPr lang="en-US" sz="3000" dirty="0">
              <a:solidFill>
                <a:srgbClr val="FFFFCC"/>
              </a:solidFill>
              <a:ea typeface="Times New Roman" panose="02020603050405020304" pitchFamily="18" charset="0"/>
            </a:endParaRPr>
          </a:p>
          <a:p>
            <a:pPr marL="174625" indent="-234950">
              <a:spcAft>
                <a:spcPts val="400"/>
              </a:spcAft>
              <a:buFont typeface="Arial" panose="020B0604020202020204" pitchFamily="34" charset="0"/>
              <a:buChar char="•"/>
            </a:pPr>
            <a:r>
              <a:rPr lang="en-US" sz="3100" dirty="0">
                <a:solidFill>
                  <a:srgbClr val="CCFFFF"/>
                </a:solidFill>
                <a:ea typeface="Times New Roman" panose="02020603050405020304" pitchFamily="18" charset="0"/>
              </a:rPr>
              <a:t>Sarcasm,</a:t>
            </a:r>
            <a:r>
              <a:rPr lang="en-US" sz="3100" dirty="0">
                <a:solidFill>
                  <a:schemeClr val="bg1"/>
                </a:solidFill>
                <a:ea typeface="Times New Roman" panose="02020603050405020304" pitchFamily="18" charset="0"/>
              </a:rPr>
              <a:t> 15.    1 K.18:27</a:t>
            </a:r>
          </a:p>
          <a:p>
            <a:pPr marL="174625" indent="-234950">
              <a:spcAft>
                <a:spcPts val="400"/>
              </a:spcAft>
              <a:buFont typeface="Arial" panose="020B0604020202020204" pitchFamily="34" charset="0"/>
              <a:buChar char="•"/>
            </a:pPr>
            <a:r>
              <a:rPr lang="en-US" sz="3100" dirty="0">
                <a:solidFill>
                  <a:srgbClr val="CCFFFF"/>
                </a:solidFill>
                <a:ea typeface="Times New Roman" panose="02020603050405020304" pitchFamily="18" charset="0"/>
              </a:rPr>
              <a:t>Mockery, scorn, </a:t>
            </a:r>
            <a:r>
              <a:rPr lang="en-US" sz="3100" dirty="0">
                <a:solidFill>
                  <a:schemeClr val="bg1"/>
                </a:solidFill>
                <a:ea typeface="Times New Roman" panose="02020603050405020304" pitchFamily="18" charset="0"/>
              </a:rPr>
              <a:t>6, 12, 15</a:t>
            </a:r>
          </a:p>
          <a:p>
            <a:pPr marL="174625" indent="-234950">
              <a:spcAft>
                <a:spcPts val="400"/>
              </a:spcAft>
              <a:buFont typeface="Arial" panose="020B0604020202020204" pitchFamily="34" charset="0"/>
              <a:buChar char="•"/>
            </a:pPr>
            <a:r>
              <a:rPr lang="en-US" sz="3100" dirty="0">
                <a:solidFill>
                  <a:srgbClr val="CCFFFF"/>
                </a:solidFill>
                <a:ea typeface="Times New Roman" panose="02020603050405020304" pitchFamily="18" charset="0"/>
              </a:rPr>
              <a:t>Prophesies death of king, </a:t>
            </a:r>
            <a:r>
              <a:rPr lang="en-US" sz="3100" dirty="0">
                <a:solidFill>
                  <a:schemeClr val="bg1"/>
                </a:solidFill>
                <a:ea typeface="Times New Roman" panose="02020603050405020304" pitchFamily="18" charset="0"/>
              </a:rPr>
              <a:t>17</a:t>
            </a:r>
          </a:p>
          <a:p>
            <a:pPr marL="174625" indent="-234950">
              <a:spcAft>
                <a:spcPts val="400"/>
              </a:spcAft>
              <a:buFont typeface="Arial" panose="020B0604020202020204" pitchFamily="34" charset="0"/>
              <a:buChar char="•"/>
            </a:pPr>
            <a:r>
              <a:rPr lang="en-US" sz="3100" dirty="0">
                <a:solidFill>
                  <a:srgbClr val="CCFFFF"/>
                </a:solidFill>
                <a:ea typeface="Times New Roman" panose="02020603050405020304" pitchFamily="18" charset="0"/>
              </a:rPr>
              <a:t>Prophesies defeat of Israel, </a:t>
            </a:r>
            <a:r>
              <a:rPr lang="en-US" sz="3100" dirty="0">
                <a:solidFill>
                  <a:schemeClr val="bg1"/>
                </a:solidFill>
                <a:ea typeface="Times New Roman" panose="02020603050405020304" pitchFamily="18" charset="0"/>
              </a:rPr>
              <a:t>17</a:t>
            </a:r>
          </a:p>
          <a:p>
            <a:pPr marL="174625" indent="-234950">
              <a:spcAft>
                <a:spcPts val="400"/>
              </a:spcAft>
              <a:buFont typeface="Arial" panose="020B0604020202020204" pitchFamily="34" charset="0"/>
              <a:buChar char="•"/>
            </a:pPr>
            <a:r>
              <a:rPr lang="en-US" sz="3100" dirty="0">
                <a:solidFill>
                  <a:srgbClr val="CCFFFF"/>
                </a:solidFill>
                <a:ea typeface="Times New Roman" panose="02020603050405020304" pitchFamily="18" charset="0"/>
              </a:rPr>
              <a:t>Charges false prophets with lying and deceit, </a:t>
            </a:r>
            <a:r>
              <a:rPr lang="en-US" sz="3100" dirty="0">
                <a:solidFill>
                  <a:schemeClr val="bg1"/>
                </a:solidFill>
                <a:ea typeface="Times New Roman" panose="02020603050405020304" pitchFamily="18" charset="0"/>
              </a:rPr>
              <a:t>19-23</a:t>
            </a:r>
            <a:endParaRPr lang="en-US" dirty="0">
              <a:solidFill>
                <a:schemeClr val="bg1"/>
              </a:solidFill>
              <a:ea typeface="Times New Roman" panose="02020603050405020304" pitchFamily="18" charset="0"/>
            </a:endParaRPr>
          </a:p>
          <a:p>
            <a:pPr marL="0" lvl="0" indent="0">
              <a:spcAft>
                <a:spcPts val="300"/>
              </a:spcAft>
              <a:buNone/>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266293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547967"/>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rgbClr val="CCFFFF"/>
                </a:solidFill>
                <a:ea typeface="Verdana" panose="020B0604030504040204" pitchFamily="34" charset="0"/>
              </a:rPr>
              <a:t>Why Should Micaiah Remain Silent?</a:t>
            </a:r>
            <a:endParaRPr lang="en-US" sz="2400" dirty="0">
              <a:solidFill>
                <a:srgbClr val="CCFFFF"/>
              </a:solidFill>
            </a:endParaRPr>
          </a:p>
        </p:txBody>
      </p:sp>
      <p:sp>
        <p:nvSpPr>
          <p:cNvPr id="2" name="Rectangle: Rounded Corners 1">
            <a:extLst>
              <a:ext uri="{FF2B5EF4-FFF2-40B4-BE49-F238E27FC236}">
                <a16:creationId xmlns:a16="http://schemas.microsoft.com/office/drawing/2014/main" id="{6C5EF509-998D-E2D9-F5B2-5CFAB2667E5B}"/>
              </a:ext>
            </a:extLst>
          </p:cNvPr>
          <p:cNvSpPr/>
          <p:nvPr/>
        </p:nvSpPr>
        <p:spPr>
          <a:xfrm>
            <a:off x="1409922" y="2074251"/>
            <a:ext cx="6324599" cy="1364671"/>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III. </a:t>
            </a:r>
            <a:r>
              <a:rPr lang="en-US" sz="3400" dirty="0">
                <a:solidFill>
                  <a:srgbClr val="CCFFFF"/>
                </a:solidFill>
                <a:ea typeface="Verdana" panose="020B0604030504040204" pitchFamily="34" charset="0"/>
              </a:rPr>
              <a:t>Why Does Micaiah Speak?</a:t>
            </a:r>
            <a:endParaRPr lang="en-US" sz="3400" dirty="0">
              <a:solidFill>
                <a:srgbClr val="CCFFFF"/>
              </a:solidFill>
            </a:endParaRPr>
          </a:p>
        </p:txBody>
      </p:sp>
      <p:sp>
        <p:nvSpPr>
          <p:cNvPr id="4" name="Rectangle: Rounded Corners 3">
            <a:extLst>
              <a:ext uri="{FF2B5EF4-FFF2-40B4-BE49-F238E27FC236}">
                <a16:creationId xmlns:a16="http://schemas.microsoft.com/office/drawing/2014/main" id="{0AB68BE8-4FAC-4436-D103-6D37636CB6AE}"/>
              </a:ext>
            </a:extLst>
          </p:cNvPr>
          <p:cNvSpPr/>
          <p:nvPr/>
        </p:nvSpPr>
        <p:spPr>
          <a:xfrm>
            <a:off x="1409923" y="1348390"/>
            <a:ext cx="6324599" cy="547967"/>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rgbClr val="CCFFFF"/>
                </a:solidFill>
                <a:ea typeface="Verdana" panose="020B0604030504040204" pitchFamily="34" charset="0"/>
              </a:rPr>
              <a:t>What Does Micaiah Say?</a:t>
            </a:r>
            <a:endParaRPr lang="en-US" sz="2400" dirty="0">
              <a:solidFill>
                <a:srgbClr val="CCFFFF"/>
              </a:solidFill>
            </a:endParaRPr>
          </a:p>
        </p:txBody>
      </p:sp>
    </p:spTree>
    <p:extLst>
      <p:ext uri="{BB962C8B-B14F-4D97-AF65-F5344CB8AC3E}">
        <p14:creationId xmlns:p14="http://schemas.microsoft.com/office/powerpoint/2010/main" val="312281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261524" y="166255"/>
            <a:ext cx="8637377" cy="6047911"/>
          </a:xfrm>
        </p:spPr>
        <p:txBody>
          <a:bodyPr/>
          <a:lstStyle/>
          <a:p>
            <a:pPr marL="0" indent="0" algn="ctr">
              <a:spcAft>
                <a:spcPts val="400"/>
              </a:spcAft>
              <a:buNone/>
            </a:pPr>
            <a:r>
              <a:rPr lang="en-US" sz="3100" dirty="0">
                <a:solidFill>
                  <a:srgbClr val="FFFFCC"/>
                </a:solidFill>
                <a:ea typeface="Times New Roman" panose="02020603050405020304" pitchFamily="18" charset="0"/>
              </a:rPr>
              <a:t>Micaiah speaks…</a:t>
            </a:r>
            <a:endParaRPr lang="en-US" sz="3000" dirty="0">
              <a:solidFill>
                <a:srgbClr val="FFFFCC"/>
              </a:solidFill>
              <a:ea typeface="Times New Roman" panose="02020603050405020304" pitchFamily="18" charset="0"/>
            </a:endParaRPr>
          </a:p>
          <a:p>
            <a:pPr marL="230188" indent="-290513">
              <a:spcAft>
                <a:spcPts val="400"/>
              </a:spcAft>
              <a:buFont typeface="Arial" panose="020B0604020202020204" pitchFamily="34" charset="0"/>
              <a:buChar char="•"/>
            </a:pPr>
            <a:r>
              <a:rPr lang="en-US" sz="3100" dirty="0">
                <a:solidFill>
                  <a:schemeClr val="bg1"/>
                </a:solidFill>
                <a:ea typeface="Times New Roman" panose="02020603050405020304" pitchFamily="18" charset="0"/>
              </a:rPr>
              <a:t>Truth.  Jn.8</a:t>
            </a:r>
          </a:p>
          <a:p>
            <a:pPr marL="230188" indent="-290513">
              <a:spcAft>
                <a:spcPts val="400"/>
              </a:spcAft>
              <a:buFont typeface="Arial" panose="020B0604020202020204" pitchFamily="34" charset="0"/>
              <a:buChar char="•"/>
            </a:pPr>
            <a:r>
              <a:rPr lang="en-US" sz="3100" dirty="0">
                <a:solidFill>
                  <a:schemeClr val="bg1"/>
                </a:solidFill>
                <a:ea typeface="Times New Roman" panose="02020603050405020304" pitchFamily="18" charset="0"/>
              </a:rPr>
              <a:t>Persecution is better than perdition.   Mt.5:10…</a:t>
            </a:r>
          </a:p>
          <a:p>
            <a:pPr marL="230188" indent="-290513">
              <a:spcAft>
                <a:spcPts val="400"/>
              </a:spcAft>
              <a:buFont typeface="Arial" panose="020B0604020202020204" pitchFamily="34" charset="0"/>
              <a:buChar char="•"/>
            </a:pPr>
            <a:r>
              <a:rPr lang="en-US" sz="3100" dirty="0">
                <a:solidFill>
                  <a:srgbClr val="CCFFFF"/>
                </a:solidFill>
                <a:ea typeface="Times New Roman" panose="02020603050405020304" pitchFamily="18" charset="0"/>
              </a:rPr>
              <a:t>Choice: </a:t>
            </a:r>
            <a:r>
              <a:rPr lang="en-US" sz="3100" baseline="30000" dirty="0">
                <a:solidFill>
                  <a:srgbClr val="FFC000"/>
                </a:solidFill>
                <a:ea typeface="Times New Roman" panose="02020603050405020304" pitchFamily="18" charset="0"/>
              </a:rPr>
              <a:t>1</a:t>
            </a:r>
            <a:r>
              <a:rPr lang="en-US" sz="3100" dirty="0">
                <a:solidFill>
                  <a:srgbClr val="CCFFFF"/>
                </a:solidFill>
                <a:ea typeface="Times New Roman" panose="02020603050405020304" pitchFamily="18" charset="0"/>
              </a:rPr>
              <a:t>please king with a lie, or </a:t>
            </a:r>
            <a:r>
              <a:rPr lang="en-US" sz="3100" baseline="30000" dirty="0">
                <a:solidFill>
                  <a:srgbClr val="FFC000"/>
                </a:solidFill>
                <a:ea typeface="Times New Roman" panose="02020603050405020304" pitchFamily="18" charset="0"/>
              </a:rPr>
              <a:t>2</a:t>
            </a:r>
            <a:r>
              <a:rPr lang="en-US" sz="3100" dirty="0">
                <a:solidFill>
                  <a:srgbClr val="CCFFFF"/>
                </a:solidFill>
                <a:ea typeface="Times New Roman" panose="02020603050405020304" pitchFamily="18" charset="0"/>
              </a:rPr>
              <a:t>please God with truth.   </a:t>
            </a:r>
            <a:r>
              <a:rPr lang="en-US" sz="3100">
                <a:solidFill>
                  <a:schemeClr val="bg1"/>
                </a:solidFill>
                <a:ea typeface="Times New Roman" panose="02020603050405020304" pitchFamily="18" charset="0"/>
              </a:rPr>
              <a:t>Mt</a:t>
            </a:r>
            <a:r>
              <a:rPr lang="en-US" sz="3100" dirty="0">
                <a:solidFill>
                  <a:schemeClr val="bg1"/>
                </a:solidFill>
                <a:ea typeface="Times New Roman" panose="02020603050405020304" pitchFamily="18" charset="0"/>
              </a:rPr>
              <a:t>.10:28</a:t>
            </a:r>
            <a:r>
              <a:rPr lang="en-US" sz="3100">
                <a:solidFill>
                  <a:schemeClr val="bg1"/>
                </a:solidFill>
                <a:ea typeface="Times New Roman" panose="02020603050405020304" pitchFamily="18" charset="0"/>
              </a:rPr>
              <a:t>;   </a:t>
            </a:r>
            <a:r>
              <a:rPr lang="en-US" sz="3100" dirty="0">
                <a:solidFill>
                  <a:schemeClr val="bg1"/>
                </a:solidFill>
                <a:ea typeface="Times New Roman" panose="02020603050405020304" pitchFamily="18" charset="0"/>
              </a:rPr>
              <a:t>16:26</a:t>
            </a:r>
          </a:p>
          <a:p>
            <a:pPr marL="574675" lvl="1" indent="-234950">
              <a:spcAft>
                <a:spcPts val="400"/>
              </a:spcAft>
              <a:buFont typeface="Arial" panose="020B0604020202020204" pitchFamily="34" charset="0"/>
              <a:buChar char="•"/>
            </a:pPr>
            <a:r>
              <a:rPr lang="en-US" sz="3000" dirty="0">
                <a:solidFill>
                  <a:schemeClr val="bg1"/>
                </a:solidFill>
                <a:ea typeface="Times New Roman" panose="02020603050405020304" pitchFamily="18" charset="0"/>
              </a:rPr>
              <a:t>Micaiah drew line of resistance . . .</a:t>
            </a:r>
          </a:p>
          <a:p>
            <a:pPr marL="574675" lvl="1" indent="-234950">
              <a:spcAft>
                <a:spcPts val="400"/>
              </a:spcAft>
              <a:buFont typeface="Arial" panose="020B0604020202020204" pitchFamily="34" charset="0"/>
              <a:buChar char="•"/>
            </a:pPr>
            <a:r>
              <a:rPr lang="en-US" sz="3000" dirty="0">
                <a:solidFill>
                  <a:schemeClr val="bg1"/>
                </a:solidFill>
                <a:ea typeface="Times New Roman" panose="02020603050405020304" pitchFamily="18" charset="0"/>
              </a:rPr>
              <a:t>Micaiah held line of revelation . . .   </a:t>
            </a:r>
          </a:p>
          <a:p>
            <a:pPr marL="574675" lvl="1" indent="-234950">
              <a:spcAft>
                <a:spcPts val="400"/>
              </a:spcAft>
              <a:buFont typeface="Arial" panose="020B0604020202020204" pitchFamily="34" charset="0"/>
              <a:buChar char="•"/>
            </a:pPr>
            <a:r>
              <a:rPr lang="en-US" sz="3000" dirty="0">
                <a:solidFill>
                  <a:schemeClr val="bg1"/>
                </a:solidFill>
                <a:ea typeface="Times New Roman" panose="02020603050405020304" pitchFamily="18" charset="0"/>
              </a:rPr>
              <a:t>Micaiah trusted line of reliance . . .</a:t>
            </a: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368746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645</Words>
  <Application>Microsoft Office PowerPoint</Application>
  <PresentationFormat>On-screen Show (4:3)</PresentationFormat>
  <Paragraphs>83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Verdana</vt:lpstr>
      <vt:lpstr>1_Default Design</vt:lpstr>
      <vt:lpstr>PowerPoint Presentation</vt:lpstr>
      <vt:lpstr>PowerPoint Presentation</vt:lpstr>
      <vt:lpstr>1 K.22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Compromise always threatens God’s people</vt:lpstr>
      <vt:lpstr>2. Conviction trumps fear</vt:lpstr>
      <vt:lpstr>3. Certainty of truth</vt:lpstr>
      <vt:lpstr>4. Consequences of truth</vt:lpstr>
      <vt:lpstr>5. Courage of truth</vt:lpstr>
      <vt:lpstr>5. Courage of truth</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4</cp:revision>
  <dcterms:created xsi:type="dcterms:W3CDTF">2006-09-18T21:36:30Z</dcterms:created>
  <dcterms:modified xsi:type="dcterms:W3CDTF">2024-04-26T21:53:42Z</dcterms:modified>
</cp:coreProperties>
</file>