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sldIdLst>
    <p:sldId id="305" r:id="rId2"/>
    <p:sldId id="512" r:id="rId3"/>
    <p:sldId id="651" r:id="rId4"/>
    <p:sldId id="652" r:id="rId5"/>
    <p:sldId id="653" r:id="rId6"/>
    <p:sldId id="475" r:id="rId7"/>
    <p:sldId id="615" r:id="rId8"/>
    <p:sldId id="654" r:id="rId9"/>
    <p:sldId id="655" r:id="rId10"/>
    <p:sldId id="656" r:id="rId11"/>
    <p:sldId id="657" r:id="rId12"/>
    <p:sldId id="626" r:id="rId13"/>
    <p:sldId id="658" r:id="rId14"/>
    <p:sldId id="636" r:id="rId15"/>
    <p:sldId id="659" r:id="rId16"/>
    <p:sldId id="663" r:id="rId17"/>
    <p:sldId id="660" r:id="rId18"/>
    <p:sldId id="664" r:id="rId19"/>
    <p:sldId id="661" r:id="rId20"/>
    <p:sldId id="662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CC"/>
    <a:srgbClr val="CCFFFF"/>
    <a:srgbClr val="FFFFCC"/>
    <a:srgbClr val="FFCC66"/>
    <a:srgbClr val="FFCC99"/>
    <a:srgbClr val="99FF66"/>
    <a:srgbClr val="00FFCC"/>
    <a:srgbClr val="FF9933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0A38FB-EB56-45D8-AEAE-664F4A3C3964}" v="68" dt="2024-04-21T19:08:18.1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k duggin" userId="0b05f36c4f69b508" providerId="LiveId" clId="{337B761C-E33B-3741-B802-8831DE718539}"/>
    <pc:docChg chg="modSld">
      <pc:chgData name="rick duggin" userId="0b05f36c4f69b508" providerId="LiveId" clId="{337B761C-E33B-3741-B802-8831DE718539}" dt="2024-04-21T20:16:48.550" v="17" actId="20577"/>
      <pc:docMkLst>
        <pc:docMk/>
      </pc:docMkLst>
      <pc:sldChg chg="modSp">
        <pc:chgData name="rick duggin" userId="0b05f36c4f69b508" providerId="LiveId" clId="{337B761C-E33B-3741-B802-8831DE718539}" dt="2024-04-21T20:16:48.550" v="17" actId="20577"/>
        <pc:sldMkLst>
          <pc:docMk/>
          <pc:sldMk cId="4125744495" sldId="636"/>
        </pc:sldMkLst>
        <pc:spChg chg="mod">
          <ac:chgData name="rick duggin" userId="0b05f36c4f69b508" providerId="LiveId" clId="{337B761C-E33B-3741-B802-8831DE718539}" dt="2024-04-21T20:16:48.550" v="17" actId="20577"/>
          <ac:spMkLst>
            <pc:docMk/>
            <pc:sldMk cId="4125744495" sldId="636"/>
            <ac:spMk id="3" creationId="{2C4FEF49-D215-45CC-B150-F310FB4A74D2}"/>
          </ac:spMkLst>
        </pc:spChg>
      </pc:sldChg>
    </pc:docChg>
  </pc:docChgLst>
  <pc:docChgLst>
    <pc:chgData name="rick duggin" userId="0b05f36c4f69b508" providerId="LiveId" clId="{CB0A38FB-EB56-45D8-AEAE-664F4A3C3964}"/>
    <pc:docChg chg="modSld">
      <pc:chgData name="rick duggin" userId="0b05f36c4f69b508" providerId="LiveId" clId="{CB0A38FB-EB56-45D8-AEAE-664F4A3C3964}" dt="2024-04-21T19:08:18.181" v="55" actId="207"/>
      <pc:docMkLst>
        <pc:docMk/>
      </pc:docMkLst>
      <pc:sldChg chg="modSp mod">
        <pc:chgData name="rick duggin" userId="0b05f36c4f69b508" providerId="LiveId" clId="{CB0A38FB-EB56-45D8-AEAE-664F4A3C3964}" dt="2024-04-21T19:01:42.706" v="37" actId="207"/>
        <pc:sldMkLst>
          <pc:docMk/>
          <pc:sldMk cId="297008950" sldId="365"/>
        </pc:sldMkLst>
        <pc:spChg chg="mod">
          <ac:chgData name="rick duggin" userId="0b05f36c4f69b508" providerId="LiveId" clId="{CB0A38FB-EB56-45D8-AEAE-664F4A3C3964}" dt="2024-04-21T19:01:42.706" v="37" actId="207"/>
          <ac:spMkLst>
            <pc:docMk/>
            <pc:sldMk cId="297008950" sldId="365"/>
            <ac:spMk id="2051" creationId="{00000000-0000-0000-0000-000000000000}"/>
          </ac:spMkLst>
        </pc:spChg>
      </pc:sldChg>
      <pc:sldChg chg="modSp">
        <pc:chgData name="rick duggin" userId="0b05f36c4f69b508" providerId="LiveId" clId="{CB0A38FB-EB56-45D8-AEAE-664F4A3C3964}" dt="2024-04-21T18:54:50.029" v="10" actId="20577"/>
        <pc:sldMkLst>
          <pc:docMk/>
          <pc:sldMk cId="1969904012" sldId="512"/>
        </pc:sldMkLst>
        <pc:spChg chg="mod">
          <ac:chgData name="rick duggin" userId="0b05f36c4f69b508" providerId="LiveId" clId="{CB0A38FB-EB56-45D8-AEAE-664F4A3C3964}" dt="2024-04-21T18:54:50.029" v="10" actId="20577"/>
          <ac:spMkLst>
            <pc:docMk/>
            <pc:sldMk cId="1969904012" sldId="512"/>
            <ac:spMk id="3" creationId="{2C4FEF49-D215-45CC-B150-F310FB4A74D2}"/>
          </ac:spMkLst>
        </pc:spChg>
      </pc:sldChg>
      <pc:sldChg chg="modSp">
        <pc:chgData name="rick duggin" userId="0b05f36c4f69b508" providerId="LiveId" clId="{CB0A38FB-EB56-45D8-AEAE-664F4A3C3964}" dt="2024-04-21T18:57:21.703" v="16" actId="5793"/>
        <pc:sldMkLst>
          <pc:docMk/>
          <pc:sldMk cId="3931526627" sldId="615"/>
        </pc:sldMkLst>
        <pc:spChg chg="mod">
          <ac:chgData name="rick duggin" userId="0b05f36c4f69b508" providerId="LiveId" clId="{CB0A38FB-EB56-45D8-AEAE-664F4A3C3964}" dt="2024-04-21T18:57:21.703" v="16" actId="5793"/>
          <ac:spMkLst>
            <pc:docMk/>
            <pc:sldMk cId="3931526627" sldId="615"/>
            <ac:spMk id="3" creationId="{2C4FEF49-D215-45CC-B150-F310FB4A74D2}"/>
          </ac:spMkLst>
        </pc:spChg>
      </pc:sldChg>
      <pc:sldChg chg="modSp">
        <pc:chgData name="rick duggin" userId="0b05f36c4f69b508" providerId="LiveId" clId="{CB0A38FB-EB56-45D8-AEAE-664F4A3C3964}" dt="2024-04-21T19:06:06.184" v="43" actId="207"/>
        <pc:sldMkLst>
          <pc:docMk/>
          <pc:sldMk cId="1361215243" sldId="626"/>
        </pc:sldMkLst>
        <pc:spChg chg="mod">
          <ac:chgData name="rick duggin" userId="0b05f36c4f69b508" providerId="LiveId" clId="{CB0A38FB-EB56-45D8-AEAE-664F4A3C3964}" dt="2024-04-21T19:06:06.184" v="43" actId="207"/>
          <ac:spMkLst>
            <pc:docMk/>
            <pc:sldMk cId="1361215243" sldId="626"/>
            <ac:spMk id="3" creationId="{2C4FEF49-D215-45CC-B150-F310FB4A74D2}"/>
          </ac:spMkLst>
        </pc:spChg>
      </pc:sldChg>
      <pc:sldChg chg="modSp">
        <pc:chgData name="rick duggin" userId="0b05f36c4f69b508" providerId="LiveId" clId="{CB0A38FB-EB56-45D8-AEAE-664F4A3C3964}" dt="2024-04-21T19:06:40.929" v="50" actId="20577"/>
        <pc:sldMkLst>
          <pc:docMk/>
          <pc:sldMk cId="4125744495" sldId="636"/>
        </pc:sldMkLst>
        <pc:spChg chg="mod">
          <ac:chgData name="rick duggin" userId="0b05f36c4f69b508" providerId="LiveId" clId="{CB0A38FB-EB56-45D8-AEAE-664F4A3C3964}" dt="2024-04-21T19:06:40.929" v="50" actId="20577"/>
          <ac:spMkLst>
            <pc:docMk/>
            <pc:sldMk cId="4125744495" sldId="636"/>
            <ac:spMk id="3" creationId="{2C4FEF49-D215-45CC-B150-F310FB4A74D2}"/>
          </ac:spMkLst>
        </pc:spChg>
      </pc:sldChg>
      <pc:sldChg chg="modSp">
        <pc:chgData name="rick duggin" userId="0b05f36c4f69b508" providerId="LiveId" clId="{CB0A38FB-EB56-45D8-AEAE-664F4A3C3964}" dt="2024-04-21T18:55:59.587" v="14" actId="1036"/>
        <pc:sldMkLst>
          <pc:docMk/>
          <pc:sldMk cId="2962262415" sldId="651"/>
        </pc:sldMkLst>
        <pc:spChg chg="mod">
          <ac:chgData name="rick duggin" userId="0b05f36c4f69b508" providerId="LiveId" clId="{CB0A38FB-EB56-45D8-AEAE-664F4A3C3964}" dt="2024-04-21T18:55:59.587" v="14" actId="1036"/>
          <ac:spMkLst>
            <pc:docMk/>
            <pc:sldMk cId="2962262415" sldId="651"/>
            <ac:spMk id="3" creationId="{2C4FEF49-D215-45CC-B150-F310FB4A74D2}"/>
          </ac:spMkLst>
        </pc:spChg>
      </pc:sldChg>
      <pc:sldChg chg="modSp">
        <pc:chgData name="rick duggin" userId="0b05f36c4f69b508" providerId="LiveId" clId="{CB0A38FB-EB56-45D8-AEAE-664F4A3C3964}" dt="2024-04-21T19:04:08.926" v="41" actId="6549"/>
        <pc:sldMkLst>
          <pc:docMk/>
          <pc:sldMk cId="2865997323" sldId="652"/>
        </pc:sldMkLst>
        <pc:spChg chg="mod">
          <ac:chgData name="rick duggin" userId="0b05f36c4f69b508" providerId="LiveId" clId="{CB0A38FB-EB56-45D8-AEAE-664F4A3C3964}" dt="2024-04-21T19:04:08.926" v="41" actId="6549"/>
          <ac:spMkLst>
            <pc:docMk/>
            <pc:sldMk cId="2865997323" sldId="652"/>
            <ac:spMk id="3" creationId="{2C4FEF49-D215-45CC-B150-F310FB4A74D2}"/>
          </ac:spMkLst>
        </pc:spChg>
      </pc:sldChg>
      <pc:sldChg chg="modSp">
        <pc:chgData name="rick duggin" userId="0b05f36c4f69b508" providerId="LiveId" clId="{CB0A38FB-EB56-45D8-AEAE-664F4A3C3964}" dt="2024-04-21T19:05:06.869" v="42" actId="207"/>
        <pc:sldMkLst>
          <pc:docMk/>
          <pc:sldMk cId="3413779287" sldId="653"/>
        </pc:sldMkLst>
        <pc:spChg chg="mod">
          <ac:chgData name="rick duggin" userId="0b05f36c4f69b508" providerId="LiveId" clId="{CB0A38FB-EB56-45D8-AEAE-664F4A3C3964}" dt="2024-04-21T19:05:06.869" v="42" actId="207"/>
          <ac:spMkLst>
            <pc:docMk/>
            <pc:sldMk cId="3413779287" sldId="653"/>
            <ac:spMk id="3" creationId="{2C4FEF49-D215-45CC-B150-F310FB4A74D2}"/>
          </ac:spMkLst>
        </pc:spChg>
      </pc:sldChg>
      <pc:sldChg chg="modSp">
        <pc:chgData name="rick duggin" userId="0b05f36c4f69b508" providerId="LiveId" clId="{CB0A38FB-EB56-45D8-AEAE-664F4A3C3964}" dt="2024-04-21T18:57:42.222" v="17" actId="207"/>
        <pc:sldMkLst>
          <pc:docMk/>
          <pc:sldMk cId="1078478673" sldId="654"/>
        </pc:sldMkLst>
        <pc:spChg chg="mod">
          <ac:chgData name="rick duggin" userId="0b05f36c4f69b508" providerId="LiveId" clId="{CB0A38FB-EB56-45D8-AEAE-664F4A3C3964}" dt="2024-04-21T18:57:42.222" v="17" actId="207"/>
          <ac:spMkLst>
            <pc:docMk/>
            <pc:sldMk cId="1078478673" sldId="654"/>
            <ac:spMk id="3" creationId="{2C4FEF49-D215-45CC-B150-F310FB4A74D2}"/>
          </ac:spMkLst>
        </pc:spChg>
      </pc:sldChg>
      <pc:sldChg chg="modSp">
        <pc:chgData name="rick duggin" userId="0b05f36c4f69b508" providerId="LiveId" clId="{CB0A38FB-EB56-45D8-AEAE-664F4A3C3964}" dt="2024-04-21T18:47:10.101" v="8" actId="5793"/>
        <pc:sldMkLst>
          <pc:docMk/>
          <pc:sldMk cId="1406179838" sldId="655"/>
        </pc:sldMkLst>
        <pc:spChg chg="mod">
          <ac:chgData name="rick duggin" userId="0b05f36c4f69b508" providerId="LiveId" clId="{CB0A38FB-EB56-45D8-AEAE-664F4A3C3964}" dt="2024-04-21T18:47:10.101" v="8" actId="5793"/>
          <ac:spMkLst>
            <pc:docMk/>
            <pc:sldMk cId="1406179838" sldId="655"/>
            <ac:spMk id="3" creationId="{2C4FEF49-D215-45CC-B150-F310FB4A74D2}"/>
          </ac:spMkLst>
        </pc:spChg>
      </pc:sldChg>
      <pc:sldChg chg="modSp">
        <pc:chgData name="rick duggin" userId="0b05f36c4f69b508" providerId="LiveId" clId="{CB0A38FB-EB56-45D8-AEAE-664F4A3C3964}" dt="2024-04-21T19:07:41.229" v="53" actId="20577"/>
        <pc:sldMkLst>
          <pc:docMk/>
          <pc:sldMk cId="1136395099" sldId="660"/>
        </pc:sldMkLst>
        <pc:spChg chg="mod">
          <ac:chgData name="rick duggin" userId="0b05f36c4f69b508" providerId="LiveId" clId="{CB0A38FB-EB56-45D8-AEAE-664F4A3C3964}" dt="2024-04-21T19:07:41.229" v="53" actId="20577"/>
          <ac:spMkLst>
            <pc:docMk/>
            <pc:sldMk cId="1136395099" sldId="660"/>
            <ac:spMk id="3" creationId="{2C4FEF49-D215-45CC-B150-F310FB4A74D2}"/>
          </ac:spMkLst>
        </pc:spChg>
      </pc:sldChg>
      <pc:sldChg chg="modSp">
        <pc:chgData name="rick duggin" userId="0b05f36c4f69b508" providerId="LiveId" clId="{CB0A38FB-EB56-45D8-AEAE-664F4A3C3964}" dt="2024-04-21T19:08:18.181" v="55" actId="207"/>
        <pc:sldMkLst>
          <pc:docMk/>
          <pc:sldMk cId="70953302" sldId="661"/>
        </pc:sldMkLst>
        <pc:spChg chg="mod">
          <ac:chgData name="rick duggin" userId="0b05f36c4f69b508" providerId="LiveId" clId="{CB0A38FB-EB56-45D8-AEAE-664F4A3C3964}" dt="2024-04-21T19:08:18.181" v="55" actId="207"/>
          <ac:spMkLst>
            <pc:docMk/>
            <pc:sldMk cId="70953302" sldId="661"/>
            <ac:spMk id="3" creationId="{2C4FEF49-D215-45CC-B150-F310FB4A74D2}"/>
          </ac:spMkLst>
        </pc:spChg>
      </pc:sldChg>
      <pc:sldChg chg="modAnim">
        <pc:chgData name="rick duggin" userId="0b05f36c4f69b508" providerId="LiveId" clId="{CB0A38FB-EB56-45D8-AEAE-664F4A3C3964}" dt="2024-04-21T18:53:33.875" v="9"/>
        <pc:sldMkLst>
          <pc:docMk/>
          <pc:sldMk cId="3021705151" sldId="662"/>
        </pc:sldMkLst>
      </pc:sldChg>
      <pc:sldChg chg="modSp">
        <pc:chgData name="rick duggin" userId="0b05f36c4f69b508" providerId="LiveId" clId="{CB0A38FB-EB56-45D8-AEAE-664F4A3C3964}" dt="2024-04-21T19:07:37.338" v="52" actId="20577"/>
        <pc:sldMkLst>
          <pc:docMk/>
          <pc:sldMk cId="4248534852" sldId="664"/>
        </pc:sldMkLst>
        <pc:spChg chg="mod">
          <ac:chgData name="rick duggin" userId="0b05f36c4f69b508" providerId="LiveId" clId="{CB0A38FB-EB56-45D8-AEAE-664F4A3C3964}" dt="2024-04-21T19:07:37.338" v="52" actId="20577"/>
          <ac:spMkLst>
            <pc:docMk/>
            <pc:sldMk cId="4248534852" sldId="664"/>
            <ac:spMk id="3" creationId="{2C4FEF49-D215-45CC-B150-F310FB4A74D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E2DBE-3CC1-45BF-9091-EE7BE7AC25D2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ED6D4-530D-42E2-AFA1-2340E0A7D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66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22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57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88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86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40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81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59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61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89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3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63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607124" y="856211"/>
            <a:ext cx="5935715" cy="1005842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 dirty="0">
                <a:solidFill>
                  <a:srgbClr val="FFFF00"/>
                </a:solidFill>
              </a:rPr>
              <a:t>God’s Planned Parenthood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514" y="166255"/>
            <a:ext cx="8495974" cy="6047911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sz="3100" dirty="0">
                <a:solidFill>
                  <a:schemeClr val="bg1">
                    <a:lumMod val="95000"/>
                  </a:schemeClr>
                </a:solidFill>
                <a:ea typeface="Times New Roman" panose="02020603050405020304" pitchFamily="18" charset="0"/>
              </a:rPr>
              <a:t>13: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 rightly believed in prayer</a:t>
            </a:r>
          </a:p>
          <a:p>
            <a:pPr marL="174625" indent="-2349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Knew it was a boy</a:t>
            </a:r>
          </a:p>
          <a:p>
            <a:pPr marL="174625" indent="-2349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Knew about his character and mission</a:t>
            </a:r>
          </a:p>
          <a:p>
            <a:pPr lvl="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FFFFCC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5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204197" y="630385"/>
            <a:ext cx="4751765" cy="472552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Their Character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EFCDD73-8682-FB1F-A896-C2DE11F073B9}"/>
              </a:ext>
            </a:extLst>
          </p:cNvPr>
          <p:cNvSpPr/>
          <p:nvPr/>
        </p:nvSpPr>
        <p:spPr>
          <a:xfrm>
            <a:off x="1409922" y="1272973"/>
            <a:ext cx="6324599" cy="136467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</a:t>
            </a:r>
            <a:r>
              <a:rPr lang="en-US" sz="3400" dirty="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400" dirty="0">
                <a:solidFill>
                  <a:srgbClr val="FFFF99"/>
                </a:solidFill>
                <a:ea typeface="Verdana" panose="020B0604030504040204" pitchFamily="34" charset="0"/>
              </a:rPr>
              <a:t>Their Charge</a:t>
            </a:r>
            <a:endParaRPr lang="en-US" sz="3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090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696" y="329938"/>
            <a:ext cx="8641919" cy="6148507"/>
          </a:xfrm>
        </p:spPr>
        <p:txBody>
          <a:bodyPr/>
          <a:lstStyle/>
          <a:p>
            <a:pPr marL="519113" indent="-519113">
              <a:spcAft>
                <a:spcPts val="800"/>
              </a:spcAft>
              <a:buNone/>
            </a:pPr>
            <a:r>
              <a:rPr lang="en-US" sz="2400" dirty="0">
                <a:solidFill>
                  <a:srgbClr val="FFCC66"/>
                </a:solidFill>
                <a:ea typeface="Times New Roman" panose="02020603050405020304" pitchFamily="18" charset="0"/>
              </a:rPr>
              <a:t>13: </a:t>
            </a:r>
            <a:r>
              <a:rPr lang="en-US" sz="3000" dirty="0">
                <a:solidFill>
                  <a:srgbClr val="FFFFCC"/>
                </a:solidFill>
                <a:ea typeface="Times New Roman" panose="02020603050405020304" pitchFamily="18" charset="0"/>
              </a:rPr>
              <a:t>son named John:  [Yohanan] – </a:t>
            </a:r>
            <a:r>
              <a:rPr lang="en-US" sz="3000" dirty="0">
                <a:solidFill>
                  <a:srgbClr val="CCFFFF"/>
                </a:solidFill>
                <a:ea typeface="Times New Roman" panose="02020603050405020304" pitchFamily="18" charset="0"/>
              </a:rPr>
              <a:t>God’s gift, </a:t>
            </a:r>
            <a:r>
              <a:rPr lang="en-US" sz="3000" dirty="0">
                <a:solidFill>
                  <a:srgbClr val="FFFFCC"/>
                </a:solidFill>
                <a:ea typeface="Times New Roman" panose="02020603050405020304" pitchFamily="18" charset="0"/>
              </a:rPr>
              <a:t>or, </a:t>
            </a:r>
            <a:r>
              <a:rPr lang="en-US" sz="3000" dirty="0">
                <a:solidFill>
                  <a:srgbClr val="CCFFFF"/>
                </a:solidFill>
                <a:ea typeface="Times New Roman" panose="02020603050405020304" pitchFamily="18" charset="0"/>
              </a:rPr>
              <a:t>God is gracious</a:t>
            </a:r>
          </a:p>
          <a:p>
            <a:pPr marL="519113" indent="-519113">
              <a:spcAft>
                <a:spcPts val="800"/>
              </a:spcAft>
              <a:buNone/>
            </a:pPr>
            <a:r>
              <a:rPr lang="en-US" sz="2400" dirty="0">
                <a:solidFill>
                  <a:srgbClr val="FFCC66"/>
                </a:solidFill>
                <a:ea typeface="Times New Roman" panose="02020603050405020304" pitchFamily="18" charset="0"/>
              </a:rPr>
              <a:t>14: </a:t>
            </a:r>
            <a:r>
              <a:rPr lang="en-US" sz="3000" dirty="0">
                <a:solidFill>
                  <a:srgbClr val="FFFFCC"/>
                </a:solidFill>
                <a:ea typeface="Times New Roman" panose="02020603050405020304" pitchFamily="18" charset="0"/>
              </a:rPr>
              <a:t>would cause joy to them and others.   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Mt.11:11</a:t>
            </a:r>
          </a:p>
          <a:p>
            <a:pPr marL="519113" indent="-519113">
              <a:spcAft>
                <a:spcPts val="80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Times New Roman" panose="02020603050405020304" pitchFamily="18" charset="0"/>
              </a:rPr>
              <a:t>15: </a:t>
            </a:r>
            <a:r>
              <a:rPr lang="en-US" sz="3000" dirty="0">
                <a:solidFill>
                  <a:srgbClr val="FFFFCC"/>
                </a:solidFill>
                <a:ea typeface="Times New Roman" panose="02020603050405020304" pitchFamily="18" charset="0"/>
              </a:rPr>
              <a:t>would abstain from wine.  Life dedicated to God.  </a:t>
            </a:r>
            <a:r>
              <a:rPr lang="en-US" sz="3000" dirty="0">
                <a:solidFill>
                  <a:schemeClr val="bg1">
                    <a:lumMod val="95000"/>
                  </a:schemeClr>
                </a:solidFill>
                <a:ea typeface="Times New Roman" panose="02020603050405020304" pitchFamily="18" charset="0"/>
              </a:rPr>
              <a:t>Ep.5:18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Times New Roman" panose="02020603050405020304" pitchFamily="18" charset="0"/>
              </a:rPr>
              <a:t>16: </a:t>
            </a:r>
            <a:r>
              <a:rPr lang="en-US" sz="3000" dirty="0">
                <a:solidFill>
                  <a:srgbClr val="FFFFCC"/>
                </a:solidFill>
                <a:ea typeface="Times New Roman" panose="02020603050405020304" pitchFamily="18" charset="0"/>
              </a:rPr>
              <a:t>cause many in Israel to turn to God.  </a:t>
            </a:r>
            <a:r>
              <a:rPr lang="en-US" sz="3000" dirty="0">
                <a:solidFill>
                  <a:schemeClr val="bg1">
                    <a:lumMod val="95000"/>
                  </a:schemeClr>
                </a:solidFill>
                <a:ea typeface="Times New Roman" panose="02020603050405020304" pitchFamily="18" charset="0"/>
              </a:rPr>
              <a:t>Ja.5:20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Times New Roman" panose="02020603050405020304" pitchFamily="18" charset="0"/>
              </a:rPr>
              <a:t>17: </a:t>
            </a:r>
            <a:r>
              <a:rPr lang="en-US" sz="3000" dirty="0">
                <a:solidFill>
                  <a:srgbClr val="FFFFCC"/>
                </a:solidFill>
                <a:ea typeface="Times New Roman" panose="02020603050405020304" pitchFamily="18" charset="0"/>
              </a:rPr>
              <a:t>go before Lord in spirit of Elijah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  <a:ea typeface="Times New Roman" panose="02020603050405020304" pitchFamily="18" charset="0"/>
              </a:rPr>
              <a:t>Both condemned evil kings:  Ahab  /  Herod</a:t>
            </a:r>
          </a:p>
          <a:p>
            <a:pPr lvl="1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  <a:ea typeface="Times New Roman" panose="02020603050405020304" pitchFamily="18" charset="0"/>
              </a:rPr>
              <a:t>We have access to same God (Ja.5:17f.)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400" dirty="0">
                <a:solidFill>
                  <a:srgbClr val="FFCC66"/>
                </a:solidFill>
                <a:ea typeface="Times New Roman" panose="02020603050405020304" pitchFamily="18" charset="0"/>
              </a:rPr>
              <a:t>57-66: </a:t>
            </a:r>
            <a:r>
              <a:rPr lang="en-US" sz="3000" dirty="0">
                <a:solidFill>
                  <a:srgbClr val="FFFFCC"/>
                </a:solidFill>
                <a:ea typeface="Times New Roman" panose="02020603050405020304" pitchFamily="18" charset="0"/>
              </a:rPr>
              <a:t>what manner of child shall this be?</a:t>
            </a:r>
            <a:endParaRPr lang="en-US" sz="3400" dirty="0">
              <a:solidFill>
                <a:srgbClr val="FFFFCC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21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204197" y="630385"/>
            <a:ext cx="4751765" cy="472552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Their Character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EFCDD73-8682-FB1F-A896-C2DE11F073B9}"/>
              </a:ext>
            </a:extLst>
          </p:cNvPr>
          <p:cNvSpPr/>
          <p:nvPr/>
        </p:nvSpPr>
        <p:spPr>
          <a:xfrm>
            <a:off x="1409922" y="1885717"/>
            <a:ext cx="6324599" cy="136467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</a:t>
            </a:r>
            <a:r>
              <a:rPr lang="en-US" sz="3400" dirty="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400" dirty="0">
                <a:solidFill>
                  <a:srgbClr val="FFFF99"/>
                </a:solidFill>
                <a:ea typeface="Verdana" panose="020B0604030504040204" pitchFamily="34" charset="0"/>
              </a:rPr>
              <a:t>Our Charge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83EDD07-4AFD-4988-EC18-612B53FECE68}"/>
              </a:ext>
            </a:extLst>
          </p:cNvPr>
          <p:cNvSpPr/>
          <p:nvPr/>
        </p:nvSpPr>
        <p:spPr>
          <a:xfrm>
            <a:off x="2196342" y="1254125"/>
            <a:ext cx="4751765" cy="472552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Their Charge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971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793277"/>
          </a:xfrm>
        </p:spPr>
        <p:txBody>
          <a:bodyPr/>
          <a:lstStyle/>
          <a:p>
            <a:r>
              <a:rPr lang="en-US" sz="3000" dirty="0">
                <a:solidFill>
                  <a:srgbClr val="FFFFCC"/>
                </a:solidFill>
              </a:rPr>
              <a:t>Do we assume Bible characters</a:t>
            </a:r>
            <a:br>
              <a:rPr lang="en-US" sz="3000" dirty="0">
                <a:solidFill>
                  <a:srgbClr val="FFFFCC"/>
                </a:solidFill>
              </a:rPr>
            </a:br>
            <a:r>
              <a:rPr lang="en-US" sz="3000" dirty="0">
                <a:solidFill>
                  <a:srgbClr val="FFFFCC"/>
                </a:solidFill>
              </a:rPr>
              <a:t>did good job training children? </a:t>
            </a:r>
            <a:endParaRPr lang="en-US" sz="3000" i="1" dirty="0">
              <a:solidFill>
                <a:srgbClr val="FFFFC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696" y="1036949"/>
            <a:ext cx="8641919" cy="5252956"/>
          </a:xfrm>
        </p:spPr>
        <p:txBody>
          <a:bodyPr/>
          <a:lstStyle/>
          <a:p>
            <a:pPr marL="227013" indent="-227013">
              <a:spcAft>
                <a:spcPts val="600"/>
              </a:spcAft>
            </a:pPr>
            <a:r>
              <a:rPr lang="en-US" sz="3000" dirty="0">
                <a:solidFill>
                  <a:srgbClr val="CCFFCC"/>
                </a:solidFill>
                <a:ea typeface="Times New Roman" panose="02020603050405020304" pitchFamily="18" charset="0"/>
              </a:rPr>
              <a:t>David: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  2 Sm.11…13…15…  2 K.1</a:t>
            </a:r>
          </a:p>
          <a:p>
            <a:pPr marL="227013" indent="-227013">
              <a:spcAft>
                <a:spcPts val="600"/>
              </a:spcAft>
            </a:pPr>
            <a:r>
              <a:rPr lang="en-US" sz="3000" dirty="0" err="1">
                <a:solidFill>
                  <a:srgbClr val="CCFFCC"/>
                </a:solidFill>
                <a:ea typeface="Times New Roman" panose="02020603050405020304" pitchFamily="18" charset="0"/>
              </a:rPr>
              <a:t>Zacharias</a:t>
            </a:r>
            <a:r>
              <a:rPr lang="en-US" sz="3000" dirty="0">
                <a:solidFill>
                  <a:srgbClr val="CCFFCC"/>
                </a:solidFill>
                <a:ea typeface="Times New Roman" panose="02020603050405020304" pitchFamily="18" charset="0"/>
              </a:rPr>
              <a:t>: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  Lk.1:18-20, not perfect</a:t>
            </a:r>
          </a:p>
          <a:p>
            <a:pPr marL="227013" indent="-227013">
              <a:spcAft>
                <a:spcPts val="600"/>
              </a:spcAft>
            </a:pPr>
            <a:r>
              <a:rPr lang="en-US" sz="3000" dirty="0">
                <a:solidFill>
                  <a:srgbClr val="CCFFCC"/>
                </a:solidFill>
                <a:ea typeface="Times New Roman" panose="02020603050405020304" pitchFamily="18" charset="0"/>
              </a:rPr>
              <a:t>Mary: 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 Lk.1:34…38, excellent</a:t>
            </a:r>
          </a:p>
          <a:p>
            <a:pPr marL="627063" lvl="1" indent="-227013">
              <a:spcAft>
                <a:spcPts val="600"/>
              </a:spcAft>
            </a:pPr>
            <a:r>
              <a:rPr lang="en-US" sz="3000" dirty="0" err="1">
                <a:solidFill>
                  <a:schemeClr val="bg1">
                    <a:lumMod val="95000"/>
                  </a:schemeClr>
                </a:solidFill>
                <a:ea typeface="Times New Roman" panose="02020603050405020304" pitchFamily="18" charset="0"/>
              </a:rPr>
              <a:t>Zacharias</a:t>
            </a:r>
            <a:r>
              <a:rPr lang="en-US" sz="3000" dirty="0">
                <a:solidFill>
                  <a:schemeClr val="bg1">
                    <a:lumMod val="95000"/>
                  </a:schemeClr>
                </a:solidFill>
                <a:ea typeface="Times New Roman" panose="02020603050405020304" pitchFamily="18" charset="0"/>
              </a:rPr>
              <a:t> and Elizabeth did learn</a:t>
            </a:r>
          </a:p>
          <a:p>
            <a:pPr marL="627063" lvl="1" indent="-227013">
              <a:spcAft>
                <a:spcPts val="600"/>
              </a:spcAft>
            </a:pPr>
            <a:r>
              <a:rPr lang="en-US" sz="3000" dirty="0">
                <a:solidFill>
                  <a:srgbClr val="CCFFFF"/>
                </a:solidFill>
                <a:ea typeface="Times New Roman" panose="02020603050405020304" pitchFamily="18" charset="0"/>
              </a:rPr>
              <a:t>God chose couple that would take parenting seriously</a:t>
            </a:r>
          </a:p>
          <a:p>
            <a:pPr marL="627063" lvl="1" indent="-227013">
              <a:spcAft>
                <a:spcPts val="600"/>
              </a:spcAft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  <a:ea typeface="Times New Roman" panose="02020603050405020304" pitchFamily="18" charset="0"/>
              </a:rPr>
              <a:t>John stood for truth even against corrupt officials…</a:t>
            </a:r>
          </a:p>
        </p:txBody>
      </p:sp>
    </p:spTree>
    <p:extLst>
      <p:ext uri="{BB962C8B-B14F-4D97-AF65-F5344CB8AC3E}">
        <p14:creationId xmlns:p14="http://schemas.microsoft.com/office/powerpoint/2010/main" val="412574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696" y="56556"/>
            <a:ext cx="8641919" cy="6202842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“</a:t>
            </a:r>
            <a:r>
              <a:rPr lang="en-US" sz="3000" dirty="0">
                <a:solidFill>
                  <a:srgbClr val="CCFFCC"/>
                </a:solidFill>
              </a:rPr>
              <a:t>If we cared for our shrubbery as we do for our children, we would soon be living in a jungle”</a:t>
            </a:r>
          </a:p>
          <a:p>
            <a:pPr marL="227013" indent="-227013">
              <a:spcAft>
                <a:spcPts val="600"/>
              </a:spcAft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Referring to parents who leave children to raise themselves [do their own thing; no discipline   </a:t>
            </a:r>
          </a:p>
          <a:p>
            <a:pPr marL="227013" indent="-227013">
              <a:spcAft>
                <a:spcPts val="600"/>
              </a:spcAft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Failure to follow God’s word is sin against the child</a:t>
            </a:r>
          </a:p>
          <a:p>
            <a:pPr marL="227013" indent="-227013">
              <a:spcAft>
                <a:spcPts val="600"/>
              </a:spcAft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Failure to teach God’s word cripples the child’s faith</a:t>
            </a:r>
          </a:p>
          <a:p>
            <a:pPr marL="627063" lvl="1" indent="-227013">
              <a:spcAft>
                <a:spcPts val="600"/>
              </a:spcAft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Infidels are made</a:t>
            </a:r>
          </a:p>
          <a:p>
            <a:pPr marL="227013" indent="-227013">
              <a:spcAft>
                <a:spcPts val="600"/>
              </a:spcAft>
            </a:pPr>
            <a:endParaRPr lang="en-US" sz="30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55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696" y="56556"/>
            <a:ext cx="8641919" cy="6202842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Bear and whelps</a:t>
            </a:r>
          </a:p>
          <a:p>
            <a:pPr marL="227013" indent="-227013">
              <a:spcAft>
                <a:spcPts val="900"/>
              </a:spcAft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2 Sm.17</a:t>
            </a:r>
            <a:r>
              <a:rPr lang="en-US" sz="3000" baseline="30000" dirty="0">
                <a:solidFill>
                  <a:schemeClr val="bg1">
                    <a:lumMod val="95000"/>
                  </a:schemeClr>
                </a:solidFill>
              </a:rPr>
              <a:t>8</a:t>
            </a: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000" dirty="0">
                <a:solidFill>
                  <a:srgbClr val="CCFFCC"/>
                </a:solidFill>
              </a:rPr>
              <a:t>For, said </a:t>
            </a:r>
            <a:r>
              <a:rPr lang="en-US" sz="3000" dirty="0" err="1">
                <a:solidFill>
                  <a:srgbClr val="CCFFCC"/>
                </a:solidFill>
              </a:rPr>
              <a:t>Hushai</a:t>
            </a:r>
            <a:r>
              <a:rPr lang="en-US" sz="3000" dirty="0">
                <a:solidFill>
                  <a:srgbClr val="CCFFCC"/>
                </a:solidFill>
              </a:rPr>
              <a:t>, you know your father and his men, that they are mighty men, and they are enraged in their minds, like a bear robbed of her cubs in the field </a:t>
            </a:r>
          </a:p>
          <a:p>
            <a:pPr marL="227013" indent="-227013">
              <a:spcAft>
                <a:spcPts val="600"/>
              </a:spcAft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Prov.17</a:t>
            </a:r>
            <a:r>
              <a:rPr lang="en-US" sz="3000" baseline="30000" dirty="0">
                <a:solidFill>
                  <a:schemeClr val="bg1">
                    <a:lumMod val="95000"/>
                  </a:schemeClr>
                </a:solidFill>
              </a:rPr>
              <a:t>12</a:t>
            </a: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000" dirty="0">
                <a:solidFill>
                  <a:srgbClr val="CCFFCC"/>
                </a:solidFill>
              </a:rPr>
              <a:t>Let a man meet a bear robbed of her cubs, Rather than a fool in his folly</a:t>
            </a:r>
          </a:p>
          <a:p>
            <a:pPr marL="227013" indent="-227013">
              <a:spcAft>
                <a:spcPts val="600"/>
              </a:spcAft>
            </a:pPr>
            <a:endParaRPr lang="en-US" sz="3000" dirty="0">
              <a:solidFill>
                <a:schemeClr val="bg1">
                  <a:lumMod val="95000"/>
                </a:schemeClr>
              </a:solidFill>
            </a:endParaRPr>
          </a:p>
          <a:p>
            <a:pPr marL="227013" indent="-227013">
              <a:spcAft>
                <a:spcPts val="600"/>
              </a:spcAft>
            </a:pPr>
            <a:endParaRPr lang="en-US" sz="30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75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696" y="56556"/>
            <a:ext cx="8641919" cy="6202842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How concerned should Christians be</a:t>
            </a:r>
            <a:br>
              <a:rPr lang="en-US" sz="30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over their spiritual challenges?</a:t>
            </a:r>
          </a:p>
          <a:p>
            <a:pPr marL="227013" indent="-227013">
              <a:spcAft>
                <a:spcPts val="300"/>
              </a:spcAft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Prov.10</a:t>
            </a:r>
            <a:r>
              <a:rPr lang="en-US" sz="3000" baseline="30000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000" dirty="0">
                <a:solidFill>
                  <a:srgbClr val="CCFFCC"/>
                </a:solidFill>
              </a:rPr>
              <a:t>A wise son makes a glad father, but a foolish son is a sorrow to his mother.</a:t>
            </a:r>
          </a:p>
          <a:p>
            <a:pPr marL="627063" lvl="1" indent="-227013">
              <a:spcAft>
                <a:spcPts val="600"/>
              </a:spcAft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Joy or grief?  Sin is not private</a:t>
            </a:r>
          </a:p>
          <a:p>
            <a:pPr marL="0" indent="0">
              <a:spcAft>
                <a:spcPts val="600"/>
              </a:spcAft>
              <a:buNone/>
            </a:pPr>
            <a:endParaRPr lang="en-US" sz="30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39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696" y="424206"/>
            <a:ext cx="8641919" cy="5835192"/>
          </a:xfrm>
        </p:spPr>
        <p:txBody>
          <a:bodyPr/>
          <a:lstStyle/>
          <a:p>
            <a:pPr marL="227013" indent="-227013">
              <a:spcAft>
                <a:spcPts val="900"/>
              </a:spcAft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Prov.19</a:t>
            </a:r>
            <a:r>
              <a:rPr lang="en-US" sz="3000" baseline="30000" dirty="0">
                <a:solidFill>
                  <a:schemeClr val="bg1">
                    <a:lumMod val="95000"/>
                  </a:schemeClr>
                </a:solidFill>
              </a:rPr>
              <a:t>18</a:t>
            </a: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sz="3000" dirty="0">
                <a:solidFill>
                  <a:srgbClr val="FFFFCC"/>
                </a:solidFill>
              </a:rPr>
              <a:t>Chasten your son </a:t>
            </a:r>
            <a:r>
              <a:rPr lang="en-US" sz="3000" u="sng" dirty="0">
                <a:solidFill>
                  <a:srgbClr val="FFFFCC"/>
                </a:solidFill>
              </a:rPr>
              <a:t>while there is hope</a:t>
            </a:r>
            <a:r>
              <a:rPr lang="en-US" sz="3000" dirty="0">
                <a:solidFill>
                  <a:srgbClr val="FFFFCC"/>
                </a:solidFill>
              </a:rPr>
              <a:t>, And do not set your heart on his destruction.  </a:t>
            </a:r>
          </a:p>
          <a:p>
            <a:pPr marL="227013" indent="-227013">
              <a:spcAft>
                <a:spcPts val="900"/>
              </a:spcAft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[1 K.1:5]</a:t>
            </a:r>
          </a:p>
          <a:p>
            <a:pPr marL="227013" indent="-227013">
              <a:spcAft>
                <a:spcPts val="900"/>
              </a:spcAft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Prov.13:24, </a:t>
            </a:r>
            <a:r>
              <a:rPr lang="en-US" sz="3000" dirty="0">
                <a:solidFill>
                  <a:srgbClr val="FFFFCC"/>
                </a:solidFill>
              </a:rPr>
              <a:t>He who spares his rod hates his son, But he who loves him disciplines him promptly.  </a:t>
            </a:r>
          </a:p>
          <a:p>
            <a:pPr marL="227013" indent="-227013">
              <a:spcAft>
                <a:spcPts val="600"/>
              </a:spcAft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Prov.23</a:t>
            </a:r>
            <a:r>
              <a:rPr lang="en-US" sz="3000" baseline="30000" dirty="0">
                <a:solidFill>
                  <a:schemeClr val="bg1">
                    <a:lumMod val="95000"/>
                  </a:schemeClr>
                </a:solidFill>
              </a:rPr>
              <a:t>13</a:t>
            </a: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sz="3000" dirty="0">
                <a:solidFill>
                  <a:srgbClr val="FFFFCC"/>
                </a:solidFill>
              </a:rPr>
              <a:t>Do not withhold correction from a child, For if you beat him with a rod, he will not die.  </a:t>
            </a:r>
            <a:r>
              <a:rPr lang="en-US" sz="3000" baseline="30000" dirty="0">
                <a:solidFill>
                  <a:schemeClr val="bg1">
                    <a:lumMod val="95000"/>
                  </a:schemeClr>
                </a:solidFill>
              </a:rPr>
              <a:t>14</a:t>
            </a: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000" dirty="0">
                <a:solidFill>
                  <a:srgbClr val="FFFFCC"/>
                </a:solidFill>
              </a:rPr>
              <a:t>You shall beat him with a rod, And deliver his soul from hell.  </a:t>
            </a:r>
          </a:p>
          <a:p>
            <a:pPr marL="227013" indent="-227013">
              <a:spcAft>
                <a:spcPts val="600"/>
              </a:spcAft>
            </a:pPr>
            <a:endParaRPr lang="en-US" sz="30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53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696" y="386496"/>
            <a:ext cx="8641919" cy="5759777"/>
          </a:xfrm>
        </p:spPr>
        <p:txBody>
          <a:bodyPr/>
          <a:lstStyle/>
          <a:p>
            <a:pPr marL="227013" indent="-227013">
              <a:spcAft>
                <a:spcPts val="300"/>
              </a:spcAft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Prov.29</a:t>
            </a:r>
            <a:r>
              <a:rPr lang="en-US" sz="3000" baseline="30000" dirty="0">
                <a:solidFill>
                  <a:schemeClr val="bg1">
                    <a:lumMod val="95000"/>
                  </a:schemeClr>
                </a:solidFill>
              </a:rPr>
              <a:t>15</a:t>
            </a: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000" dirty="0">
                <a:solidFill>
                  <a:srgbClr val="FFFFCC"/>
                </a:solidFill>
              </a:rPr>
              <a:t>The rod and rebuke give wisdom, But a child left to himself brings shame to his mother.  </a:t>
            </a:r>
            <a:r>
              <a:rPr lang="en-US" sz="3000" baseline="30000" dirty="0">
                <a:solidFill>
                  <a:schemeClr val="bg1">
                    <a:lumMod val="95000"/>
                  </a:schemeClr>
                </a:solidFill>
              </a:rPr>
              <a:t>17</a:t>
            </a: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000" dirty="0">
                <a:solidFill>
                  <a:srgbClr val="FFFFCC"/>
                </a:solidFill>
              </a:rPr>
              <a:t>Correct your son, and he will give you rest; Yes, he will give delight to your soul. </a:t>
            </a:r>
          </a:p>
          <a:p>
            <a:pPr marL="627063" lvl="1" indent="-227013">
              <a:spcAft>
                <a:spcPts val="300"/>
              </a:spcAft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Rod: </a:t>
            </a:r>
            <a:r>
              <a:rPr lang="en-US" sz="3000" dirty="0">
                <a:solidFill>
                  <a:srgbClr val="CCFFFF"/>
                </a:solidFill>
              </a:rPr>
              <a:t>physical</a:t>
            </a:r>
          </a:p>
          <a:p>
            <a:pPr marL="627063" lvl="1" indent="-227013">
              <a:spcAft>
                <a:spcPts val="600"/>
              </a:spcAft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Rebuke: </a:t>
            </a:r>
            <a:r>
              <a:rPr lang="en-US" sz="3000" dirty="0">
                <a:solidFill>
                  <a:srgbClr val="CCFFFF"/>
                </a:solidFill>
              </a:rPr>
              <a:t>verbal</a:t>
            </a:r>
          </a:p>
          <a:p>
            <a:pPr marL="227013" indent="-227013">
              <a:spcAft>
                <a:spcPts val="0"/>
              </a:spcAft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Ep.6:1-4</a:t>
            </a:r>
          </a:p>
          <a:p>
            <a:pPr marL="627063" lvl="1" indent="-227013">
              <a:spcAft>
                <a:spcPts val="0"/>
              </a:spcAft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Two parts:</a:t>
            </a:r>
          </a:p>
          <a:p>
            <a:pPr marL="800100" lvl="2" indent="0">
              <a:spcAft>
                <a:spcPts val="0"/>
              </a:spcAft>
              <a:buNone/>
            </a:pPr>
            <a:r>
              <a:rPr lang="en-US" dirty="0">
                <a:solidFill>
                  <a:srgbClr val="FFFF99"/>
                </a:solidFill>
              </a:rPr>
              <a:t>1. </a:t>
            </a: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Teach obedience</a:t>
            </a:r>
          </a:p>
          <a:p>
            <a:pPr marL="800100" lvl="2" indent="0">
              <a:spcAft>
                <a:spcPts val="600"/>
              </a:spcAft>
              <a:buNone/>
            </a:pPr>
            <a:r>
              <a:rPr lang="en-US" dirty="0">
                <a:solidFill>
                  <a:srgbClr val="FFFF99"/>
                </a:solidFill>
              </a:rPr>
              <a:t>2. </a:t>
            </a: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Teach honor</a:t>
            </a:r>
          </a:p>
          <a:p>
            <a:pPr marL="227013" indent="-227013">
              <a:spcAft>
                <a:spcPts val="600"/>
              </a:spcAft>
            </a:pPr>
            <a:endParaRPr lang="en-US" sz="30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5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281"/>
            <a:ext cx="8229600" cy="519900"/>
          </a:xfrm>
        </p:spPr>
        <p:txBody>
          <a:bodyPr/>
          <a:lstStyle/>
          <a:p>
            <a:r>
              <a:rPr lang="en-US" sz="3100" dirty="0">
                <a:solidFill>
                  <a:schemeClr val="bg1">
                    <a:lumMod val="95000"/>
                  </a:schemeClr>
                </a:solidFill>
              </a:rPr>
              <a:t>Luke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736" y="556176"/>
            <a:ext cx="8498377" cy="5938891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Biography of older couple . . . in for a surprise</a:t>
            </a:r>
          </a:p>
          <a:p>
            <a:pPr marL="457200" lvl="1" indent="-4572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Biographies can . . .</a:t>
            </a:r>
          </a:p>
          <a:p>
            <a:pPr marL="400050" lvl="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dirty="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dirty="0">
                <a:solidFill>
                  <a:srgbClr val="CC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Encourage imitation.  Abraham, Moses, Paul…</a:t>
            </a:r>
          </a:p>
          <a:p>
            <a:pPr marL="400050" lvl="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900" dirty="0">
                <a:solidFill>
                  <a:srgbClr val="CC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Expand hope.   </a:t>
            </a:r>
            <a:r>
              <a:rPr lang="en-US" sz="2900" dirty="0">
                <a:solidFill>
                  <a:schemeClr val="bg1">
                    <a:lumMod val="9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Ja.5:16-18</a:t>
            </a:r>
          </a:p>
          <a:p>
            <a:pPr marL="400050" lvl="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600" dirty="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900" dirty="0">
                <a:solidFill>
                  <a:srgbClr val="CC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Eliminate excuses.  </a:t>
            </a:r>
            <a:r>
              <a:rPr lang="en-US" sz="2900" dirty="0">
                <a:solidFill>
                  <a:schemeClr val="bg1">
                    <a:lumMod val="9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Hb.12:1-2</a:t>
            </a:r>
          </a:p>
          <a:p>
            <a:pPr marL="400050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dirty="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900" dirty="0">
                <a:solidFill>
                  <a:srgbClr val="CC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Enlighten faith.   </a:t>
            </a:r>
            <a:r>
              <a:rPr lang="en-US" sz="2900" dirty="0">
                <a:solidFill>
                  <a:schemeClr val="bg1">
                    <a:lumMod val="9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Ro.15:4</a:t>
            </a:r>
          </a:p>
          <a:p>
            <a:pPr marL="400050" lvl="2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600" dirty="0">
              <a:solidFill>
                <a:schemeClr val="bg1">
                  <a:lumMod val="9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90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696" y="461912"/>
            <a:ext cx="8641919" cy="5797485"/>
          </a:xfrm>
        </p:spPr>
        <p:txBody>
          <a:bodyPr/>
          <a:lstStyle/>
          <a:p>
            <a:pPr marL="227013" indent="-227013">
              <a:spcAft>
                <a:spcPts val="300"/>
              </a:spcAft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We have limited time to . . .</a:t>
            </a:r>
          </a:p>
          <a:p>
            <a:pPr marL="0" indent="0" defTabSz="574675">
              <a:spcAft>
                <a:spcPts val="600"/>
              </a:spcAft>
              <a:buNone/>
            </a:pPr>
            <a:r>
              <a:rPr lang="en-US" sz="3000" baseline="30000" dirty="0">
                <a:solidFill>
                  <a:schemeClr val="bg1">
                    <a:lumMod val="95000"/>
                  </a:schemeClr>
                </a:solidFill>
              </a:rPr>
              <a:t>	1)</a:t>
            </a: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000" dirty="0">
                <a:solidFill>
                  <a:srgbClr val="CCFFFF"/>
                </a:solidFill>
              </a:rPr>
              <a:t>train child </a:t>
            </a:r>
          </a:p>
          <a:p>
            <a:pPr marL="0" indent="0" defTabSz="574675">
              <a:spcAft>
                <a:spcPts val="600"/>
              </a:spcAft>
              <a:buNone/>
            </a:pPr>
            <a:r>
              <a:rPr lang="en-US" sz="3000" baseline="30000" dirty="0">
                <a:solidFill>
                  <a:schemeClr val="bg1">
                    <a:lumMod val="95000"/>
                  </a:schemeClr>
                </a:solidFill>
              </a:rPr>
              <a:t>	2) </a:t>
            </a:r>
            <a:r>
              <a:rPr lang="en-US" sz="3000" dirty="0">
                <a:solidFill>
                  <a:srgbClr val="CCFFFF"/>
                </a:solidFill>
              </a:rPr>
              <a:t>discipline child </a:t>
            </a:r>
          </a:p>
          <a:p>
            <a:pPr marL="0" indent="0" defTabSz="574675">
              <a:spcAft>
                <a:spcPts val="900"/>
              </a:spcAft>
              <a:buNone/>
            </a:pPr>
            <a:r>
              <a:rPr lang="en-US" sz="3000" baseline="30000" dirty="0">
                <a:solidFill>
                  <a:schemeClr val="bg1">
                    <a:lumMod val="95000"/>
                  </a:schemeClr>
                </a:solidFill>
              </a:rPr>
              <a:t>	3)</a:t>
            </a: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000" dirty="0">
                <a:solidFill>
                  <a:srgbClr val="CCFFFF"/>
                </a:solidFill>
              </a:rPr>
              <a:t>instruct child in word of God   </a:t>
            </a:r>
          </a:p>
          <a:p>
            <a:pPr marL="227013" indent="-227013">
              <a:spcAft>
                <a:spcPts val="900"/>
              </a:spcAft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Make each day count   </a:t>
            </a:r>
          </a:p>
          <a:p>
            <a:pPr marL="227013" indent="-227013">
              <a:spcAft>
                <a:spcPts val="0"/>
              </a:spcAft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Soon they will be gone…</a:t>
            </a:r>
          </a:p>
          <a:p>
            <a:pPr marL="227013" indent="-227013">
              <a:spcAft>
                <a:spcPts val="600"/>
              </a:spcAft>
            </a:pPr>
            <a:endParaRPr lang="en-US" sz="30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70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222" y="36281"/>
            <a:ext cx="8498376" cy="519900"/>
          </a:xfrm>
        </p:spPr>
        <p:txBody>
          <a:bodyPr/>
          <a:lstStyle/>
          <a:p>
            <a:r>
              <a:rPr lang="en-US" sz="3100" dirty="0">
                <a:solidFill>
                  <a:schemeClr val="bg1">
                    <a:lumMod val="95000"/>
                  </a:schemeClr>
                </a:solidFill>
              </a:rPr>
              <a:t>Luke 1</a:t>
            </a:r>
            <a:r>
              <a:rPr lang="en-US" sz="3100" dirty="0">
                <a:solidFill>
                  <a:srgbClr val="FFFFCC"/>
                </a:solidFill>
              </a:rPr>
              <a:t> – why did Lord select John’s parents?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601" y="669300"/>
            <a:ext cx="8588021" cy="5938891"/>
          </a:xfrm>
        </p:spPr>
        <p:txBody>
          <a:bodyPr/>
          <a:lstStyle/>
          <a:p>
            <a:pPr marL="0" lvl="1" indent="0" defTabSz="63182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u="sng" dirty="0">
                <a:solidFill>
                  <a:srgbClr val="CC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1-4</a:t>
            </a:r>
            <a:r>
              <a:rPr lang="en-US" sz="2400" dirty="0">
                <a:solidFill>
                  <a:srgbClr val="CC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rgbClr val="CC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overall purpose: produces </a:t>
            </a:r>
            <a:r>
              <a:rPr lang="en-US" sz="2900" u="sng" dirty="0">
                <a:solidFill>
                  <a:srgbClr val="CC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en-US" sz="2900" dirty="0">
                <a:solidFill>
                  <a:srgbClr val="CC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in Lord’s claims, 	fulfills </a:t>
            </a:r>
            <a:r>
              <a:rPr lang="en-US" sz="2900" u="sng" dirty="0">
                <a:solidFill>
                  <a:srgbClr val="CC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prophecy</a:t>
            </a:r>
            <a:r>
              <a:rPr lang="en-US" sz="2900" dirty="0">
                <a:solidFill>
                  <a:srgbClr val="CC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brings </a:t>
            </a:r>
            <a:r>
              <a:rPr lang="en-US" sz="2900" u="sng" dirty="0">
                <a:solidFill>
                  <a:srgbClr val="CC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Savior</a:t>
            </a:r>
            <a:r>
              <a:rPr lang="en-US" sz="2900" dirty="0">
                <a:solidFill>
                  <a:srgbClr val="CC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into world</a:t>
            </a:r>
          </a:p>
          <a:p>
            <a:pPr marL="0" lvl="1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400" dirty="0">
                <a:solidFill>
                  <a:srgbClr val="CC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u="sng" dirty="0">
                <a:solidFill>
                  <a:srgbClr val="CC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dirty="0">
                <a:solidFill>
                  <a:srgbClr val="CC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rgbClr val="CC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direct descendants of Aaron:  priests … 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Lk.1:5</a:t>
            </a:r>
            <a:endParaRPr lang="en-US" sz="3000" dirty="0">
              <a:solidFill>
                <a:schemeClr val="bg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7388" lvl="2" indent="-225425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Too many; divided into 24 courses</a:t>
            </a:r>
          </a:p>
          <a:p>
            <a:pPr marL="687388" lvl="2" indent="-225425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Only four returned from Babylon</a:t>
            </a:r>
          </a:p>
          <a:p>
            <a:pPr marL="687388" lvl="2" indent="-225425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Divided into 24 courses with old names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(Ezr.2)</a:t>
            </a:r>
          </a:p>
          <a:p>
            <a:pPr marL="687388" lvl="2" indent="-225425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Each course did duty for 8 days, sabbath to sabbath, twice a year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u="sng" dirty="0">
                <a:solidFill>
                  <a:srgbClr val="CC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6-7</a:t>
            </a:r>
            <a:r>
              <a:rPr lang="en-US" sz="2400" dirty="0">
                <a:solidFill>
                  <a:srgbClr val="CC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rgbClr val="CCFF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childless, barren, old  </a:t>
            </a:r>
            <a:endParaRPr lang="en-US" sz="2900" dirty="0">
              <a:solidFill>
                <a:schemeClr val="bg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7388" lvl="2" indent="-225425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Not a sign of God’s displeasure</a:t>
            </a:r>
            <a:endParaRPr lang="en-US" sz="2900" dirty="0">
              <a:solidFill>
                <a:srgbClr val="FFFFCC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>
              <a:solidFill>
                <a:srgbClr val="CCFFCC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26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222" y="36281"/>
            <a:ext cx="8498376" cy="519900"/>
          </a:xfrm>
        </p:spPr>
        <p:txBody>
          <a:bodyPr/>
          <a:lstStyle/>
          <a:p>
            <a:r>
              <a:rPr lang="en-US" sz="3100" dirty="0">
                <a:solidFill>
                  <a:schemeClr val="bg1">
                    <a:lumMod val="95000"/>
                  </a:schemeClr>
                </a:solidFill>
              </a:rPr>
              <a:t>Luke 1</a:t>
            </a:r>
            <a:r>
              <a:rPr lang="en-US" sz="3100" dirty="0">
                <a:solidFill>
                  <a:srgbClr val="FFFFCC"/>
                </a:solidFill>
              </a:rPr>
              <a:t> – why did Lord select John’s parents?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601" y="612738"/>
            <a:ext cx="8588021" cy="5938891"/>
          </a:xfrm>
        </p:spPr>
        <p:txBody>
          <a:bodyPr/>
          <a:lstStyle/>
          <a:p>
            <a:pPr marL="631825" lvl="1" indent="-631825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400" u="sng" dirty="0">
                <a:solidFill>
                  <a:srgbClr val="CC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8-9</a:t>
            </a:r>
            <a:r>
              <a:rPr lang="en-US" sz="2400" dirty="0">
                <a:solidFill>
                  <a:srgbClr val="CC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rgbClr val="CC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1000 priests in each course; duties appointed by lot.   Daily sacrifices.  Incense…</a:t>
            </a:r>
          </a:p>
          <a:p>
            <a:pPr marL="631825" lvl="2" indent="-231775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Zacharias to burn incense…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CC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>
                <a:solidFill>
                  <a:srgbClr val="CC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400" dirty="0">
                <a:solidFill>
                  <a:srgbClr val="CC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rgbClr val="CCFF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incense burned in holy place…   </a:t>
            </a:r>
            <a:endParaRPr lang="en-US" sz="2900" dirty="0">
              <a:solidFill>
                <a:schemeClr val="bg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7388" lvl="2" indent="-225425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Court of the Israelites</a:t>
            </a:r>
          </a:p>
          <a:p>
            <a:pPr marL="687388" lvl="2" indent="-225425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Waited for priest to come bless them</a:t>
            </a:r>
            <a:r>
              <a:rPr lang="en-US" sz="29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(21)</a:t>
            </a:r>
          </a:p>
          <a:p>
            <a:pPr marL="461963" lvl="2" indent="-461963">
              <a:spcBef>
                <a:spcPts val="0"/>
              </a:spcBef>
              <a:spcAft>
                <a:spcPts val="200"/>
              </a:spcAft>
              <a:buNone/>
            </a:pPr>
            <a:r>
              <a:rPr lang="en-US" dirty="0">
                <a:solidFill>
                  <a:srgbClr val="CC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11-17:</a:t>
            </a:r>
            <a:r>
              <a:rPr lang="en-US" sz="29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Gabriel appeared:     </a:t>
            </a:r>
            <a:endParaRPr lang="en-US" sz="2900" dirty="0">
              <a:solidFill>
                <a:srgbClr val="FFFFCC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7388" lvl="2" indent="-287338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rgbClr val="CC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Joy, </a:t>
            </a:r>
            <a:r>
              <a:rPr lang="en-US" sz="29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  <a:p>
            <a:pPr marL="687388" lvl="2" indent="-287338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rgbClr val="CC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Great, </a:t>
            </a:r>
            <a:r>
              <a:rPr lang="en-US" sz="29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  <a:p>
            <a:pPr marL="687388" lvl="2" indent="-287338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rgbClr val="CC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Successful, </a:t>
            </a:r>
            <a:r>
              <a:rPr lang="en-US" sz="29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  <a:p>
            <a:pPr marL="687388" lvl="2" indent="-287338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rgbClr val="CC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Forerunner, </a:t>
            </a:r>
            <a:r>
              <a:rPr lang="en-US" sz="29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286599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222" y="36281"/>
            <a:ext cx="8498376" cy="519900"/>
          </a:xfrm>
        </p:spPr>
        <p:txBody>
          <a:bodyPr/>
          <a:lstStyle/>
          <a:p>
            <a:r>
              <a:rPr lang="en-US" sz="3100" dirty="0">
                <a:solidFill>
                  <a:schemeClr val="bg1">
                    <a:lumMod val="95000"/>
                  </a:schemeClr>
                </a:solidFill>
              </a:rPr>
              <a:t>Luke 1</a:t>
            </a:r>
            <a:r>
              <a:rPr lang="en-US" sz="3100" dirty="0">
                <a:solidFill>
                  <a:srgbClr val="FFFFCC"/>
                </a:solidFill>
              </a:rPr>
              <a:t> – why did Lord select John’s parents?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601" y="735291"/>
            <a:ext cx="8588021" cy="5816338"/>
          </a:xfrm>
        </p:spPr>
        <p:txBody>
          <a:bodyPr/>
          <a:lstStyle/>
          <a:p>
            <a:pPr marL="461963" lvl="2" indent="-461963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CC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18:</a:t>
            </a:r>
            <a:r>
              <a:rPr lang="en-US" sz="29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“How shall I know this?”   (‘I’m old…’)</a:t>
            </a:r>
          </a:p>
          <a:p>
            <a:pPr marL="744538" lvl="3" indent="-287338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He wants proof…  Next sign is proof enough</a:t>
            </a:r>
          </a:p>
          <a:p>
            <a:pPr marL="457200" lvl="3" indent="-4572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CC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19-20: </a:t>
            </a:r>
            <a:r>
              <a:rPr lang="en-US" sz="29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“I am Gabriel…”</a:t>
            </a:r>
          </a:p>
          <a:p>
            <a:pPr marL="744538" lvl="3" indent="-287338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Wrong speech punished with no speech</a:t>
            </a:r>
          </a:p>
          <a:p>
            <a:pPr marL="457200" lvl="3" indent="-45720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400" dirty="0">
                <a:solidFill>
                  <a:srgbClr val="CC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21-22:</a:t>
            </a:r>
            <a:r>
              <a:rPr lang="en-US" sz="2900" dirty="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rgbClr val="CC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900" i="1" dirty="0">
                <a:solidFill>
                  <a:srgbClr val="CC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Do you believe me now</a:t>
            </a:r>
            <a:r>
              <a:rPr lang="en-US" sz="2900" dirty="0">
                <a:solidFill>
                  <a:srgbClr val="CC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?]</a:t>
            </a:r>
          </a:p>
          <a:p>
            <a:pPr marL="744538" lvl="3" indent="-287338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sz="2900" dirty="0">
              <a:solidFill>
                <a:srgbClr val="FFFFCC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>
              <a:solidFill>
                <a:srgbClr val="CCFFCC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77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417780" y="630384"/>
            <a:ext cx="6324599" cy="136467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</a:t>
            </a:r>
            <a:r>
              <a:rPr lang="en-US" sz="3400" dirty="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400" dirty="0">
                <a:solidFill>
                  <a:srgbClr val="FFFF99"/>
                </a:solidFill>
                <a:ea typeface="Verdana" panose="020B0604030504040204" pitchFamily="34" charset="0"/>
              </a:rPr>
              <a:t>Their Character</a:t>
            </a:r>
            <a:endParaRPr lang="en-US" sz="3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94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514" y="166255"/>
            <a:ext cx="8495974" cy="6047911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sz="3100" dirty="0">
                <a:solidFill>
                  <a:schemeClr val="bg1">
                    <a:lumMod val="95000"/>
                  </a:schemeClr>
                </a:solidFill>
                <a:ea typeface="Times New Roman" panose="02020603050405020304" pitchFamily="18" charset="0"/>
              </a:rPr>
              <a:t>5: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 lived in midst of sin without conformity</a:t>
            </a:r>
          </a:p>
          <a:p>
            <a:pPr marL="174625" indent="-2349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Days of Herod…</a:t>
            </a:r>
          </a:p>
          <a:p>
            <a:pPr marL="174625" indent="-2349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 err="1">
                <a:solidFill>
                  <a:srgbClr val="CCFFCC"/>
                </a:solidFill>
                <a:ea typeface="Times New Roman" panose="02020603050405020304" pitchFamily="18" charset="0"/>
              </a:rPr>
              <a:t>Herods</a:t>
            </a:r>
            <a:r>
              <a:rPr lang="en-US" sz="3100" dirty="0">
                <a:solidFill>
                  <a:srgbClr val="CCFFCC"/>
                </a:solidFill>
                <a:ea typeface="Times New Roman" panose="02020603050405020304" pitchFamily="18" charset="0"/>
              </a:rPr>
              <a:t> pose no great threat to God-fearers</a:t>
            </a:r>
          </a:p>
          <a:p>
            <a:pPr marL="174625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Great threat: lukewarm … ritualists</a:t>
            </a:r>
            <a:endParaRPr lang="en-US" sz="3100" dirty="0">
              <a:solidFill>
                <a:srgbClr val="FFFFCC"/>
              </a:solidFill>
              <a:ea typeface="Times New Roman" panose="02020603050405020304" pitchFamily="18" charset="0"/>
            </a:endParaRPr>
          </a:p>
          <a:p>
            <a:pPr marL="174625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0" lvl="0" indent="0">
              <a:spcAft>
                <a:spcPts val="300"/>
              </a:spcAft>
              <a:buNone/>
            </a:pPr>
            <a:endParaRPr lang="en-US" sz="3200" dirty="0">
              <a:solidFill>
                <a:srgbClr val="FFFFCC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52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514" y="166255"/>
            <a:ext cx="8495974" cy="6047911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sz="3100" dirty="0">
                <a:solidFill>
                  <a:schemeClr val="bg1">
                    <a:lumMod val="95000"/>
                  </a:schemeClr>
                </a:solidFill>
                <a:ea typeface="Times New Roman" panose="02020603050405020304" pitchFamily="18" charset="0"/>
              </a:rPr>
              <a:t>6: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 both remained true to God</a:t>
            </a:r>
          </a:p>
          <a:p>
            <a:pPr marL="174625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60-63, united family</a:t>
            </a:r>
          </a:p>
          <a:p>
            <a:pPr marL="574675" lvl="1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CFFFF"/>
                </a:solidFill>
                <a:ea typeface="Times New Roman" panose="02020603050405020304" pitchFamily="18" charset="0"/>
              </a:rPr>
              <a:t>Job’s wife</a:t>
            </a:r>
          </a:p>
          <a:p>
            <a:pPr marL="574675" lvl="1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CFFFF"/>
                </a:solidFill>
                <a:ea typeface="Times New Roman" panose="02020603050405020304" pitchFamily="18" charset="0"/>
              </a:rPr>
              <a:t>Lot</a:t>
            </a:r>
          </a:p>
          <a:p>
            <a:pPr marL="574675" lvl="1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CFFFF"/>
                </a:solidFill>
                <a:ea typeface="Times New Roman" panose="02020603050405020304" pitchFamily="18" charset="0"/>
              </a:rPr>
              <a:t>Ananias and Sapphira</a:t>
            </a:r>
          </a:p>
          <a:p>
            <a:pPr marL="174625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Both obeyed commands of God: </a:t>
            </a:r>
            <a:r>
              <a:rPr lang="en-US" sz="3000" i="1" dirty="0">
                <a:solidFill>
                  <a:schemeClr val="bg1"/>
                </a:solidFill>
                <a:ea typeface="Times New Roman" panose="02020603050405020304" pitchFamily="18" charset="0"/>
              </a:rPr>
              <a:t>blameless</a:t>
            </a:r>
            <a:endParaRPr lang="en-US" sz="30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174625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Many offer selective obedience</a:t>
            </a:r>
          </a:p>
          <a:p>
            <a:pPr lvl="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FFFFCC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47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514" y="166255"/>
            <a:ext cx="8495974" cy="6047911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>
                    <a:lumMod val="95000"/>
                  </a:schemeClr>
                </a:solidFill>
                <a:ea typeface="Times New Roman" panose="02020603050405020304" pitchFamily="18" charset="0"/>
              </a:rPr>
              <a:t>7: 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both remained faithful in spite of problems</a:t>
            </a:r>
          </a:p>
          <a:p>
            <a:pPr marL="174625" indent="-2349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CFFFF"/>
                </a:solidFill>
                <a:ea typeface="Times New Roman" panose="02020603050405020304" pitchFamily="18" charset="0"/>
              </a:rPr>
              <a:t>Childless… regarded as sign of God’s displeasure…</a:t>
            </a:r>
          </a:p>
          <a:p>
            <a:pPr marL="174625" indent="-2349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CFFFF"/>
                </a:solidFill>
                <a:ea typeface="Times New Roman" panose="02020603050405020304" pitchFamily="18" charset="0"/>
              </a:rPr>
              <a:t>Grief:  Sarah, Rachel 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(Gn.30:1), </a:t>
            </a:r>
            <a:r>
              <a:rPr lang="en-US" sz="3000" dirty="0">
                <a:solidFill>
                  <a:srgbClr val="CCFFFF"/>
                </a:solidFill>
                <a:ea typeface="Times New Roman" panose="02020603050405020304" pitchFamily="18" charset="0"/>
              </a:rPr>
              <a:t>Hannah…</a:t>
            </a:r>
          </a:p>
          <a:p>
            <a:pPr marL="174625" indent="-2349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CFFFF"/>
                </a:solidFill>
                <a:ea typeface="Times New Roman" panose="02020603050405020304" pitchFamily="18" charset="0"/>
              </a:rPr>
              <a:t>Like Sarah, Elizabeth is barren / old,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 7, 18</a:t>
            </a:r>
          </a:p>
          <a:p>
            <a:pPr marL="0" lvl="0" indent="0">
              <a:spcAft>
                <a:spcPts val="300"/>
              </a:spcAft>
              <a:buNone/>
            </a:pPr>
            <a:endParaRPr lang="en-US" sz="3200" dirty="0">
              <a:solidFill>
                <a:srgbClr val="FFFFCC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17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937</Words>
  <Application>Microsoft Office PowerPoint</Application>
  <PresentationFormat>On-screen Show (4:3)</PresentationFormat>
  <Paragraphs>101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Verdana</vt:lpstr>
      <vt:lpstr>Wingdings</vt:lpstr>
      <vt:lpstr>1_Default Design</vt:lpstr>
      <vt:lpstr>PowerPoint Presentation</vt:lpstr>
      <vt:lpstr>Luke 1</vt:lpstr>
      <vt:lpstr>Luke 1 – why did Lord select John’s parents?</vt:lpstr>
      <vt:lpstr>Luke 1 – why did Lord select John’s parents?</vt:lpstr>
      <vt:lpstr>Luke 1 – why did Lord select John’s parents?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 we assume Bible characters did good job training children?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6</cp:revision>
  <dcterms:created xsi:type="dcterms:W3CDTF">2006-09-18T21:36:30Z</dcterms:created>
  <dcterms:modified xsi:type="dcterms:W3CDTF">2024-04-26T21:59:26Z</dcterms:modified>
</cp:coreProperties>
</file>